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64" r:id="rId2"/>
    <p:sldId id="265" r:id="rId3"/>
    <p:sldId id="295" r:id="rId4"/>
    <p:sldId id="266" r:id="rId5"/>
    <p:sldId id="284" r:id="rId6"/>
    <p:sldId id="298" r:id="rId7"/>
    <p:sldId id="285" r:id="rId8"/>
    <p:sldId id="287" r:id="rId9"/>
    <p:sldId id="302" r:id="rId10"/>
    <p:sldId id="283" r:id="rId11"/>
    <p:sldId id="279" r:id="rId12"/>
    <p:sldId id="294" r:id="rId13"/>
    <p:sldId id="300" r:id="rId14"/>
    <p:sldId id="299" r:id="rId15"/>
    <p:sldId id="278" r:id="rId16"/>
    <p:sldId id="270"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DqZc8E+RLVUy3WnW7pagPoqFgo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00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3C202-A011-1F47-B13A-6F9382DE3831}" v="15" dt="2025-07-31T02:44:54.851"/>
    <p1510:client id="{8E43C2E1-2F5B-914F-B0F4-2866FE62D986}" v="47" dt="2025-07-30T20:27:52.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4636"/>
  </p:normalViewPr>
  <p:slideViewPr>
    <p:cSldViewPr snapToGrid="0">
      <p:cViewPr varScale="1">
        <p:scale>
          <a:sx n="93" d="100"/>
          <a:sy n="93" d="100"/>
        </p:scale>
        <p:origin x="216" y="4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C%20Panel%20Sample%20Testin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A%20Panel%20Sample%20Testin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A%20Panel%20Sample%20Testin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A%20Panel%20Sample%20Testing.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A%20Panel%20Sample%20Testin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B%20Panel%20Sample%20Testin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B%20Panel%20Sample%20Testin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B%20Panel%20Sample%20Testin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B%20Panel%20Sample%20Testin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Volumes/ZB%20DRIVE/Solar%20Spectra%20ZB%2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C%20Panel%20Sample%20Test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C%20Panel%20Sample%20Test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C%20Panel%20Sample%20Test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aricopa-my.sharepoint.com/personal/zoe2167423_maricopa_edu/Documents/UV%20Panel%20Wavelength%20Shif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UVC CsPbI3 5% PVP </a:t>
            </a:r>
          </a:p>
          <a:p>
            <a:pPr>
              <a:defRPr/>
            </a:pPr>
            <a:r>
              <a:rPr lang="en-US"/>
              <a:t>IPA Submersion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'K5'!$B$1</c:f>
              <c:strCache>
                <c:ptCount val="1"/>
                <c:pt idx="0">
                  <c:v>0 hours</c:v>
                </c:pt>
              </c:strCache>
            </c:strRef>
          </c:tx>
          <c:spPr>
            <a:ln w="28575" cap="rnd">
              <a:solidFill>
                <a:schemeClr val="accent2"/>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'K5'!$B$800:$B$1340</c:f>
              <c:numCache>
                <c:formatCode>General</c:formatCode>
                <c:ptCount val="541"/>
                <c:pt idx="0">
                  <c:v>-196</c:v>
                </c:pt>
                <c:pt idx="1">
                  <c:v>-190</c:v>
                </c:pt>
                <c:pt idx="2">
                  <c:v>-187</c:v>
                </c:pt>
                <c:pt idx="3">
                  <c:v>-191</c:v>
                </c:pt>
                <c:pt idx="4">
                  <c:v>-200</c:v>
                </c:pt>
                <c:pt idx="5">
                  <c:v>-204</c:v>
                </c:pt>
                <c:pt idx="6">
                  <c:v>-199</c:v>
                </c:pt>
                <c:pt idx="7">
                  <c:v>-193</c:v>
                </c:pt>
                <c:pt idx="8">
                  <c:v>-183</c:v>
                </c:pt>
                <c:pt idx="9">
                  <c:v>-182</c:v>
                </c:pt>
                <c:pt idx="10">
                  <c:v>-193</c:v>
                </c:pt>
                <c:pt idx="11">
                  <c:v>-201</c:v>
                </c:pt>
                <c:pt idx="12">
                  <c:v>-204</c:v>
                </c:pt>
                <c:pt idx="13">
                  <c:v>-206</c:v>
                </c:pt>
                <c:pt idx="14">
                  <c:v>-201</c:v>
                </c:pt>
                <c:pt idx="15">
                  <c:v>-194</c:v>
                </c:pt>
                <c:pt idx="16">
                  <c:v>-186</c:v>
                </c:pt>
                <c:pt idx="17">
                  <c:v>-184</c:v>
                </c:pt>
                <c:pt idx="18">
                  <c:v>-185</c:v>
                </c:pt>
                <c:pt idx="19">
                  <c:v>-182</c:v>
                </c:pt>
                <c:pt idx="20">
                  <c:v>-179</c:v>
                </c:pt>
                <c:pt idx="21">
                  <c:v>-171</c:v>
                </c:pt>
                <c:pt idx="22">
                  <c:v>-153</c:v>
                </c:pt>
                <c:pt idx="23">
                  <c:v>-139</c:v>
                </c:pt>
                <c:pt idx="24">
                  <c:v>-140</c:v>
                </c:pt>
                <c:pt idx="25">
                  <c:v>-149</c:v>
                </c:pt>
                <c:pt idx="26">
                  <c:v>-157</c:v>
                </c:pt>
                <c:pt idx="27">
                  <c:v>-163</c:v>
                </c:pt>
                <c:pt idx="28">
                  <c:v>-165</c:v>
                </c:pt>
                <c:pt idx="29">
                  <c:v>-161</c:v>
                </c:pt>
                <c:pt idx="30">
                  <c:v>-162</c:v>
                </c:pt>
                <c:pt idx="31">
                  <c:v>-171</c:v>
                </c:pt>
                <c:pt idx="32">
                  <c:v>-170</c:v>
                </c:pt>
                <c:pt idx="33">
                  <c:v>-168</c:v>
                </c:pt>
                <c:pt idx="34">
                  <c:v>-164</c:v>
                </c:pt>
                <c:pt idx="35">
                  <c:v>-157</c:v>
                </c:pt>
                <c:pt idx="36">
                  <c:v>-150</c:v>
                </c:pt>
                <c:pt idx="37">
                  <c:v>-141</c:v>
                </c:pt>
                <c:pt idx="38">
                  <c:v>-135</c:v>
                </c:pt>
                <c:pt idx="39">
                  <c:v>-131</c:v>
                </c:pt>
                <c:pt idx="40">
                  <c:v>-132</c:v>
                </c:pt>
                <c:pt idx="41">
                  <c:v>-140</c:v>
                </c:pt>
                <c:pt idx="42">
                  <c:v>-145</c:v>
                </c:pt>
                <c:pt idx="43">
                  <c:v>-139</c:v>
                </c:pt>
                <c:pt idx="44">
                  <c:v>-132</c:v>
                </c:pt>
                <c:pt idx="45">
                  <c:v>-120</c:v>
                </c:pt>
                <c:pt idx="46">
                  <c:v>-110</c:v>
                </c:pt>
                <c:pt idx="47">
                  <c:v>-107</c:v>
                </c:pt>
                <c:pt idx="48">
                  <c:v>-111</c:v>
                </c:pt>
                <c:pt idx="49">
                  <c:v>-122</c:v>
                </c:pt>
                <c:pt idx="50">
                  <c:v>-130</c:v>
                </c:pt>
                <c:pt idx="51">
                  <c:v>-132</c:v>
                </c:pt>
                <c:pt idx="52">
                  <c:v>-126</c:v>
                </c:pt>
                <c:pt idx="53">
                  <c:v>-105</c:v>
                </c:pt>
                <c:pt idx="54">
                  <c:v>-79.400000000000006</c:v>
                </c:pt>
                <c:pt idx="55">
                  <c:v>-62.4</c:v>
                </c:pt>
                <c:pt idx="56">
                  <c:v>-53</c:v>
                </c:pt>
                <c:pt idx="57">
                  <c:v>-52.2</c:v>
                </c:pt>
                <c:pt idx="58">
                  <c:v>-50.6</c:v>
                </c:pt>
                <c:pt idx="59">
                  <c:v>-44</c:v>
                </c:pt>
                <c:pt idx="60">
                  <c:v>-25.7</c:v>
                </c:pt>
                <c:pt idx="61">
                  <c:v>-6.6</c:v>
                </c:pt>
                <c:pt idx="62">
                  <c:v>6.65</c:v>
                </c:pt>
                <c:pt idx="63">
                  <c:v>7.82</c:v>
                </c:pt>
                <c:pt idx="64">
                  <c:v>1.1000000000000001</c:v>
                </c:pt>
                <c:pt idx="65">
                  <c:v>-9.83</c:v>
                </c:pt>
                <c:pt idx="66">
                  <c:v>-27.6</c:v>
                </c:pt>
                <c:pt idx="67">
                  <c:v>-45.5</c:v>
                </c:pt>
                <c:pt idx="68">
                  <c:v>-53.7</c:v>
                </c:pt>
                <c:pt idx="69">
                  <c:v>-57.8</c:v>
                </c:pt>
                <c:pt idx="70">
                  <c:v>-60.1</c:v>
                </c:pt>
                <c:pt idx="71">
                  <c:v>-52.6</c:v>
                </c:pt>
                <c:pt idx="72">
                  <c:v>-44.1</c:v>
                </c:pt>
                <c:pt idx="73">
                  <c:v>-39.4</c:v>
                </c:pt>
                <c:pt idx="74">
                  <c:v>-35</c:v>
                </c:pt>
                <c:pt idx="75">
                  <c:v>-32.1</c:v>
                </c:pt>
                <c:pt idx="76">
                  <c:v>-38.200000000000003</c:v>
                </c:pt>
                <c:pt idx="77">
                  <c:v>-37.700000000000003</c:v>
                </c:pt>
                <c:pt idx="78">
                  <c:v>-34</c:v>
                </c:pt>
                <c:pt idx="79">
                  <c:v>-23.2</c:v>
                </c:pt>
                <c:pt idx="80">
                  <c:v>-0.94699999999999995</c:v>
                </c:pt>
                <c:pt idx="81">
                  <c:v>19.3</c:v>
                </c:pt>
                <c:pt idx="82">
                  <c:v>33.1</c:v>
                </c:pt>
                <c:pt idx="83">
                  <c:v>46.1</c:v>
                </c:pt>
                <c:pt idx="84">
                  <c:v>53.1</c:v>
                </c:pt>
                <c:pt idx="85">
                  <c:v>47.6</c:v>
                </c:pt>
                <c:pt idx="86">
                  <c:v>44.1</c:v>
                </c:pt>
                <c:pt idx="87">
                  <c:v>39.1</c:v>
                </c:pt>
                <c:pt idx="88">
                  <c:v>28.5</c:v>
                </c:pt>
                <c:pt idx="89">
                  <c:v>28.5</c:v>
                </c:pt>
                <c:pt idx="90">
                  <c:v>32.200000000000003</c:v>
                </c:pt>
                <c:pt idx="91">
                  <c:v>35.9</c:v>
                </c:pt>
                <c:pt idx="92">
                  <c:v>53.7</c:v>
                </c:pt>
                <c:pt idx="93">
                  <c:v>73</c:v>
                </c:pt>
                <c:pt idx="94">
                  <c:v>85.7</c:v>
                </c:pt>
                <c:pt idx="95">
                  <c:v>92.6</c:v>
                </c:pt>
                <c:pt idx="96">
                  <c:v>89.6</c:v>
                </c:pt>
                <c:pt idx="97">
                  <c:v>91.6</c:v>
                </c:pt>
                <c:pt idx="98">
                  <c:v>107</c:v>
                </c:pt>
                <c:pt idx="99">
                  <c:v>124</c:v>
                </c:pt>
                <c:pt idx="100">
                  <c:v>144</c:v>
                </c:pt>
                <c:pt idx="101">
                  <c:v>155</c:v>
                </c:pt>
                <c:pt idx="102">
                  <c:v>159</c:v>
                </c:pt>
                <c:pt idx="103">
                  <c:v>163</c:v>
                </c:pt>
                <c:pt idx="104">
                  <c:v>166</c:v>
                </c:pt>
                <c:pt idx="105">
                  <c:v>182</c:v>
                </c:pt>
                <c:pt idx="106">
                  <c:v>195</c:v>
                </c:pt>
                <c:pt idx="107">
                  <c:v>204</c:v>
                </c:pt>
                <c:pt idx="108">
                  <c:v>217</c:v>
                </c:pt>
                <c:pt idx="109">
                  <c:v>231</c:v>
                </c:pt>
                <c:pt idx="110">
                  <c:v>241</c:v>
                </c:pt>
                <c:pt idx="111">
                  <c:v>261</c:v>
                </c:pt>
                <c:pt idx="112">
                  <c:v>281</c:v>
                </c:pt>
                <c:pt idx="113">
                  <c:v>313</c:v>
                </c:pt>
                <c:pt idx="114">
                  <c:v>354</c:v>
                </c:pt>
                <c:pt idx="115">
                  <c:v>387</c:v>
                </c:pt>
                <c:pt idx="116">
                  <c:v>424</c:v>
                </c:pt>
                <c:pt idx="117">
                  <c:v>455</c:v>
                </c:pt>
                <c:pt idx="118">
                  <c:v>463</c:v>
                </c:pt>
                <c:pt idx="119">
                  <c:v>468</c:v>
                </c:pt>
                <c:pt idx="120">
                  <c:v>474</c:v>
                </c:pt>
                <c:pt idx="121">
                  <c:v>476</c:v>
                </c:pt>
                <c:pt idx="122">
                  <c:v>488</c:v>
                </c:pt>
                <c:pt idx="123">
                  <c:v>510</c:v>
                </c:pt>
                <c:pt idx="124">
                  <c:v>530</c:v>
                </c:pt>
                <c:pt idx="125">
                  <c:v>549</c:v>
                </c:pt>
                <c:pt idx="126">
                  <c:v>569</c:v>
                </c:pt>
                <c:pt idx="127">
                  <c:v>597</c:v>
                </c:pt>
                <c:pt idx="128">
                  <c:v>644</c:v>
                </c:pt>
                <c:pt idx="129">
                  <c:v>698</c:v>
                </c:pt>
                <c:pt idx="130">
                  <c:v>746</c:v>
                </c:pt>
                <c:pt idx="131">
                  <c:v>788</c:v>
                </c:pt>
                <c:pt idx="132">
                  <c:v>822</c:v>
                </c:pt>
                <c:pt idx="133">
                  <c:v>845</c:v>
                </c:pt>
                <c:pt idx="134">
                  <c:v>875</c:v>
                </c:pt>
                <c:pt idx="135">
                  <c:v>920</c:v>
                </c:pt>
                <c:pt idx="136">
                  <c:v>978</c:v>
                </c:pt>
                <c:pt idx="137">
                  <c:v>1040</c:v>
                </c:pt>
                <c:pt idx="138">
                  <c:v>1100</c:v>
                </c:pt>
                <c:pt idx="139">
                  <c:v>1160</c:v>
                </c:pt>
                <c:pt idx="140">
                  <c:v>1210</c:v>
                </c:pt>
                <c:pt idx="141">
                  <c:v>1260</c:v>
                </c:pt>
                <c:pt idx="142">
                  <c:v>1320</c:v>
                </c:pt>
                <c:pt idx="143">
                  <c:v>1390</c:v>
                </c:pt>
                <c:pt idx="144">
                  <c:v>1470</c:v>
                </c:pt>
                <c:pt idx="145">
                  <c:v>1550</c:v>
                </c:pt>
                <c:pt idx="146">
                  <c:v>1640</c:v>
                </c:pt>
                <c:pt idx="147">
                  <c:v>1730</c:v>
                </c:pt>
                <c:pt idx="148">
                  <c:v>1810</c:v>
                </c:pt>
                <c:pt idx="149">
                  <c:v>1880</c:v>
                </c:pt>
                <c:pt idx="150">
                  <c:v>1930</c:v>
                </c:pt>
                <c:pt idx="151">
                  <c:v>2000</c:v>
                </c:pt>
                <c:pt idx="152">
                  <c:v>2080</c:v>
                </c:pt>
                <c:pt idx="153">
                  <c:v>2170</c:v>
                </c:pt>
                <c:pt idx="154">
                  <c:v>2280</c:v>
                </c:pt>
                <c:pt idx="155">
                  <c:v>2390</c:v>
                </c:pt>
                <c:pt idx="156">
                  <c:v>2500</c:v>
                </c:pt>
                <c:pt idx="157">
                  <c:v>2620</c:v>
                </c:pt>
                <c:pt idx="158">
                  <c:v>2760</c:v>
                </c:pt>
                <c:pt idx="159">
                  <c:v>2920</c:v>
                </c:pt>
                <c:pt idx="160">
                  <c:v>3070</c:v>
                </c:pt>
                <c:pt idx="161">
                  <c:v>3240</c:v>
                </c:pt>
                <c:pt idx="162">
                  <c:v>3390</c:v>
                </c:pt>
                <c:pt idx="163">
                  <c:v>3540</c:v>
                </c:pt>
                <c:pt idx="164">
                  <c:v>3680</c:v>
                </c:pt>
                <c:pt idx="165">
                  <c:v>3830</c:v>
                </c:pt>
                <c:pt idx="166">
                  <c:v>3990</c:v>
                </c:pt>
                <c:pt idx="167">
                  <c:v>4170</c:v>
                </c:pt>
                <c:pt idx="168">
                  <c:v>4370</c:v>
                </c:pt>
                <c:pt idx="169">
                  <c:v>4560</c:v>
                </c:pt>
                <c:pt idx="170">
                  <c:v>4760</c:v>
                </c:pt>
                <c:pt idx="171">
                  <c:v>4960</c:v>
                </c:pt>
                <c:pt idx="172">
                  <c:v>5140</c:v>
                </c:pt>
                <c:pt idx="173">
                  <c:v>5330</c:v>
                </c:pt>
                <c:pt idx="174">
                  <c:v>5540</c:v>
                </c:pt>
                <c:pt idx="175">
                  <c:v>5770</c:v>
                </c:pt>
                <c:pt idx="176">
                  <c:v>6010</c:v>
                </c:pt>
                <c:pt idx="177">
                  <c:v>6250</c:v>
                </c:pt>
                <c:pt idx="178">
                  <c:v>6470</c:v>
                </c:pt>
                <c:pt idx="179">
                  <c:v>6680</c:v>
                </c:pt>
                <c:pt idx="180">
                  <c:v>6920</c:v>
                </c:pt>
                <c:pt idx="181">
                  <c:v>7180</c:v>
                </c:pt>
                <c:pt idx="182">
                  <c:v>7440</c:v>
                </c:pt>
                <c:pt idx="183">
                  <c:v>7680</c:v>
                </c:pt>
                <c:pt idx="184">
                  <c:v>7900</c:v>
                </c:pt>
                <c:pt idx="185">
                  <c:v>8110</c:v>
                </c:pt>
                <c:pt idx="186">
                  <c:v>8310</c:v>
                </c:pt>
                <c:pt idx="187">
                  <c:v>8520</c:v>
                </c:pt>
                <c:pt idx="188">
                  <c:v>8730</c:v>
                </c:pt>
                <c:pt idx="189">
                  <c:v>8930</c:v>
                </c:pt>
                <c:pt idx="190">
                  <c:v>9120</c:v>
                </c:pt>
                <c:pt idx="191">
                  <c:v>9310</c:v>
                </c:pt>
                <c:pt idx="192">
                  <c:v>9530</c:v>
                </c:pt>
                <c:pt idx="193">
                  <c:v>9730</c:v>
                </c:pt>
                <c:pt idx="194">
                  <c:v>9890</c:v>
                </c:pt>
                <c:pt idx="195">
                  <c:v>10000</c:v>
                </c:pt>
                <c:pt idx="196">
                  <c:v>10100</c:v>
                </c:pt>
                <c:pt idx="197">
                  <c:v>10200</c:v>
                </c:pt>
                <c:pt idx="198">
                  <c:v>10200</c:v>
                </c:pt>
                <c:pt idx="199">
                  <c:v>10300</c:v>
                </c:pt>
                <c:pt idx="200">
                  <c:v>10400</c:v>
                </c:pt>
                <c:pt idx="201">
                  <c:v>10500</c:v>
                </c:pt>
                <c:pt idx="202">
                  <c:v>10500</c:v>
                </c:pt>
                <c:pt idx="203">
                  <c:v>10500</c:v>
                </c:pt>
                <c:pt idx="204">
                  <c:v>10400</c:v>
                </c:pt>
                <c:pt idx="205">
                  <c:v>10400</c:v>
                </c:pt>
                <c:pt idx="206">
                  <c:v>10400</c:v>
                </c:pt>
                <c:pt idx="207">
                  <c:v>10400</c:v>
                </c:pt>
                <c:pt idx="208">
                  <c:v>10400</c:v>
                </c:pt>
                <c:pt idx="209">
                  <c:v>10300</c:v>
                </c:pt>
                <c:pt idx="210">
                  <c:v>10200</c:v>
                </c:pt>
                <c:pt idx="211">
                  <c:v>10100</c:v>
                </c:pt>
                <c:pt idx="212">
                  <c:v>9920</c:v>
                </c:pt>
                <c:pt idx="213">
                  <c:v>9760</c:v>
                </c:pt>
                <c:pt idx="214">
                  <c:v>9620</c:v>
                </c:pt>
                <c:pt idx="215">
                  <c:v>9480</c:v>
                </c:pt>
                <c:pt idx="216">
                  <c:v>9340</c:v>
                </c:pt>
                <c:pt idx="217">
                  <c:v>9220</c:v>
                </c:pt>
                <c:pt idx="218">
                  <c:v>9090</c:v>
                </c:pt>
                <c:pt idx="219">
                  <c:v>8950</c:v>
                </c:pt>
                <c:pt idx="220">
                  <c:v>8800</c:v>
                </c:pt>
                <c:pt idx="221">
                  <c:v>8630</c:v>
                </c:pt>
                <c:pt idx="222">
                  <c:v>8440</c:v>
                </c:pt>
                <c:pt idx="223">
                  <c:v>8230</c:v>
                </c:pt>
                <c:pt idx="224">
                  <c:v>8030</c:v>
                </c:pt>
                <c:pt idx="225">
                  <c:v>7870</c:v>
                </c:pt>
                <c:pt idx="226">
                  <c:v>7710</c:v>
                </c:pt>
                <c:pt idx="227">
                  <c:v>7560</c:v>
                </c:pt>
                <c:pt idx="228">
                  <c:v>7410</c:v>
                </c:pt>
                <c:pt idx="229">
                  <c:v>7250</c:v>
                </c:pt>
                <c:pt idx="230">
                  <c:v>7100</c:v>
                </c:pt>
                <c:pt idx="231">
                  <c:v>6980</c:v>
                </c:pt>
                <c:pt idx="232">
                  <c:v>6860</c:v>
                </c:pt>
                <c:pt idx="233">
                  <c:v>6740</c:v>
                </c:pt>
                <c:pt idx="234">
                  <c:v>6610</c:v>
                </c:pt>
                <c:pt idx="235">
                  <c:v>6470</c:v>
                </c:pt>
                <c:pt idx="236">
                  <c:v>6330</c:v>
                </c:pt>
                <c:pt idx="237">
                  <c:v>6200</c:v>
                </c:pt>
                <c:pt idx="238">
                  <c:v>6080</c:v>
                </c:pt>
                <c:pt idx="239">
                  <c:v>5990</c:v>
                </c:pt>
                <c:pt idx="240">
                  <c:v>5910</c:v>
                </c:pt>
                <c:pt idx="241">
                  <c:v>5820</c:v>
                </c:pt>
                <c:pt idx="242">
                  <c:v>5730</c:v>
                </c:pt>
                <c:pt idx="243">
                  <c:v>5620</c:v>
                </c:pt>
                <c:pt idx="244">
                  <c:v>5500</c:v>
                </c:pt>
                <c:pt idx="245">
                  <c:v>5380</c:v>
                </c:pt>
                <c:pt idx="246">
                  <c:v>5260</c:v>
                </c:pt>
                <c:pt idx="247">
                  <c:v>5150</c:v>
                </c:pt>
                <c:pt idx="248">
                  <c:v>5050</c:v>
                </c:pt>
                <c:pt idx="249">
                  <c:v>4950</c:v>
                </c:pt>
                <c:pt idx="250">
                  <c:v>4850</c:v>
                </c:pt>
                <c:pt idx="251">
                  <c:v>4740</c:v>
                </c:pt>
                <c:pt idx="252">
                  <c:v>4620</c:v>
                </c:pt>
                <c:pt idx="253">
                  <c:v>4510</c:v>
                </c:pt>
                <c:pt idx="254">
                  <c:v>4400</c:v>
                </c:pt>
                <c:pt idx="255">
                  <c:v>4310</c:v>
                </c:pt>
                <c:pt idx="256">
                  <c:v>4210</c:v>
                </c:pt>
                <c:pt idx="257">
                  <c:v>4100</c:v>
                </c:pt>
                <c:pt idx="258">
                  <c:v>3990</c:v>
                </c:pt>
                <c:pt idx="259">
                  <c:v>3870</c:v>
                </c:pt>
                <c:pt idx="260">
                  <c:v>3750</c:v>
                </c:pt>
                <c:pt idx="261">
                  <c:v>3640</c:v>
                </c:pt>
                <c:pt idx="262">
                  <c:v>3530</c:v>
                </c:pt>
                <c:pt idx="263">
                  <c:v>3440</c:v>
                </c:pt>
                <c:pt idx="264">
                  <c:v>3360</c:v>
                </c:pt>
                <c:pt idx="265">
                  <c:v>3280</c:v>
                </c:pt>
                <c:pt idx="266">
                  <c:v>3200</c:v>
                </c:pt>
                <c:pt idx="267">
                  <c:v>3120</c:v>
                </c:pt>
                <c:pt idx="268">
                  <c:v>3030</c:v>
                </c:pt>
                <c:pt idx="269">
                  <c:v>2950</c:v>
                </c:pt>
                <c:pt idx="270">
                  <c:v>2870</c:v>
                </c:pt>
                <c:pt idx="271">
                  <c:v>2800</c:v>
                </c:pt>
                <c:pt idx="272">
                  <c:v>2710</c:v>
                </c:pt>
                <c:pt idx="273">
                  <c:v>2620</c:v>
                </c:pt>
                <c:pt idx="274">
                  <c:v>2530</c:v>
                </c:pt>
                <c:pt idx="275">
                  <c:v>2450</c:v>
                </c:pt>
                <c:pt idx="276">
                  <c:v>2380</c:v>
                </c:pt>
                <c:pt idx="277">
                  <c:v>2330</c:v>
                </c:pt>
                <c:pt idx="278">
                  <c:v>2260</c:v>
                </c:pt>
                <c:pt idx="279">
                  <c:v>2180</c:v>
                </c:pt>
                <c:pt idx="280">
                  <c:v>2080</c:v>
                </c:pt>
                <c:pt idx="281">
                  <c:v>1980</c:v>
                </c:pt>
                <c:pt idx="282">
                  <c:v>1890</c:v>
                </c:pt>
                <c:pt idx="283">
                  <c:v>1810</c:v>
                </c:pt>
                <c:pt idx="284">
                  <c:v>1730</c:v>
                </c:pt>
                <c:pt idx="285">
                  <c:v>1650</c:v>
                </c:pt>
                <c:pt idx="286">
                  <c:v>1570</c:v>
                </c:pt>
                <c:pt idx="287">
                  <c:v>1510</c:v>
                </c:pt>
                <c:pt idx="288">
                  <c:v>1450</c:v>
                </c:pt>
                <c:pt idx="289">
                  <c:v>1400</c:v>
                </c:pt>
                <c:pt idx="290">
                  <c:v>1360</c:v>
                </c:pt>
                <c:pt idx="291">
                  <c:v>1300</c:v>
                </c:pt>
                <c:pt idx="292">
                  <c:v>1250</c:v>
                </c:pt>
                <c:pt idx="293">
                  <c:v>1210</c:v>
                </c:pt>
                <c:pt idx="294">
                  <c:v>1160</c:v>
                </c:pt>
                <c:pt idx="295">
                  <c:v>1120</c:v>
                </c:pt>
                <c:pt idx="296">
                  <c:v>1070</c:v>
                </c:pt>
                <c:pt idx="297">
                  <c:v>1010</c:v>
                </c:pt>
                <c:pt idx="298">
                  <c:v>972</c:v>
                </c:pt>
                <c:pt idx="299">
                  <c:v>928</c:v>
                </c:pt>
                <c:pt idx="300">
                  <c:v>886</c:v>
                </c:pt>
                <c:pt idx="301">
                  <c:v>850</c:v>
                </c:pt>
                <c:pt idx="302">
                  <c:v>806</c:v>
                </c:pt>
                <c:pt idx="303">
                  <c:v>757</c:v>
                </c:pt>
                <c:pt idx="304">
                  <c:v>715</c:v>
                </c:pt>
                <c:pt idx="305">
                  <c:v>667</c:v>
                </c:pt>
                <c:pt idx="306">
                  <c:v>627</c:v>
                </c:pt>
                <c:pt idx="307">
                  <c:v>597</c:v>
                </c:pt>
                <c:pt idx="308">
                  <c:v>568</c:v>
                </c:pt>
                <c:pt idx="309">
                  <c:v>558</c:v>
                </c:pt>
                <c:pt idx="310">
                  <c:v>542</c:v>
                </c:pt>
                <c:pt idx="311">
                  <c:v>512</c:v>
                </c:pt>
                <c:pt idx="312">
                  <c:v>480</c:v>
                </c:pt>
                <c:pt idx="313">
                  <c:v>445</c:v>
                </c:pt>
                <c:pt idx="314">
                  <c:v>411</c:v>
                </c:pt>
                <c:pt idx="315">
                  <c:v>384</c:v>
                </c:pt>
                <c:pt idx="316">
                  <c:v>362</c:v>
                </c:pt>
                <c:pt idx="317">
                  <c:v>351</c:v>
                </c:pt>
                <c:pt idx="318">
                  <c:v>342</c:v>
                </c:pt>
                <c:pt idx="319">
                  <c:v>333</c:v>
                </c:pt>
                <c:pt idx="320">
                  <c:v>322</c:v>
                </c:pt>
                <c:pt idx="321">
                  <c:v>298</c:v>
                </c:pt>
                <c:pt idx="322">
                  <c:v>270</c:v>
                </c:pt>
                <c:pt idx="323">
                  <c:v>236</c:v>
                </c:pt>
                <c:pt idx="324">
                  <c:v>214</c:v>
                </c:pt>
                <c:pt idx="325">
                  <c:v>200</c:v>
                </c:pt>
                <c:pt idx="326">
                  <c:v>183</c:v>
                </c:pt>
                <c:pt idx="327">
                  <c:v>177</c:v>
                </c:pt>
                <c:pt idx="328">
                  <c:v>163</c:v>
                </c:pt>
                <c:pt idx="329">
                  <c:v>143</c:v>
                </c:pt>
                <c:pt idx="330">
                  <c:v>135</c:v>
                </c:pt>
                <c:pt idx="331">
                  <c:v>117</c:v>
                </c:pt>
                <c:pt idx="332">
                  <c:v>92.3</c:v>
                </c:pt>
                <c:pt idx="333">
                  <c:v>66.900000000000006</c:v>
                </c:pt>
                <c:pt idx="334">
                  <c:v>39.5</c:v>
                </c:pt>
                <c:pt idx="335">
                  <c:v>30</c:v>
                </c:pt>
                <c:pt idx="336">
                  <c:v>37</c:v>
                </c:pt>
                <c:pt idx="337">
                  <c:v>42.9</c:v>
                </c:pt>
                <c:pt idx="338">
                  <c:v>54.6</c:v>
                </c:pt>
                <c:pt idx="339">
                  <c:v>59.9</c:v>
                </c:pt>
                <c:pt idx="340">
                  <c:v>58.1</c:v>
                </c:pt>
                <c:pt idx="341">
                  <c:v>63.7</c:v>
                </c:pt>
                <c:pt idx="342">
                  <c:v>62.1</c:v>
                </c:pt>
                <c:pt idx="343">
                  <c:v>53.6</c:v>
                </c:pt>
                <c:pt idx="344">
                  <c:v>45.5</c:v>
                </c:pt>
                <c:pt idx="345">
                  <c:v>39.799999999999997</c:v>
                </c:pt>
                <c:pt idx="346">
                  <c:v>34.700000000000003</c:v>
                </c:pt>
                <c:pt idx="347">
                  <c:v>36.5</c:v>
                </c:pt>
                <c:pt idx="348">
                  <c:v>31.9</c:v>
                </c:pt>
                <c:pt idx="349">
                  <c:v>21.2</c:v>
                </c:pt>
                <c:pt idx="350">
                  <c:v>-3.32</c:v>
                </c:pt>
                <c:pt idx="351">
                  <c:v>-37.700000000000003</c:v>
                </c:pt>
                <c:pt idx="352">
                  <c:v>-62.5</c:v>
                </c:pt>
                <c:pt idx="353">
                  <c:v>-87.4</c:v>
                </c:pt>
                <c:pt idx="354">
                  <c:v>-100</c:v>
                </c:pt>
                <c:pt idx="355">
                  <c:v>-92.4</c:v>
                </c:pt>
                <c:pt idx="356">
                  <c:v>-81.5</c:v>
                </c:pt>
                <c:pt idx="357">
                  <c:v>-62.5</c:v>
                </c:pt>
                <c:pt idx="358">
                  <c:v>-54.3</c:v>
                </c:pt>
                <c:pt idx="359">
                  <c:v>-62.4</c:v>
                </c:pt>
                <c:pt idx="360">
                  <c:v>-86.8</c:v>
                </c:pt>
                <c:pt idx="361">
                  <c:v>-117</c:v>
                </c:pt>
                <c:pt idx="362">
                  <c:v>-140</c:v>
                </c:pt>
                <c:pt idx="363">
                  <c:v>-156</c:v>
                </c:pt>
                <c:pt idx="364">
                  <c:v>-158</c:v>
                </c:pt>
                <c:pt idx="365">
                  <c:v>-147</c:v>
                </c:pt>
                <c:pt idx="366">
                  <c:v>-129</c:v>
                </c:pt>
                <c:pt idx="367">
                  <c:v>-106</c:v>
                </c:pt>
                <c:pt idx="368">
                  <c:v>-89.9</c:v>
                </c:pt>
                <c:pt idx="369">
                  <c:v>-90.7</c:v>
                </c:pt>
                <c:pt idx="370">
                  <c:v>-103</c:v>
                </c:pt>
                <c:pt idx="371">
                  <c:v>-111</c:v>
                </c:pt>
                <c:pt idx="372">
                  <c:v>-110</c:v>
                </c:pt>
                <c:pt idx="373">
                  <c:v>-97.2</c:v>
                </c:pt>
                <c:pt idx="374">
                  <c:v>-84.4</c:v>
                </c:pt>
                <c:pt idx="375">
                  <c:v>-88.7</c:v>
                </c:pt>
                <c:pt idx="376">
                  <c:v>-102</c:v>
                </c:pt>
                <c:pt idx="377">
                  <c:v>-118</c:v>
                </c:pt>
                <c:pt idx="378">
                  <c:v>-127</c:v>
                </c:pt>
                <c:pt idx="379">
                  <c:v>-121</c:v>
                </c:pt>
                <c:pt idx="380">
                  <c:v>-115</c:v>
                </c:pt>
                <c:pt idx="381">
                  <c:v>-116</c:v>
                </c:pt>
                <c:pt idx="382">
                  <c:v>-126</c:v>
                </c:pt>
                <c:pt idx="383">
                  <c:v>-131</c:v>
                </c:pt>
                <c:pt idx="384">
                  <c:v>-126</c:v>
                </c:pt>
                <c:pt idx="385">
                  <c:v>-120</c:v>
                </c:pt>
                <c:pt idx="386">
                  <c:v>-108</c:v>
                </c:pt>
                <c:pt idx="387">
                  <c:v>-100</c:v>
                </c:pt>
                <c:pt idx="388">
                  <c:v>-104</c:v>
                </c:pt>
                <c:pt idx="389">
                  <c:v>-105</c:v>
                </c:pt>
                <c:pt idx="390">
                  <c:v>-112</c:v>
                </c:pt>
                <c:pt idx="391">
                  <c:v>-130</c:v>
                </c:pt>
                <c:pt idx="392">
                  <c:v>-146</c:v>
                </c:pt>
                <c:pt idx="393">
                  <c:v>-164</c:v>
                </c:pt>
                <c:pt idx="394">
                  <c:v>-166</c:v>
                </c:pt>
                <c:pt idx="395">
                  <c:v>-158</c:v>
                </c:pt>
                <c:pt idx="396">
                  <c:v>-146</c:v>
                </c:pt>
                <c:pt idx="397">
                  <c:v>-120</c:v>
                </c:pt>
                <c:pt idx="398">
                  <c:v>-102</c:v>
                </c:pt>
                <c:pt idx="399">
                  <c:v>-102</c:v>
                </c:pt>
                <c:pt idx="400">
                  <c:v>-94.6</c:v>
                </c:pt>
                <c:pt idx="401">
                  <c:v>-100</c:v>
                </c:pt>
                <c:pt idx="402">
                  <c:v>-108</c:v>
                </c:pt>
                <c:pt idx="403">
                  <c:v>-109</c:v>
                </c:pt>
                <c:pt idx="404">
                  <c:v>-120</c:v>
                </c:pt>
                <c:pt idx="405">
                  <c:v>-124</c:v>
                </c:pt>
                <c:pt idx="406">
                  <c:v>-126</c:v>
                </c:pt>
                <c:pt idx="407">
                  <c:v>-122</c:v>
                </c:pt>
                <c:pt idx="408">
                  <c:v>-114</c:v>
                </c:pt>
                <c:pt idx="409">
                  <c:v>-118</c:v>
                </c:pt>
                <c:pt idx="410">
                  <c:v>-131</c:v>
                </c:pt>
                <c:pt idx="411">
                  <c:v>-144</c:v>
                </c:pt>
                <c:pt idx="412">
                  <c:v>-149</c:v>
                </c:pt>
                <c:pt idx="413">
                  <c:v>-143</c:v>
                </c:pt>
                <c:pt idx="414">
                  <c:v>-115</c:v>
                </c:pt>
                <c:pt idx="415">
                  <c:v>-82.7</c:v>
                </c:pt>
                <c:pt idx="416">
                  <c:v>-59.5</c:v>
                </c:pt>
                <c:pt idx="417">
                  <c:v>-44.4</c:v>
                </c:pt>
                <c:pt idx="418">
                  <c:v>-46.7</c:v>
                </c:pt>
                <c:pt idx="419">
                  <c:v>-64.400000000000006</c:v>
                </c:pt>
                <c:pt idx="420">
                  <c:v>-81.8</c:v>
                </c:pt>
                <c:pt idx="421">
                  <c:v>-92.8</c:v>
                </c:pt>
                <c:pt idx="422">
                  <c:v>-97</c:v>
                </c:pt>
                <c:pt idx="423">
                  <c:v>-91.9</c:v>
                </c:pt>
                <c:pt idx="424">
                  <c:v>-79.5</c:v>
                </c:pt>
                <c:pt idx="425">
                  <c:v>-83.3</c:v>
                </c:pt>
                <c:pt idx="426">
                  <c:v>-90.1</c:v>
                </c:pt>
                <c:pt idx="427">
                  <c:v>-99.6</c:v>
                </c:pt>
                <c:pt idx="428">
                  <c:v>-114</c:v>
                </c:pt>
                <c:pt idx="429">
                  <c:v>-104</c:v>
                </c:pt>
                <c:pt idx="430">
                  <c:v>-92.4</c:v>
                </c:pt>
                <c:pt idx="431">
                  <c:v>-70.7</c:v>
                </c:pt>
                <c:pt idx="432">
                  <c:v>-47.3</c:v>
                </c:pt>
                <c:pt idx="433">
                  <c:v>-42.2</c:v>
                </c:pt>
                <c:pt idx="434">
                  <c:v>-33</c:v>
                </c:pt>
                <c:pt idx="435">
                  <c:v>-25.7</c:v>
                </c:pt>
                <c:pt idx="436">
                  <c:v>-29.3</c:v>
                </c:pt>
                <c:pt idx="437">
                  <c:v>-34.1</c:v>
                </c:pt>
                <c:pt idx="438">
                  <c:v>-52.6</c:v>
                </c:pt>
                <c:pt idx="439">
                  <c:v>-66.5</c:v>
                </c:pt>
                <c:pt idx="440">
                  <c:v>-64.7</c:v>
                </c:pt>
                <c:pt idx="441">
                  <c:v>-64.5</c:v>
                </c:pt>
                <c:pt idx="442">
                  <c:v>-62.1</c:v>
                </c:pt>
                <c:pt idx="443">
                  <c:v>-61.1</c:v>
                </c:pt>
                <c:pt idx="444">
                  <c:v>-53.6</c:v>
                </c:pt>
                <c:pt idx="445">
                  <c:v>-40.299999999999997</c:v>
                </c:pt>
                <c:pt idx="446">
                  <c:v>-27.1</c:v>
                </c:pt>
                <c:pt idx="447">
                  <c:v>-15.3</c:v>
                </c:pt>
                <c:pt idx="448">
                  <c:v>-9.4600000000000009</c:v>
                </c:pt>
                <c:pt idx="449">
                  <c:v>2.15</c:v>
                </c:pt>
                <c:pt idx="450">
                  <c:v>21.1</c:v>
                </c:pt>
                <c:pt idx="451">
                  <c:v>23.6</c:v>
                </c:pt>
                <c:pt idx="452">
                  <c:v>14</c:v>
                </c:pt>
                <c:pt idx="453">
                  <c:v>1.42</c:v>
                </c:pt>
                <c:pt idx="454">
                  <c:v>-16.3</c:v>
                </c:pt>
                <c:pt idx="455">
                  <c:v>-14.7</c:v>
                </c:pt>
                <c:pt idx="456">
                  <c:v>-16.7</c:v>
                </c:pt>
                <c:pt idx="457">
                  <c:v>-28.6</c:v>
                </c:pt>
                <c:pt idx="458">
                  <c:v>-40.200000000000003</c:v>
                </c:pt>
                <c:pt idx="459">
                  <c:v>-51.8</c:v>
                </c:pt>
                <c:pt idx="460">
                  <c:v>-35.6</c:v>
                </c:pt>
                <c:pt idx="461">
                  <c:v>-10.1</c:v>
                </c:pt>
                <c:pt idx="462">
                  <c:v>17.3</c:v>
                </c:pt>
                <c:pt idx="463">
                  <c:v>35.9</c:v>
                </c:pt>
                <c:pt idx="464">
                  <c:v>31.2</c:v>
                </c:pt>
                <c:pt idx="465">
                  <c:v>22.1</c:v>
                </c:pt>
                <c:pt idx="466">
                  <c:v>9.94</c:v>
                </c:pt>
                <c:pt idx="467">
                  <c:v>-3.26</c:v>
                </c:pt>
                <c:pt idx="468">
                  <c:v>-12.3</c:v>
                </c:pt>
                <c:pt idx="469">
                  <c:v>-14.3</c:v>
                </c:pt>
                <c:pt idx="470">
                  <c:v>-15.4</c:v>
                </c:pt>
                <c:pt idx="471">
                  <c:v>-11.2</c:v>
                </c:pt>
                <c:pt idx="472">
                  <c:v>-4.05</c:v>
                </c:pt>
                <c:pt idx="473">
                  <c:v>4.18</c:v>
                </c:pt>
                <c:pt idx="474">
                  <c:v>11.1</c:v>
                </c:pt>
                <c:pt idx="475">
                  <c:v>5.75</c:v>
                </c:pt>
                <c:pt idx="476">
                  <c:v>4.7699999999999996</c:v>
                </c:pt>
                <c:pt idx="477">
                  <c:v>7.19</c:v>
                </c:pt>
                <c:pt idx="478">
                  <c:v>14.2</c:v>
                </c:pt>
                <c:pt idx="479">
                  <c:v>33.700000000000003</c:v>
                </c:pt>
                <c:pt idx="480">
                  <c:v>44.8</c:v>
                </c:pt>
                <c:pt idx="481">
                  <c:v>50.4</c:v>
                </c:pt>
                <c:pt idx="482">
                  <c:v>61.3</c:v>
                </c:pt>
                <c:pt idx="483">
                  <c:v>65.5</c:v>
                </c:pt>
                <c:pt idx="484">
                  <c:v>68.7</c:v>
                </c:pt>
                <c:pt idx="485">
                  <c:v>78</c:v>
                </c:pt>
                <c:pt idx="486">
                  <c:v>80.599999999999994</c:v>
                </c:pt>
                <c:pt idx="487">
                  <c:v>67.599999999999994</c:v>
                </c:pt>
                <c:pt idx="488">
                  <c:v>55.4</c:v>
                </c:pt>
                <c:pt idx="489">
                  <c:v>36.9</c:v>
                </c:pt>
                <c:pt idx="490">
                  <c:v>19</c:v>
                </c:pt>
                <c:pt idx="491">
                  <c:v>14.1</c:v>
                </c:pt>
                <c:pt idx="492">
                  <c:v>12.2</c:v>
                </c:pt>
                <c:pt idx="493">
                  <c:v>15.7</c:v>
                </c:pt>
                <c:pt idx="494">
                  <c:v>18.3</c:v>
                </c:pt>
                <c:pt idx="495">
                  <c:v>26.3</c:v>
                </c:pt>
                <c:pt idx="496">
                  <c:v>40.200000000000003</c:v>
                </c:pt>
                <c:pt idx="497">
                  <c:v>45.5</c:v>
                </c:pt>
                <c:pt idx="498">
                  <c:v>56.4</c:v>
                </c:pt>
                <c:pt idx="499">
                  <c:v>70.099999999999994</c:v>
                </c:pt>
                <c:pt idx="500">
                  <c:v>66.8</c:v>
                </c:pt>
                <c:pt idx="501">
                  <c:v>53.4</c:v>
                </c:pt>
                <c:pt idx="502">
                  <c:v>25.2</c:v>
                </c:pt>
                <c:pt idx="503">
                  <c:v>-7.05</c:v>
                </c:pt>
                <c:pt idx="504">
                  <c:v>-20</c:v>
                </c:pt>
                <c:pt idx="505">
                  <c:v>-9.09</c:v>
                </c:pt>
                <c:pt idx="506">
                  <c:v>7.51</c:v>
                </c:pt>
                <c:pt idx="507">
                  <c:v>17.600000000000001</c:v>
                </c:pt>
                <c:pt idx="508">
                  <c:v>7.72</c:v>
                </c:pt>
                <c:pt idx="509">
                  <c:v>-10.199999999999999</c:v>
                </c:pt>
                <c:pt idx="510">
                  <c:v>-20.5</c:v>
                </c:pt>
                <c:pt idx="511">
                  <c:v>-25.7</c:v>
                </c:pt>
                <c:pt idx="512">
                  <c:v>-23.4</c:v>
                </c:pt>
                <c:pt idx="513">
                  <c:v>-12.3</c:v>
                </c:pt>
                <c:pt idx="514">
                  <c:v>4.5599999999999996</c:v>
                </c:pt>
                <c:pt idx="515">
                  <c:v>27.7</c:v>
                </c:pt>
                <c:pt idx="516">
                  <c:v>46.4</c:v>
                </c:pt>
                <c:pt idx="517">
                  <c:v>55.5</c:v>
                </c:pt>
                <c:pt idx="518">
                  <c:v>56.3</c:v>
                </c:pt>
                <c:pt idx="519">
                  <c:v>51.2</c:v>
                </c:pt>
                <c:pt idx="520">
                  <c:v>46.6</c:v>
                </c:pt>
                <c:pt idx="521">
                  <c:v>39.6</c:v>
                </c:pt>
                <c:pt idx="522">
                  <c:v>28</c:v>
                </c:pt>
                <c:pt idx="523">
                  <c:v>21.9</c:v>
                </c:pt>
                <c:pt idx="524">
                  <c:v>23.7</c:v>
                </c:pt>
                <c:pt idx="525">
                  <c:v>40.6</c:v>
                </c:pt>
                <c:pt idx="526">
                  <c:v>58.3</c:v>
                </c:pt>
                <c:pt idx="527">
                  <c:v>59.1</c:v>
                </c:pt>
                <c:pt idx="528">
                  <c:v>61.5</c:v>
                </c:pt>
                <c:pt idx="529">
                  <c:v>55.7</c:v>
                </c:pt>
                <c:pt idx="530">
                  <c:v>50.8</c:v>
                </c:pt>
                <c:pt idx="531">
                  <c:v>51.7</c:v>
                </c:pt>
                <c:pt idx="532">
                  <c:v>49.7</c:v>
                </c:pt>
                <c:pt idx="533">
                  <c:v>50.7</c:v>
                </c:pt>
                <c:pt idx="534">
                  <c:v>60.5</c:v>
                </c:pt>
                <c:pt idx="535">
                  <c:v>67.599999999999994</c:v>
                </c:pt>
                <c:pt idx="536">
                  <c:v>66.099999999999994</c:v>
                </c:pt>
                <c:pt idx="537">
                  <c:v>39.5</c:v>
                </c:pt>
                <c:pt idx="538">
                  <c:v>8.31</c:v>
                </c:pt>
                <c:pt idx="539">
                  <c:v>-6.05</c:v>
                </c:pt>
                <c:pt idx="540">
                  <c:v>-8.64</c:v>
                </c:pt>
              </c:numCache>
            </c:numRef>
          </c:val>
          <c:smooth val="0"/>
          <c:extLst>
            <c:ext xmlns:c16="http://schemas.microsoft.com/office/drawing/2014/chart" uri="{C3380CC4-5D6E-409C-BE32-E72D297353CC}">
              <c16:uniqueId val="{00000000-62B2-7049-88EB-AA0A6FEB308C}"/>
            </c:ext>
          </c:extLst>
        </c:ser>
        <c:ser>
          <c:idx val="1"/>
          <c:order val="1"/>
          <c:tx>
            <c:strRef>
              <c:f>'K5'!$C$1</c:f>
              <c:strCache>
                <c:ptCount val="1"/>
                <c:pt idx="0">
                  <c:v>12 hours</c:v>
                </c:pt>
              </c:strCache>
            </c:strRef>
          </c:tx>
          <c:spPr>
            <a:ln w="28575" cap="rnd">
              <a:solidFill>
                <a:schemeClr val="bg1">
                  <a:lumMod val="50000"/>
                </a:schemeClr>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'K5'!$C$800:$C$1340</c:f>
              <c:numCache>
                <c:formatCode>General</c:formatCode>
                <c:ptCount val="541"/>
                <c:pt idx="0">
                  <c:v>-140</c:v>
                </c:pt>
                <c:pt idx="1">
                  <c:v>-134</c:v>
                </c:pt>
                <c:pt idx="2">
                  <c:v>-128</c:v>
                </c:pt>
                <c:pt idx="3">
                  <c:v>-117</c:v>
                </c:pt>
                <c:pt idx="4">
                  <c:v>-102</c:v>
                </c:pt>
                <c:pt idx="5">
                  <c:v>-82.1</c:v>
                </c:pt>
                <c:pt idx="6">
                  <c:v>-59.6</c:v>
                </c:pt>
                <c:pt idx="7">
                  <c:v>-42.9</c:v>
                </c:pt>
                <c:pt idx="8">
                  <c:v>-30.9</c:v>
                </c:pt>
                <c:pt idx="9">
                  <c:v>-22.7</c:v>
                </c:pt>
                <c:pt idx="10">
                  <c:v>-14</c:v>
                </c:pt>
                <c:pt idx="11">
                  <c:v>-4.9800000000000004</c:v>
                </c:pt>
                <c:pt idx="12">
                  <c:v>-7.32</c:v>
                </c:pt>
                <c:pt idx="13">
                  <c:v>-14.6</c:v>
                </c:pt>
                <c:pt idx="14">
                  <c:v>-23.1</c:v>
                </c:pt>
                <c:pt idx="15">
                  <c:v>-36.4</c:v>
                </c:pt>
                <c:pt idx="16">
                  <c:v>-44.5</c:v>
                </c:pt>
                <c:pt idx="17">
                  <c:v>-39</c:v>
                </c:pt>
                <c:pt idx="18">
                  <c:v>-33.799999999999997</c:v>
                </c:pt>
                <c:pt idx="19">
                  <c:v>-31.5</c:v>
                </c:pt>
                <c:pt idx="20">
                  <c:v>-28.7</c:v>
                </c:pt>
                <c:pt idx="21">
                  <c:v>-37.4</c:v>
                </c:pt>
                <c:pt idx="22">
                  <c:v>-46.8</c:v>
                </c:pt>
                <c:pt idx="23">
                  <c:v>-47.8</c:v>
                </c:pt>
                <c:pt idx="24">
                  <c:v>-49.2</c:v>
                </c:pt>
                <c:pt idx="25">
                  <c:v>-50</c:v>
                </c:pt>
                <c:pt idx="26">
                  <c:v>-45.5</c:v>
                </c:pt>
                <c:pt idx="27">
                  <c:v>-49.5</c:v>
                </c:pt>
                <c:pt idx="28">
                  <c:v>-55.1</c:v>
                </c:pt>
                <c:pt idx="29">
                  <c:v>-60.9</c:v>
                </c:pt>
                <c:pt idx="30">
                  <c:v>-69.900000000000006</c:v>
                </c:pt>
                <c:pt idx="31">
                  <c:v>-75.5</c:v>
                </c:pt>
                <c:pt idx="32">
                  <c:v>-80.8</c:v>
                </c:pt>
                <c:pt idx="33">
                  <c:v>-85.7</c:v>
                </c:pt>
                <c:pt idx="34">
                  <c:v>-80.099999999999994</c:v>
                </c:pt>
                <c:pt idx="35">
                  <c:v>-66.7</c:v>
                </c:pt>
                <c:pt idx="36">
                  <c:v>-55.7</c:v>
                </c:pt>
                <c:pt idx="37">
                  <c:v>-43.5</c:v>
                </c:pt>
                <c:pt idx="38">
                  <c:v>-34.6</c:v>
                </c:pt>
                <c:pt idx="39">
                  <c:v>-30.4</c:v>
                </c:pt>
                <c:pt idx="40">
                  <c:v>-27.2</c:v>
                </c:pt>
                <c:pt idx="41">
                  <c:v>-38.799999999999997</c:v>
                </c:pt>
                <c:pt idx="42">
                  <c:v>-48.5</c:v>
                </c:pt>
                <c:pt idx="43">
                  <c:v>-46.4</c:v>
                </c:pt>
                <c:pt idx="44">
                  <c:v>-41.9</c:v>
                </c:pt>
                <c:pt idx="45">
                  <c:v>-35.799999999999997</c:v>
                </c:pt>
                <c:pt idx="46">
                  <c:v>-22.5</c:v>
                </c:pt>
                <c:pt idx="47">
                  <c:v>-15.6</c:v>
                </c:pt>
                <c:pt idx="48">
                  <c:v>-17.399999999999999</c:v>
                </c:pt>
                <c:pt idx="49">
                  <c:v>-9.18</c:v>
                </c:pt>
                <c:pt idx="50">
                  <c:v>-3.49</c:v>
                </c:pt>
                <c:pt idx="51">
                  <c:v>-7.64</c:v>
                </c:pt>
                <c:pt idx="52">
                  <c:v>-16.8</c:v>
                </c:pt>
                <c:pt idx="53">
                  <c:v>-35</c:v>
                </c:pt>
                <c:pt idx="54">
                  <c:v>-61.3</c:v>
                </c:pt>
                <c:pt idx="55">
                  <c:v>-78.7</c:v>
                </c:pt>
                <c:pt idx="56">
                  <c:v>-82.6</c:v>
                </c:pt>
                <c:pt idx="57">
                  <c:v>-82</c:v>
                </c:pt>
                <c:pt idx="58">
                  <c:v>-71.900000000000006</c:v>
                </c:pt>
                <c:pt idx="59">
                  <c:v>-49.7</c:v>
                </c:pt>
                <c:pt idx="60">
                  <c:v>-17.100000000000001</c:v>
                </c:pt>
                <c:pt idx="61">
                  <c:v>6.01</c:v>
                </c:pt>
                <c:pt idx="62">
                  <c:v>19.3</c:v>
                </c:pt>
                <c:pt idx="63">
                  <c:v>22.3</c:v>
                </c:pt>
                <c:pt idx="64">
                  <c:v>6.33</c:v>
                </c:pt>
                <c:pt idx="65">
                  <c:v>-22.9</c:v>
                </c:pt>
                <c:pt idx="66">
                  <c:v>-50.1</c:v>
                </c:pt>
                <c:pt idx="67">
                  <c:v>-67.099999999999994</c:v>
                </c:pt>
                <c:pt idx="68">
                  <c:v>-81.5</c:v>
                </c:pt>
                <c:pt idx="69">
                  <c:v>-85.9</c:v>
                </c:pt>
                <c:pt idx="70">
                  <c:v>-82.5</c:v>
                </c:pt>
                <c:pt idx="71">
                  <c:v>-70.599999999999994</c:v>
                </c:pt>
                <c:pt idx="72">
                  <c:v>-48.6</c:v>
                </c:pt>
                <c:pt idx="73">
                  <c:v>-29.8</c:v>
                </c:pt>
                <c:pt idx="74">
                  <c:v>-21.1</c:v>
                </c:pt>
                <c:pt idx="75">
                  <c:v>-15.9</c:v>
                </c:pt>
                <c:pt idx="76">
                  <c:v>-19.7</c:v>
                </c:pt>
                <c:pt idx="77">
                  <c:v>-21.9</c:v>
                </c:pt>
                <c:pt idx="78">
                  <c:v>-16.399999999999999</c:v>
                </c:pt>
                <c:pt idx="79">
                  <c:v>-7.82</c:v>
                </c:pt>
                <c:pt idx="80">
                  <c:v>-3.78</c:v>
                </c:pt>
                <c:pt idx="81">
                  <c:v>-9.77</c:v>
                </c:pt>
                <c:pt idx="82">
                  <c:v>-21.5</c:v>
                </c:pt>
                <c:pt idx="83">
                  <c:v>-31.7</c:v>
                </c:pt>
                <c:pt idx="84">
                  <c:v>-36.799999999999997</c:v>
                </c:pt>
                <c:pt idx="85">
                  <c:v>-42.7</c:v>
                </c:pt>
                <c:pt idx="86">
                  <c:v>-51.3</c:v>
                </c:pt>
                <c:pt idx="87">
                  <c:v>-63</c:v>
                </c:pt>
                <c:pt idx="88">
                  <c:v>-74.8</c:v>
                </c:pt>
                <c:pt idx="89">
                  <c:v>-77.2</c:v>
                </c:pt>
                <c:pt idx="90">
                  <c:v>-70.400000000000006</c:v>
                </c:pt>
                <c:pt idx="91">
                  <c:v>-56.8</c:v>
                </c:pt>
                <c:pt idx="92">
                  <c:v>-33.299999999999997</c:v>
                </c:pt>
                <c:pt idx="93">
                  <c:v>-16.600000000000001</c:v>
                </c:pt>
                <c:pt idx="94">
                  <c:v>-6.85</c:v>
                </c:pt>
                <c:pt idx="95">
                  <c:v>2.67</c:v>
                </c:pt>
                <c:pt idx="96">
                  <c:v>-0.752</c:v>
                </c:pt>
                <c:pt idx="97">
                  <c:v>-10.1</c:v>
                </c:pt>
                <c:pt idx="98">
                  <c:v>-22.7</c:v>
                </c:pt>
                <c:pt idx="99">
                  <c:v>-35.5</c:v>
                </c:pt>
                <c:pt idx="100">
                  <c:v>-49.1</c:v>
                </c:pt>
                <c:pt idx="101">
                  <c:v>-55.5</c:v>
                </c:pt>
                <c:pt idx="102">
                  <c:v>-54.6</c:v>
                </c:pt>
                <c:pt idx="103">
                  <c:v>-46.3</c:v>
                </c:pt>
                <c:pt idx="104">
                  <c:v>-32.4</c:v>
                </c:pt>
                <c:pt idx="105">
                  <c:v>-13.1</c:v>
                </c:pt>
                <c:pt idx="106">
                  <c:v>2.58</c:v>
                </c:pt>
                <c:pt idx="107">
                  <c:v>14.4</c:v>
                </c:pt>
                <c:pt idx="108">
                  <c:v>17.600000000000001</c:v>
                </c:pt>
                <c:pt idx="109">
                  <c:v>-1.6899999999999998E-2</c:v>
                </c:pt>
                <c:pt idx="110">
                  <c:v>-26.5</c:v>
                </c:pt>
                <c:pt idx="111">
                  <c:v>-47.6</c:v>
                </c:pt>
                <c:pt idx="112">
                  <c:v>-67.7</c:v>
                </c:pt>
                <c:pt idx="113">
                  <c:v>-74.099999999999994</c:v>
                </c:pt>
                <c:pt idx="114">
                  <c:v>-62.8</c:v>
                </c:pt>
                <c:pt idx="115">
                  <c:v>-47.4</c:v>
                </c:pt>
                <c:pt idx="116">
                  <c:v>-32.9</c:v>
                </c:pt>
                <c:pt idx="117">
                  <c:v>-18.399999999999999</c:v>
                </c:pt>
                <c:pt idx="118">
                  <c:v>-4.32</c:v>
                </c:pt>
                <c:pt idx="119">
                  <c:v>2.33</c:v>
                </c:pt>
                <c:pt idx="120">
                  <c:v>-1.75</c:v>
                </c:pt>
                <c:pt idx="121">
                  <c:v>-10.8</c:v>
                </c:pt>
                <c:pt idx="122">
                  <c:v>-16.2</c:v>
                </c:pt>
                <c:pt idx="123">
                  <c:v>-16.399999999999999</c:v>
                </c:pt>
                <c:pt idx="124">
                  <c:v>-3.57</c:v>
                </c:pt>
                <c:pt idx="125">
                  <c:v>21.2</c:v>
                </c:pt>
                <c:pt idx="126">
                  <c:v>36.1</c:v>
                </c:pt>
                <c:pt idx="127">
                  <c:v>46.4</c:v>
                </c:pt>
                <c:pt idx="128">
                  <c:v>48.1</c:v>
                </c:pt>
                <c:pt idx="129">
                  <c:v>43.2</c:v>
                </c:pt>
                <c:pt idx="130">
                  <c:v>42.4</c:v>
                </c:pt>
                <c:pt idx="131">
                  <c:v>42.7</c:v>
                </c:pt>
                <c:pt idx="132">
                  <c:v>31.1</c:v>
                </c:pt>
                <c:pt idx="133">
                  <c:v>26.1</c:v>
                </c:pt>
                <c:pt idx="134">
                  <c:v>15</c:v>
                </c:pt>
                <c:pt idx="135">
                  <c:v>9.09</c:v>
                </c:pt>
                <c:pt idx="136">
                  <c:v>14.9</c:v>
                </c:pt>
                <c:pt idx="137">
                  <c:v>17.3</c:v>
                </c:pt>
                <c:pt idx="138">
                  <c:v>14.9</c:v>
                </c:pt>
                <c:pt idx="139">
                  <c:v>14.6</c:v>
                </c:pt>
                <c:pt idx="140">
                  <c:v>9.0500000000000007</c:v>
                </c:pt>
                <c:pt idx="141">
                  <c:v>4.46</c:v>
                </c:pt>
                <c:pt idx="142">
                  <c:v>8.35</c:v>
                </c:pt>
                <c:pt idx="143">
                  <c:v>14.7</c:v>
                </c:pt>
                <c:pt idx="144">
                  <c:v>17.399999999999999</c:v>
                </c:pt>
                <c:pt idx="145">
                  <c:v>15.8</c:v>
                </c:pt>
                <c:pt idx="146">
                  <c:v>18.100000000000001</c:v>
                </c:pt>
                <c:pt idx="147">
                  <c:v>31</c:v>
                </c:pt>
                <c:pt idx="148">
                  <c:v>39.5</c:v>
                </c:pt>
                <c:pt idx="149">
                  <c:v>56</c:v>
                </c:pt>
                <c:pt idx="150">
                  <c:v>76.2</c:v>
                </c:pt>
                <c:pt idx="151">
                  <c:v>80.7</c:v>
                </c:pt>
                <c:pt idx="152">
                  <c:v>75.099999999999994</c:v>
                </c:pt>
                <c:pt idx="153">
                  <c:v>72.900000000000006</c:v>
                </c:pt>
                <c:pt idx="154">
                  <c:v>68.599999999999994</c:v>
                </c:pt>
                <c:pt idx="155">
                  <c:v>70.5</c:v>
                </c:pt>
                <c:pt idx="156">
                  <c:v>81</c:v>
                </c:pt>
                <c:pt idx="157">
                  <c:v>88.7</c:v>
                </c:pt>
                <c:pt idx="158">
                  <c:v>90.8</c:v>
                </c:pt>
                <c:pt idx="159">
                  <c:v>94.6</c:v>
                </c:pt>
                <c:pt idx="160">
                  <c:v>101</c:v>
                </c:pt>
                <c:pt idx="161">
                  <c:v>115</c:v>
                </c:pt>
                <c:pt idx="162">
                  <c:v>125</c:v>
                </c:pt>
                <c:pt idx="163">
                  <c:v>130</c:v>
                </c:pt>
                <c:pt idx="164">
                  <c:v>122</c:v>
                </c:pt>
                <c:pt idx="165">
                  <c:v>98.8</c:v>
                </c:pt>
                <c:pt idx="166">
                  <c:v>83.9</c:v>
                </c:pt>
                <c:pt idx="167">
                  <c:v>70.400000000000006</c:v>
                </c:pt>
                <c:pt idx="168">
                  <c:v>55.1</c:v>
                </c:pt>
                <c:pt idx="169">
                  <c:v>49.6</c:v>
                </c:pt>
                <c:pt idx="170">
                  <c:v>44.1</c:v>
                </c:pt>
                <c:pt idx="171">
                  <c:v>40.299999999999997</c:v>
                </c:pt>
                <c:pt idx="172">
                  <c:v>46.2</c:v>
                </c:pt>
                <c:pt idx="173">
                  <c:v>68.3</c:v>
                </c:pt>
                <c:pt idx="174">
                  <c:v>84.3</c:v>
                </c:pt>
                <c:pt idx="175">
                  <c:v>101</c:v>
                </c:pt>
                <c:pt idx="176">
                  <c:v>120</c:v>
                </c:pt>
                <c:pt idx="177">
                  <c:v>125</c:v>
                </c:pt>
                <c:pt idx="178">
                  <c:v>126</c:v>
                </c:pt>
                <c:pt idx="179">
                  <c:v>130</c:v>
                </c:pt>
                <c:pt idx="180">
                  <c:v>130</c:v>
                </c:pt>
                <c:pt idx="181">
                  <c:v>133</c:v>
                </c:pt>
                <c:pt idx="182">
                  <c:v>134</c:v>
                </c:pt>
                <c:pt idx="183">
                  <c:v>134</c:v>
                </c:pt>
                <c:pt idx="184">
                  <c:v>132</c:v>
                </c:pt>
                <c:pt idx="185">
                  <c:v>129</c:v>
                </c:pt>
                <c:pt idx="186">
                  <c:v>136</c:v>
                </c:pt>
                <c:pt idx="187">
                  <c:v>142</c:v>
                </c:pt>
                <c:pt idx="188">
                  <c:v>153</c:v>
                </c:pt>
                <c:pt idx="189">
                  <c:v>159</c:v>
                </c:pt>
                <c:pt idx="190">
                  <c:v>154</c:v>
                </c:pt>
                <c:pt idx="191">
                  <c:v>155</c:v>
                </c:pt>
                <c:pt idx="192">
                  <c:v>151</c:v>
                </c:pt>
                <c:pt idx="193">
                  <c:v>141</c:v>
                </c:pt>
                <c:pt idx="194">
                  <c:v>144</c:v>
                </c:pt>
                <c:pt idx="195">
                  <c:v>149</c:v>
                </c:pt>
                <c:pt idx="196">
                  <c:v>150</c:v>
                </c:pt>
                <c:pt idx="197">
                  <c:v>158</c:v>
                </c:pt>
                <c:pt idx="198">
                  <c:v>177</c:v>
                </c:pt>
                <c:pt idx="199">
                  <c:v>191</c:v>
                </c:pt>
                <c:pt idx="200">
                  <c:v>206</c:v>
                </c:pt>
                <c:pt idx="201">
                  <c:v>218</c:v>
                </c:pt>
                <c:pt idx="202">
                  <c:v>210</c:v>
                </c:pt>
                <c:pt idx="203">
                  <c:v>187</c:v>
                </c:pt>
                <c:pt idx="204">
                  <c:v>170</c:v>
                </c:pt>
                <c:pt idx="205">
                  <c:v>164</c:v>
                </c:pt>
                <c:pt idx="206">
                  <c:v>164</c:v>
                </c:pt>
                <c:pt idx="207">
                  <c:v>183</c:v>
                </c:pt>
                <c:pt idx="208">
                  <c:v>205</c:v>
                </c:pt>
                <c:pt idx="209">
                  <c:v>225</c:v>
                </c:pt>
                <c:pt idx="210">
                  <c:v>245</c:v>
                </c:pt>
                <c:pt idx="211">
                  <c:v>251</c:v>
                </c:pt>
                <c:pt idx="212">
                  <c:v>239</c:v>
                </c:pt>
                <c:pt idx="213">
                  <c:v>216</c:v>
                </c:pt>
                <c:pt idx="214">
                  <c:v>192</c:v>
                </c:pt>
                <c:pt idx="215">
                  <c:v>177</c:v>
                </c:pt>
                <c:pt idx="216">
                  <c:v>168</c:v>
                </c:pt>
                <c:pt idx="217">
                  <c:v>148</c:v>
                </c:pt>
                <c:pt idx="218">
                  <c:v>128</c:v>
                </c:pt>
                <c:pt idx="219">
                  <c:v>109</c:v>
                </c:pt>
                <c:pt idx="220">
                  <c:v>96.3</c:v>
                </c:pt>
                <c:pt idx="221">
                  <c:v>103</c:v>
                </c:pt>
                <c:pt idx="222">
                  <c:v>119</c:v>
                </c:pt>
                <c:pt idx="223">
                  <c:v>134</c:v>
                </c:pt>
                <c:pt idx="224">
                  <c:v>146</c:v>
                </c:pt>
                <c:pt idx="225">
                  <c:v>162</c:v>
                </c:pt>
                <c:pt idx="226">
                  <c:v>174</c:v>
                </c:pt>
                <c:pt idx="227">
                  <c:v>183</c:v>
                </c:pt>
                <c:pt idx="228">
                  <c:v>177</c:v>
                </c:pt>
                <c:pt idx="229">
                  <c:v>165</c:v>
                </c:pt>
                <c:pt idx="230">
                  <c:v>154</c:v>
                </c:pt>
                <c:pt idx="231">
                  <c:v>142</c:v>
                </c:pt>
                <c:pt idx="232">
                  <c:v>137</c:v>
                </c:pt>
                <c:pt idx="233">
                  <c:v>129</c:v>
                </c:pt>
                <c:pt idx="234">
                  <c:v>116</c:v>
                </c:pt>
                <c:pt idx="235">
                  <c:v>106</c:v>
                </c:pt>
                <c:pt idx="236">
                  <c:v>101</c:v>
                </c:pt>
                <c:pt idx="237">
                  <c:v>105</c:v>
                </c:pt>
                <c:pt idx="238">
                  <c:v>112</c:v>
                </c:pt>
                <c:pt idx="239">
                  <c:v>114</c:v>
                </c:pt>
                <c:pt idx="240">
                  <c:v>109</c:v>
                </c:pt>
                <c:pt idx="241">
                  <c:v>102</c:v>
                </c:pt>
                <c:pt idx="242">
                  <c:v>99.1</c:v>
                </c:pt>
                <c:pt idx="243">
                  <c:v>94.1</c:v>
                </c:pt>
                <c:pt idx="244">
                  <c:v>92.6</c:v>
                </c:pt>
                <c:pt idx="245">
                  <c:v>88.3</c:v>
                </c:pt>
                <c:pt idx="246">
                  <c:v>92.1</c:v>
                </c:pt>
                <c:pt idx="247">
                  <c:v>99.5</c:v>
                </c:pt>
                <c:pt idx="248">
                  <c:v>103</c:v>
                </c:pt>
                <c:pt idx="249">
                  <c:v>104</c:v>
                </c:pt>
                <c:pt idx="250">
                  <c:v>104</c:v>
                </c:pt>
                <c:pt idx="251">
                  <c:v>97.4</c:v>
                </c:pt>
                <c:pt idx="252">
                  <c:v>94</c:v>
                </c:pt>
                <c:pt idx="253">
                  <c:v>92.9</c:v>
                </c:pt>
                <c:pt idx="254">
                  <c:v>85.5</c:v>
                </c:pt>
                <c:pt idx="255">
                  <c:v>81.3</c:v>
                </c:pt>
                <c:pt idx="256">
                  <c:v>85.3</c:v>
                </c:pt>
                <c:pt idx="257">
                  <c:v>94.6</c:v>
                </c:pt>
                <c:pt idx="258">
                  <c:v>96.4</c:v>
                </c:pt>
                <c:pt idx="259">
                  <c:v>85.4</c:v>
                </c:pt>
                <c:pt idx="260">
                  <c:v>63.5</c:v>
                </c:pt>
                <c:pt idx="261">
                  <c:v>47.3</c:v>
                </c:pt>
                <c:pt idx="262">
                  <c:v>40.799999999999997</c:v>
                </c:pt>
                <c:pt idx="263">
                  <c:v>42.8</c:v>
                </c:pt>
                <c:pt idx="264">
                  <c:v>49.5</c:v>
                </c:pt>
                <c:pt idx="265">
                  <c:v>50.5</c:v>
                </c:pt>
                <c:pt idx="266">
                  <c:v>42.4</c:v>
                </c:pt>
                <c:pt idx="267">
                  <c:v>33.5</c:v>
                </c:pt>
                <c:pt idx="268">
                  <c:v>23</c:v>
                </c:pt>
                <c:pt idx="269">
                  <c:v>13.6</c:v>
                </c:pt>
                <c:pt idx="270">
                  <c:v>4.8899999999999997</c:v>
                </c:pt>
                <c:pt idx="271">
                  <c:v>-3.74</c:v>
                </c:pt>
                <c:pt idx="272">
                  <c:v>-7</c:v>
                </c:pt>
                <c:pt idx="273">
                  <c:v>-5.09</c:v>
                </c:pt>
                <c:pt idx="274">
                  <c:v>2.76</c:v>
                </c:pt>
                <c:pt idx="275">
                  <c:v>7.67</c:v>
                </c:pt>
                <c:pt idx="276">
                  <c:v>8.23</c:v>
                </c:pt>
                <c:pt idx="277">
                  <c:v>8.86</c:v>
                </c:pt>
                <c:pt idx="278">
                  <c:v>0.42499999999999999</c:v>
                </c:pt>
                <c:pt idx="279">
                  <c:v>-6.41</c:v>
                </c:pt>
                <c:pt idx="280">
                  <c:v>-3.76</c:v>
                </c:pt>
                <c:pt idx="281">
                  <c:v>4.51</c:v>
                </c:pt>
                <c:pt idx="282">
                  <c:v>15.3</c:v>
                </c:pt>
                <c:pt idx="283">
                  <c:v>29.2</c:v>
                </c:pt>
                <c:pt idx="284">
                  <c:v>43.8</c:v>
                </c:pt>
                <c:pt idx="285">
                  <c:v>46.7</c:v>
                </c:pt>
                <c:pt idx="286">
                  <c:v>46.9</c:v>
                </c:pt>
                <c:pt idx="287">
                  <c:v>46.6</c:v>
                </c:pt>
                <c:pt idx="288">
                  <c:v>44.6</c:v>
                </c:pt>
                <c:pt idx="289">
                  <c:v>51.5</c:v>
                </c:pt>
                <c:pt idx="290">
                  <c:v>58.6</c:v>
                </c:pt>
                <c:pt idx="291">
                  <c:v>61</c:v>
                </c:pt>
                <c:pt idx="292">
                  <c:v>59.5</c:v>
                </c:pt>
                <c:pt idx="293">
                  <c:v>47.8</c:v>
                </c:pt>
                <c:pt idx="294">
                  <c:v>27.1</c:v>
                </c:pt>
                <c:pt idx="295">
                  <c:v>7.28</c:v>
                </c:pt>
                <c:pt idx="296">
                  <c:v>-10.1</c:v>
                </c:pt>
                <c:pt idx="297">
                  <c:v>-14</c:v>
                </c:pt>
                <c:pt idx="298">
                  <c:v>-9.34</c:v>
                </c:pt>
                <c:pt idx="299">
                  <c:v>3.38</c:v>
                </c:pt>
                <c:pt idx="300">
                  <c:v>17.5</c:v>
                </c:pt>
                <c:pt idx="301">
                  <c:v>32.6</c:v>
                </c:pt>
                <c:pt idx="302">
                  <c:v>47.7</c:v>
                </c:pt>
                <c:pt idx="303">
                  <c:v>53.3</c:v>
                </c:pt>
                <c:pt idx="304">
                  <c:v>61.5</c:v>
                </c:pt>
                <c:pt idx="305">
                  <c:v>60.5</c:v>
                </c:pt>
                <c:pt idx="306">
                  <c:v>50.1</c:v>
                </c:pt>
                <c:pt idx="307">
                  <c:v>38.6</c:v>
                </c:pt>
                <c:pt idx="308">
                  <c:v>15.1</c:v>
                </c:pt>
                <c:pt idx="309">
                  <c:v>-4.13</c:v>
                </c:pt>
                <c:pt idx="310">
                  <c:v>-22.9</c:v>
                </c:pt>
                <c:pt idx="311">
                  <c:v>-38.700000000000003</c:v>
                </c:pt>
                <c:pt idx="312">
                  <c:v>-38.799999999999997</c:v>
                </c:pt>
                <c:pt idx="313">
                  <c:v>-32.200000000000003</c:v>
                </c:pt>
                <c:pt idx="314">
                  <c:v>-14.5</c:v>
                </c:pt>
                <c:pt idx="315">
                  <c:v>10.6</c:v>
                </c:pt>
                <c:pt idx="316">
                  <c:v>25.8</c:v>
                </c:pt>
                <c:pt idx="317">
                  <c:v>30.5</c:v>
                </c:pt>
                <c:pt idx="318">
                  <c:v>15.1</c:v>
                </c:pt>
                <c:pt idx="319">
                  <c:v>-6.13</c:v>
                </c:pt>
                <c:pt idx="320">
                  <c:v>-31.7</c:v>
                </c:pt>
                <c:pt idx="321">
                  <c:v>-62.4</c:v>
                </c:pt>
                <c:pt idx="322">
                  <c:v>-80.900000000000006</c:v>
                </c:pt>
                <c:pt idx="323">
                  <c:v>-83.4</c:v>
                </c:pt>
                <c:pt idx="324">
                  <c:v>-74.599999999999994</c:v>
                </c:pt>
                <c:pt idx="325">
                  <c:v>-49.4</c:v>
                </c:pt>
                <c:pt idx="326">
                  <c:v>-26.1</c:v>
                </c:pt>
                <c:pt idx="327">
                  <c:v>-16.399999999999999</c:v>
                </c:pt>
                <c:pt idx="328">
                  <c:v>-0.81299999999999994</c:v>
                </c:pt>
                <c:pt idx="329">
                  <c:v>12.1</c:v>
                </c:pt>
                <c:pt idx="330">
                  <c:v>22.2</c:v>
                </c:pt>
                <c:pt idx="331">
                  <c:v>26.4</c:v>
                </c:pt>
                <c:pt idx="332">
                  <c:v>26.6</c:v>
                </c:pt>
                <c:pt idx="333">
                  <c:v>18.600000000000001</c:v>
                </c:pt>
                <c:pt idx="334">
                  <c:v>14.4</c:v>
                </c:pt>
                <c:pt idx="335">
                  <c:v>14.7</c:v>
                </c:pt>
                <c:pt idx="336">
                  <c:v>8.09</c:v>
                </c:pt>
                <c:pt idx="337">
                  <c:v>10.9</c:v>
                </c:pt>
                <c:pt idx="338">
                  <c:v>7.02</c:v>
                </c:pt>
                <c:pt idx="339">
                  <c:v>-0.94799999999999995</c:v>
                </c:pt>
                <c:pt idx="340">
                  <c:v>-2.4500000000000002</c:v>
                </c:pt>
                <c:pt idx="341">
                  <c:v>-3.17</c:v>
                </c:pt>
                <c:pt idx="342">
                  <c:v>-5.0999999999999996</c:v>
                </c:pt>
                <c:pt idx="343">
                  <c:v>-2.0499999999999998</c:v>
                </c:pt>
                <c:pt idx="344">
                  <c:v>-7.36</c:v>
                </c:pt>
                <c:pt idx="345">
                  <c:v>-22.7</c:v>
                </c:pt>
                <c:pt idx="346">
                  <c:v>-31.9</c:v>
                </c:pt>
                <c:pt idx="347">
                  <c:v>-31.2</c:v>
                </c:pt>
                <c:pt idx="348">
                  <c:v>-15.8</c:v>
                </c:pt>
                <c:pt idx="349">
                  <c:v>5.19</c:v>
                </c:pt>
                <c:pt idx="350">
                  <c:v>30.5</c:v>
                </c:pt>
                <c:pt idx="351">
                  <c:v>49.8</c:v>
                </c:pt>
                <c:pt idx="352">
                  <c:v>48.9</c:v>
                </c:pt>
                <c:pt idx="353">
                  <c:v>42.6</c:v>
                </c:pt>
                <c:pt idx="354">
                  <c:v>26.2</c:v>
                </c:pt>
                <c:pt idx="355">
                  <c:v>-5.74</c:v>
                </c:pt>
                <c:pt idx="356">
                  <c:v>-30.2</c:v>
                </c:pt>
                <c:pt idx="357">
                  <c:v>-45.5</c:v>
                </c:pt>
                <c:pt idx="358">
                  <c:v>-50.7</c:v>
                </c:pt>
                <c:pt idx="359">
                  <c:v>-45.6</c:v>
                </c:pt>
                <c:pt idx="360">
                  <c:v>-27</c:v>
                </c:pt>
                <c:pt idx="361">
                  <c:v>-5.77</c:v>
                </c:pt>
                <c:pt idx="362">
                  <c:v>7.01</c:v>
                </c:pt>
                <c:pt idx="363">
                  <c:v>13.1</c:v>
                </c:pt>
                <c:pt idx="364">
                  <c:v>16</c:v>
                </c:pt>
                <c:pt idx="365">
                  <c:v>8.01</c:v>
                </c:pt>
                <c:pt idx="366">
                  <c:v>5.17</c:v>
                </c:pt>
                <c:pt idx="367">
                  <c:v>14</c:v>
                </c:pt>
                <c:pt idx="368">
                  <c:v>29.2</c:v>
                </c:pt>
                <c:pt idx="369">
                  <c:v>42.5</c:v>
                </c:pt>
                <c:pt idx="370">
                  <c:v>41.3</c:v>
                </c:pt>
                <c:pt idx="371">
                  <c:v>18.8</c:v>
                </c:pt>
                <c:pt idx="372">
                  <c:v>-19.5</c:v>
                </c:pt>
                <c:pt idx="373">
                  <c:v>-46.1</c:v>
                </c:pt>
                <c:pt idx="374">
                  <c:v>-61.5</c:v>
                </c:pt>
                <c:pt idx="375">
                  <c:v>-59.7</c:v>
                </c:pt>
                <c:pt idx="376">
                  <c:v>-47.2</c:v>
                </c:pt>
                <c:pt idx="377">
                  <c:v>-36.5</c:v>
                </c:pt>
                <c:pt idx="378">
                  <c:v>-21.2</c:v>
                </c:pt>
                <c:pt idx="379">
                  <c:v>-11.1</c:v>
                </c:pt>
                <c:pt idx="380">
                  <c:v>-9.01</c:v>
                </c:pt>
                <c:pt idx="381">
                  <c:v>-12.7</c:v>
                </c:pt>
                <c:pt idx="382">
                  <c:v>-20.100000000000001</c:v>
                </c:pt>
                <c:pt idx="383">
                  <c:v>-19.7</c:v>
                </c:pt>
                <c:pt idx="384">
                  <c:v>-9.0299999999999994</c:v>
                </c:pt>
                <c:pt idx="385">
                  <c:v>3.27</c:v>
                </c:pt>
                <c:pt idx="386">
                  <c:v>13.9</c:v>
                </c:pt>
                <c:pt idx="387">
                  <c:v>10.5</c:v>
                </c:pt>
                <c:pt idx="388">
                  <c:v>5.26</c:v>
                </c:pt>
                <c:pt idx="389">
                  <c:v>0.83099999999999996</c:v>
                </c:pt>
                <c:pt idx="390">
                  <c:v>-5.21</c:v>
                </c:pt>
                <c:pt idx="391">
                  <c:v>-1.8</c:v>
                </c:pt>
                <c:pt idx="392">
                  <c:v>20.399999999999999</c:v>
                </c:pt>
                <c:pt idx="393">
                  <c:v>37.700000000000003</c:v>
                </c:pt>
                <c:pt idx="394">
                  <c:v>48.7</c:v>
                </c:pt>
                <c:pt idx="395">
                  <c:v>49.3</c:v>
                </c:pt>
                <c:pt idx="396">
                  <c:v>33.6</c:v>
                </c:pt>
                <c:pt idx="397">
                  <c:v>21.9</c:v>
                </c:pt>
                <c:pt idx="398">
                  <c:v>17.899999999999999</c:v>
                </c:pt>
                <c:pt idx="399">
                  <c:v>24.4</c:v>
                </c:pt>
                <c:pt idx="400">
                  <c:v>32.799999999999997</c:v>
                </c:pt>
                <c:pt idx="401">
                  <c:v>40.1</c:v>
                </c:pt>
                <c:pt idx="402">
                  <c:v>40.5</c:v>
                </c:pt>
                <c:pt idx="403">
                  <c:v>42.5</c:v>
                </c:pt>
                <c:pt idx="404">
                  <c:v>29.2</c:v>
                </c:pt>
                <c:pt idx="405">
                  <c:v>8.74</c:v>
                </c:pt>
                <c:pt idx="406">
                  <c:v>-8.25</c:v>
                </c:pt>
                <c:pt idx="407">
                  <c:v>-22.4</c:v>
                </c:pt>
                <c:pt idx="408">
                  <c:v>-24.7</c:v>
                </c:pt>
                <c:pt idx="409">
                  <c:v>-21.2</c:v>
                </c:pt>
                <c:pt idx="410">
                  <c:v>-12.6</c:v>
                </c:pt>
                <c:pt idx="411">
                  <c:v>-6.65</c:v>
                </c:pt>
                <c:pt idx="412">
                  <c:v>5.04</c:v>
                </c:pt>
                <c:pt idx="413">
                  <c:v>21.3</c:v>
                </c:pt>
                <c:pt idx="414">
                  <c:v>39.299999999999997</c:v>
                </c:pt>
                <c:pt idx="415">
                  <c:v>56.3</c:v>
                </c:pt>
                <c:pt idx="416">
                  <c:v>77.099999999999994</c:v>
                </c:pt>
                <c:pt idx="417">
                  <c:v>89.6</c:v>
                </c:pt>
                <c:pt idx="418">
                  <c:v>98.3</c:v>
                </c:pt>
                <c:pt idx="419">
                  <c:v>102</c:v>
                </c:pt>
                <c:pt idx="420">
                  <c:v>89.9</c:v>
                </c:pt>
                <c:pt idx="421">
                  <c:v>78.900000000000006</c:v>
                </c:pt>
                <c:pt idx="422">
                  <c:v>60.2</c:v>
                </c:pt>
                <c:pt idx="423">
                  <c:v>35.1</c:v>
                </c:pt>
                <c:pt idx="424">
                  <c:v>14.6</c:v>
                </c:pt>
                <c:pt idx="425">
                  <c:v>-6.44</c:v>
                </c:pt>
                <c:pt idx="426">
                  <c:v>-16.3</c:v>
                </c:pt>
                <c:pt idx="427">
                  <c:v>-2.75</c:v>
                </c:pt>
                <c:pt idx="428">
                  <c:v>17.3</c:v>
                </c:pt>
                <c:pt idx="429">
                  <c:v>39.5</c:v>
                </c:pt>
                <c:pt idx="430">
                  <c:v>57</c:v>
                </c:pt>
                <c:pt idx="431">
                  <c:v>60.6</c:v>
                </c:pt>
                <c:pt idx="432">
                  <c:v>48.9</c:v>
                </c:pt>
                <c:pt idx="433">
                  <c:v>45.8</c:v>
                </c:pt>
                <c:pt idx="434">
                  <c:v>45.6</c:v>
                </c:pt>
                <c:pt idx="435">
                  <c:v>48.3</c:v>
                </c:pt>
                <c:pt idx="436">
                  <c:v>67.2</c:v>
                </c:pt>
                <c:pt idx="437">
                  <c:v>65.900000000000006</c:v>
                </c:pt>
                <c:pt idx="438">
                  <c:v>65.3</c:v>
                </c:pt>
                <c:pt idx="439">
                  <c:v>59.9</c:v>
                </c:pt>
                <c:pt idx="440">
                  <c:v>44.8</c:v>
                </c:pt>
                <c:pt idx="441">
                  <c:v>44.6</c:v>
                </c:pt>
                <c:pt idx="442">
                  <c:v>38.9</c:v>
                </c:pt>
                <c:pt idx="443">
                  <c:v>41</c:v>
                </c:pt>
                <c:pt idx="444">
                  <c:v>44.9</c:v>
                </c:pt>
                <c:pt idx="445">
                  <c:v>32.799999999999997</c:v>
                </c:pt>
                <c:pt idx="446">
                  <c:v>20.6</c:v>
                </c:pt>
                <c:pt idx="447">
                  <c:v>0.84299999999999997</c:v>
                </c:pt>
                <c:pt idx="448">
                  <c:v>-18.899999999999999</c:v>
                </c:pt>
                <c:pt idx="449">
                  <c:v>-15.6</c:v>
                </c:pt>
                <c:pt idx="450">
                  <c:v>-10.4</c:v>
                </c:pt>
                <c:pt idx="451">
                  <c:v>5.27</c:v>
                </c:pt>
                <c:pt idx="452">
                  <c:v>25</c:v>
                </c:pt>
                <c:pt idx="453">
                  <c:v>22.4</c:v>
                </c:pt>
                <c:pt idx="454">
                  <c:v>19.100000000000001</c:v>
                </c:pt>
                <c:pt idx="455">
                  <c:v>6.3</c:v>
                </c:pt>
                <c:pt idx="456">
                  <c:v>-4.43</c:v>
                </c:pt>
                <c:pt idx="457">
                  <c:v>-5.44</c:v>
                </c:pt>
                <c:pt idx="458">
                  <c:v>-4.2</c:v>
                </c:pt>
                <c:pt idx="459">
                  <c:v>5.08</c:v>
                </c:pt>
                <c:pt idx="460">
                  <c:v>8.0299999999999994</c:v>
                </c:pt>
                <c:pt idx="461">
                  <c:v>15.8</c:v>
                </c:pt>
                <c:pt idx="462">
                  <c:v>19.5</c:v>
                </c:pt>
                <c:pt idx="463">
                  <c:v>9.11</c:v>
                </c:pt>
                <c:pt idx="464">
                  <c:v>4.58</c:v>
                </c:pt>
                <c:pt idx="465">
                  <c:v>8.8000000000000007</c:v>
                </c:pt>
                <c:pt idx="466">
                  <c:v>12</c:v>
                </c:pt>
                <c:pt idx="467">
                  <c:v>24.3</c:v>
                </c:pt>
                <c:pt idx="468">
                  <c:v>24.5</c:v>
                </c:pt>
                <c:pt idx="469">
                  <c:v>17.899999999999999</c:v>
                </c:pt>
                <c:pt idx="470">
                  <c:v>17.8</c:v>
                </c:pt>
                <c:pt idx="471">
                  <c:v>13.2</c:v>
                </c:pt>
                <c:pt idx="472">
                  <c:v>11.2</c:v>
                </c:pt>
                <c:pt idx="473">
                  <c:v>3.3</c:v>
                </c:pt>
                <c:pt idx="474">
                  <c:v>-4.96</c:v>
                </c:pt>
                <c:pt idx="475">
                  <c:v>-5.74</c:v>
                </c:pt>
                <c:pt idx="476">
                  <c:v>-1.69</c:v>
                </c:pt>
                <c:pt idx="477">
                  <c:v>1.37</c:v>
                </c:pt>
                <c:pt idx="478">
                  <c:v>4.62</c:v>
                </c:pt>
                <c:pt idx="479">
                  <c:v>15.2</c:v>
                </c:pt>
                <c:pt idx="480">
                  <c:v>38.1</c:v>
                </c:pt>
                <c:pt idx="481">
                  <c:v>65.8</c:v>
                </c:pt>
                <c:pt idx="482">
                  <c:v>92.5</c:v>
                </c:pt>
                <c:pt idx="483">
                  <c:v>108</c:v>
                </c:pt>
                <c:pt idx="484">
                  <c:v>103</c:v>
                </c:pt>
                <c:pt idx="485">
                  <c:v>90.9</c:v>
                </c:pt>
                <c:pt idx="486">
                  <c:v>67.099999999999994</c:v>
                </c:pt>
                <c:pt idx="487">
                  <c:v>34.200000000000003</c:v>
                </c:pt>
                <c:pt idx="488">
                  <c:v>14.1</c:v>
                </c:pt>
                <c:pt idx="489">
                  <c:v>-2.2200000000000002</c:v>
                </c:pt>
                <c:pt idx="490">
                  <c:v>-17.100000000000001</c:v>
                </c:pt>
                <c:pt idx="491">
                  <c:v>-29.8</c:v>
                </c:pt>
                <c:pt idx="492">
                  <c:v>-42.5</c:v>
                </c:pt>
                <c:pt idx="493">
                  <c:v>-48.3</c:v>
                </c:pt>
                <c:pt idx="494">
                  <c:v>-38.9</c:v>
                </c:pt>
                <c:pt idx="495">
                  <c:v>-20.6</c:v>
                </c:pt>
                <c:pt idx="496">
                  <c:v>-3.65</c:v>
                </c:pt>
                <c:pt idx="497">
                  <c:v>14.3</c:v>
                </c:pt>
                <c:pt idx="498">
                  <c:v>25.5</c:v>
                </c:pt>
                <c:pt idx="499">
                  <c:v>21.3</c:v>
                </c:pt>
                <c:pt idx="500">
                  <c:v>17.5</c:v>
                </c:pt>
                <c:pt idx="501">
                  <c:v>14.2</c:v>
                </c:pt>
                <c:pt idx="502">
                  <c:v>11.2</c:v>
                </c:pt>
                <c:pt idx="503">
                  <c:v>22.7</c:v>
                </c:pt>
                <c:pt idx="504">
                  <c:v>22.7</c:v>
                </c:pt>
                <c:pt idx="505">
                  <c:v>18.600000000000001</c:v>
                </c:pt>
                <c:pt idx="506">
                  <c:v>19.7</c:v>
                </c:pt>
                <c:pt idx="507">
                  <c:v>12.6</c:v>
                </c:pt>
                <c:pt idx="508">
                  <c:v>13.2</c:v>
                </c:pt>
                <c:pt idx="509">
                  <c:v>10.3</c:v>
                </c:pt>
                <c:pt idx="510">
                  <c:v>9.98</c:v>
                </c:pt>
                <c:pt idx="511">
                  <c:v>23.6</c:v>
                </c:pt>
                <c:pt idx="512">
                  <c:v>37.4</c:v>
                </c:pt>
                <c:pt idx="513">
                  <c:v>29.5</c:v>
                </c:pt>
                <c:pt idx="514">
                  <c:v>16.2</c:v>
                </c:pt>
                <c:pt idx="515">
                  <c:v>2.96</c:v>
                </c:pt>
                <c:pt idx="516">
                  <c:v>-5.85</c:v>
                </c:pt>
                <c:pt idx="517">
                  <c:v>7.54</c:v>
                </c:pt>
                <c:pt idx="518">
                  <c:v>25</c:v>
                </c:pt>
                <c:pt idx="519">
                  <c:v>31.4</c:v>
                </c:pt>
                <c:pt idx="520">
                  <c:v>21.5</c:v>
                </c:pt>
                <c:pt idx="521">
                  <c:v>11.6</c:v>
                </c:pt>
                <c:pt idx="522">
                  <c:v>-0.90900000000000003</c:v>
                </c:pt>
                <c:pt idx="523">
                  <c:v>-8.4</c:v>
                </c:pt>
                <c:pt idx="524">
                  <c:v>1.66</c:v>
                </c:pt>
                <c:pt idx="525">
                  <c:v>7.54</c:v>
                </c:pt>
                <c:pt idx="526">
                  <c:v>9.01</c:v>
                </c:pt>
                <c:pt idx="527">
                  <c:v>8.26</c:v>
                </c:pt>
                <c:pt idx="528">
                  <c:v>14.5</c:v>
                </c:pt>
                <c:pt idx="529">
                  <c:v>23.9</c:v>
                </c:pt>
                <c:pt idx="530">
                  <c:v>32.200000000000003</c:v>
                </c:pt>
                <c:pt idx="531">
                  <c:v>47.3</c:v>
                </c:pt>
                <c:pt idx="532">
                  <c:v>51.5</c:v>
                </c:pt>
                <c:pt idx="533">
                  <c:v>63.5</c:v>
                </c:pt>
                <c:pt idx="534">
                  <c:v>62.5</c:v>
                </c:pt>
                <c:pt idx="535">
                  <c:v>52.8</c:v>
                </c:pt>
                <c:pt idx="536">
                  <c:v>41.5</c:v>
                </c:pt>
                <c:pt idx="537">
                  <c:v>23.1</c:v>
                </c:pt>
                <c:pt idx="538">
                  <c:v>20.100000000000001</c:v>
                </c:pt>
                <c:pt idx="539">
                  <c:v>13.3</c:v>
                </c:pt>
                <c:pt idx="540">
                  <c:v>6.74</c:v>
                </c:pt>
              </c:numCache>
            </c:numRef>
          </c:val>
          <c:smooth val="0"/>
          <c:extLst>
            <c:ext xmlns:c16="http://schemas.microsoft.com/office/drawing/2014/chart" uri="{C3380CC4-5D6E-409C-BE32-E72D297353CC}">
              <c16:uniqueId val="{00000001-62B2-7049-88EB-AA0A6FEB308C}"/>
            </c:ext>
          </c:extLst>
        </c:ser>
        <c:ser>
          <c:idx val="3"/>
          <c:order val="2"/>
          <c:tx>
            <c:strRef>
              <c:f>'K5'!$E$1</c:f>
              <c:strCache>
                <c:ptCount val="1"/>
                <c:pt idx="0">
                  <c:v>24 hours</c:v>
                </c:pt>
              </c:strCache>
            </c:strRef>
          </c:tx>
          <c:spPr>
            <a:ln w="28575" cap="rnd">
              <a:solidFill>
                <a:schemeClr val="accent4"/>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'K5'!$E$800:$E$1340</c:f>
              <c:numCache>
                <c:formatCode>General</c:formatCode>
                <c:ptCount val="541"/>
                <c:pt idx="0">
                  <c:v>-234</c:v>
                </c:pt>
                <c:pt idx="1">
                  <c:v>-238</c:v>
                </c:pt>
                <c:pt idx="2">
                  <c:v>-239</c:v>
                </c:pt>
                <c:pt idx="3">
                  <c:v>-237</c:v>
                </c:pt>
                <c:pt idx="4">
                  <c:v>-231</c:v>
                </c:pt>
                <c:pt idx="5">
                  <c:v>-229</c:v>
                </c:pt>
                <c:pt idx="6">
                  <c:v>-221</c:v>
                </c:pt>
                <c:pt idx="7">
                  <c:v>-220</c:v>
                </c:pt>
                <c:pt idx="8">
                  <c:v>-227</c:v>
                </c:pt>
                <c:pt idx="9">
                  <c:v>-240</c:v>
                </c:pt>
                <c:pt idx="10">
                  <c:v>-244</c:v>
                </c:pt>
                <c:pt idx="11">
                  <c:v>-237</c:v>
                </c:pt>
                <c:pt idx="12">
                  <c:v>-220</c:v>
                </c:pt>
                <c:pt idx="13">
                  <c:v>-202</c:v>
                </c:pt>
                <c:pt idx="14">
                  <c:v>-195</c:v>
                </c:pt>
                <c:pt idx="15">
                  <c:v>-202</c:v>
                </c:pt>
                <c:pt idx="16">
                  <c:v>-213</c:v>
                </c:pt>
                <c:pt idx="17">
                  <c:v>-209</c:v>
                </c:pt>
                <c:pt idx="18">
                  <c:v>-195</c:v>
                </c:pt>
                <c:pt idx="19">
                  <c:v>-184</c:v>
                </c:pt>
                <c:pt idx="20">
                  <c:v>-180</c:v>
                </c:pt>
                <c:pt idx="21">
                  <c:v>-189</c:v>
                </c:pt>
                <c:pt idx="22">
                  <c:v>-211</c:v>
                </c:pt>
                <c:pt idx="23">
                  <c:v>-233</c:v>
                </c:pt>
                <c:pt idx="24">
                  <c:v>-248</c:v>
                </c:pt>
                <c:pt idx="25">
                  <c:v>-262</c:v>
                </c:pt>
                <c:pt idx="26">
                  <c:v>-273</c:v>
                </c:pt>
                <c:pt idx="27">
                  <c:v>-271</c:v>
                </c:pt>
                <c:pt idx="28">
                  <c:v>-260</c:v>
                </c:pt>
                <c:pt idx="29">
                  <c:v>-243</c:v>
                </c:pt>
                <c:pt idx="30">
                  <c:v>-209</c:v>
                </c:pt>
                <c:pt idx="31">
                  <c:v>-177</c:v>
                </c:pt>
                <c:pt idx="32">
                  <c:v>-155</c:v>
                </c:pt>
                <c:pt idx="33">
                  <c:v>-147</c:v>
                </c:pt>
                <c:pt idx="34">
                  <c:v>-159</c:v>
                </c:pt>
                <c:pt idx="35">
                  <c:v>-185</c:v>
                </c:pt>
                <c:pt idx="36">
                  <c:v>-205</c:v>
                </c:pt>
                <c:pt idx="37">
                  <c:v>-208</c:v>
                </c:pt>
                <c:pt idx="38">
                  <c:v>-203</c:v>
                </c:pt>
                <c:pt idx="39">
                  <c:v>-196</c:v>
                </c:pt>
                <c:pt idx="40">
                  <c:v>-189</c:v>
                </c:pt>
                <c:pt idx="41">
                  <c:v>-186</c:v>
                </c:pt>
                <c:pt idx="42">
                  <c:v>-190</c:v>
                </c:pt>
                <c:pt idx="43">
                  <c:v>-190</c:v>
                </c:pt>
                <c:pt idx="44">
                  <c:v>-189</c:v>
                </c:pt>
                <c:pt idx="45">
                  <c:v>-186</c:v>
                </c:pt>
                <c:pt idx="46">
                  <c:v>-175</c:v>
                </c:pt>
                <c:pt idx="47">
                  <c:v>-164</c:v>
                </c:pt>
                <c:pt idx="48">
                  <c:v>-146</c:v>
                </c:pt>
                <c:pt idx="49">
                  <c:v>-134</c:v>
                </c:pt>
                <c:pt idx="50">
                  <c:v>-134</c:v>
                </c:pt>
                <c:pt idx="51">
                  <c:v>-147</c:v>
                </c:pt>
                <c:pt idx="52">
                  <c:v>-162</c:v>
                </c:pt>
                <c:pt idx="53">
                  <c:v>-173</c:v>
                </c:pt>
                <c:pt idx="54">
                  <c:v>-170</c:v>
                </c:pt>
                <c:pt idx="55">
                  <c:v>-161</c:v>
                </c:pt>
                <c:pt idx="56">
                  <c:v>-156</c:v>
                </c:pt>
                <c:pt idx="57">
                  <c:v>-154</c:v>
                </c:pt>
                <c:pt idx="58">
                  <c:v>-161</c:v>
                </c:pt>
                <c:pt idx="59">
                  <c:v>-174</c:v>
                </c:pt>
                <c:pt idx="60">
                  <c:v>-178</c:v>
                </c:pt>
                <c:pt idx="61">
                  <c:v>-171</c:v>
                </c:pt>
                <c:pt idx="62">
                  <c:v>-157</c:v>
                </c:pt>
                <c:pt idx="63">
                  <c:v>-140</c:v>
                </c:pt>
                <c:pt idx="64">
                  <c:v>-126</c:v>
                </c:pt>
                <c:pt idx="65">
                  <c:v>-108</c:v>
                </c:pt>
                <c:pt idx="66">
                  <c:v>-96</c:v>
                </c:pt>
                <c:pt idx="67">
                  <c:v>-96.2</c:v>
                </c:pt>
                <c:pt idx="68">
                  <c:v>-97.1</c:v>
                </c:pt>
                <c:pt idx="69">
                  <c:v>-97.1</c:v>
                </c:pt>
                <c:pt idx="70">
                  <c:v>-101</c:v>
                </c:pt>
                <c:pt idx="71">
                  <c:v>-108</c:v>
                </c:pt>
                <c:pt idx="72">
                  <c:v>-111</c:v>
                </c:pt>
                <c:pt idx="73">
                  <c:v>-119</c:v>
                </c:pt>
                <c:pt idx="74">
                  <c:v>-130</c:v>
                </c:pt>
                <c:pt idx="75">
                  <c:v>-141</c:v>
                </c:pt>
                <c:pt idx="76">
                  <c:v>-146</c:v>
                </c:pt>
                <c:pt idx="77">
                  <c:v>-144</c:v>
                </c:pt>
                <c:pt idx="78">
                  <c:v>-133</c:v>
                </c:pt>
                <c:pt idx="79">
                  <c:v>-117</c:v>
                </c:pt>
                <c:pt idx="80">
                  <c:v>-96.2</c:v>
                </c:pt>
                <c:pt idx="81">
                  <c:v>-80</c:v>
                </c:pt>
                <c:pt idx="82">
                  <c:v>-74.8</c:v>
                </c:pt>
                <c:pt idx="83">
                  <c:v>-75.900000000000006</c:v>
                </c:pt>
                <c:pt idx="84">
                  <c:v>-83.8</c:v>
                </c:pt>
                <c:pt idx="85">
                  <c:v>-97.5</c:v>
                </c:pt>
                <c:pt idx="86">
                  <c:v>-102</c:v>
                </c:pt>
                <c:pt idx="87">
                  <c:v>-106</c:v>
                </c:pt>
                <c:pt idx="88">
                  <c:v>-112</c:v>
                </c:pt>
                <c:pt idx="89">
                  <c:v>-109</c:v>
                </c:pt>
                <c:pt idx="90">
                  <c:v>-111</c:v>
                </c:pt>
                <c:pt idx="91">
                  <c:v>-120</c:v>
                </c:pt>
                <c:pt idx="92">
                  <c:v>-127</c:v>
                </c:pt>
                <c:pt idx="93">
                  <c:v>-139</c:v>
                </c:pt>
                <c:pt idx="94">
                  <c:v>-153</c:v>
                </c:pt>
                <c:pt idx="95">
                  <c:v>-160</c:v>
                </c:pt>
                <c:pt idx="96">
                  <c:v>-155</c:v>
                </c:pt>
                <c:pt idx="97">
                  <c:v>-135</c:v>
                </c:pt>
                <c:pt idx="98">
                  <c:v>-113</c:v>
                </c:pt>
                <c:pt idx="99">
                  <c:v>-97</c:v>
                </c:pt>
                <c:pt idx="100">
                  <c:v>-92.3</c:v>
                </c:pt>
                <c:pt idx="101">
                  <c:v>-91.6</c:v>
                </c:pt>
                <c:pt idx="102">
                  <c:v>-95.9</c:v>
                </c:pt>
                <c:pt idx="103">
                  <c:v>-111</c:v>
                </c:pt>
                <c:pt idx="104">
                  <c:v>-114</c:v>
                </c:pt>
                <c:pt idx="105">
                  <c:v>-107</c:v>
                </c:pt>
                <c:pt idx="106">
                  <c:v>-96.2</c:v>
                </c:pt>
                <c:pt idx="107">
                  <c:v>-72.2</c:v>
                </c:pt>
                <c:pt idx="108">
                  <c:v>-40.4</c:v>
                </c:pt>
                <c:pt idx="109">
                  <c:v>-25.9</c:v>
                </c:pt>
                <c:pt idx="110">
                  <c:v>-24.2</c:v>
                </c:pt>
                <c:pt idx="111">
                  <c:v>-32.1</c:v>
                </c:pt>
                <c:pt idx="112">
                  <c:v>-57</c:v>
                </c:pt>
                <c:pt idx="113">
                  <c:v>-76.8</c:v>
                </c:pt>
                <c:pt idx="114">
                  <c:v>-99</c:v>
                </c:pt>
                <c:pt idx="115">
                  <c:v>-119</c:v>
                </c:pt>
                <c:pt idx="116">
                  <c:v>-131</c:v>
                </c:pt>
                <c:pt idx="117">
                  <c:v>-137</c:v>
                </c:pt>
                <c:pt idx="118">
                  <c:v>-139</c:v>
                </c:pt>
                <c:pt idx="119">
                  <c:v>-129</c:v>
                </c:pt>
                <c:pt idx="120">
                  <c:v>-108</c:v>
                </c:pt>
                <c:pt idx="121">
                  <c:v>-86.6</c:v>
                </c:pt>
                <c:pt idx="122">
                  <c:v>-70.099999999999994</c:v>
                </c:pt>
                <c:pt idx="123">
                  <c:v>-56.4</c:v>
                </c:pt>
                <c:pt idx="124">
                  <c:v>-60.8</c:v>
                </c:pt>
                <c:pt idx="125">
                  <c:v>-83.5</c:v>
                </c:pt>
                <c:pt idx="126">
                  <c:v>-99.6</c:v>
                </c:pt>
                <c:pt idx="127">
                  <c:v>-116</c:v>
                </c:pt>
                <c:pt idx="128">
                  <c:v>-127</c:v>
                </c:pt>
                <c:pt idx="129">
                  <c:v>-122</c:v>
                </c:pt>
                <c:pt idx="130">
                  <c:v>-119</c:v>
                </c:pt>
                <c:pt idx="131">
                  <c:v>-112</c:v>
                </c:pt>
                <c:pt idx="132">
                  <c:v>-103</c:v>
                </c:pt>
                <c:pt idx="133">
                  <c:v>-99.3</c:v>
                </c:pt>
                <c:pt idx="134">
                  <c:v>-78.599999999999994</c:v>
                </c:pt>
                <c:pt idx="135">
                  <c:v>-60.5</c:v>
                </c:pt>
                <c:pt idx="136">
                  <c:v>-52.3</c:v>
                </c:pt>
                <c:pt idx="137">
                  <c:v>-49.9</c:v>
                </c:pt>
                <c:pt idx="138">
                  <c:v>-57.1</c:v>
                </c:pt>
                <c:pt idx="139">
                  <c:v>-64.5</c:v>
                </c:pt>
                <c:pt idx="140">
                  <c:v>-60.1</c:v>
                </c:pt>
                <c:pt idx="141">
                  <c:v>-55.4</c:v>
                </c:pt>
                <c:pt idx="142">
                  <c:v>-42.5</c:v>
                </c:pt>
                <c:pt idx="143">
                  <c:v>-44</c:v>
                </c:pt>
                <c:pt idx="144">
                  <c:v>-52.6</c:v>
                </c:pt>
                <c:pt idx="145">
                  <c:v>-65.099999999999994</c:v>
                </c:pt>
                <c:pt idx="146">
                  <c:v>-75.8</c:v>
                </c:pt>
                <c:pt idx="147">
                  <c:v>-78.7</c:v>
                </c:pt>
                <c:pt idx="148">
                  <c:v>-72.8</c:v>
                </c:pt>
                <c:pt idx="149">
                  <c:v>-61.5</c:v>
                </c:pt>
                <c:pt idx="150">
                  <c:v>-51.4</c:v>
                </c:pt>
                <c:pt idx="151">
                  <c:v>-51</c:v>
                </c:pt>
                <c:pt idx="152">
                  <c:v>-56.9</c:v>
                </c:pt>
                <c:pt idx="153">
                  <c:v>-63.9</c:v>
                </c:pt>
                <c:pt idx="154">
                  <c:v>-70.3</c:v>
                </c:pt>
                <c:pt idx="155">
                  <c:v>-62.4</c:v>
                </c:pt>
                <c:pt idx="156">
                  <c:v>-47.1</c:v>
                </c:pt>
                <c:pt idx="157">
                  <c:v>-29.5</c:v>
                </c:pt>
                <c:pt idx="158">
                  <c:v>-20</c:v>
                </c:pt>
                <c:pt idx="159">
                  <c:v>-24.6</c:v>
                </c:pt>
                <c:pt idx="160">
                  <c:v>-35.9</c:v>
                </c:pt>
                <c:pt idx="161">
                  <c:v>-44.9</c:v>
                </c:pt>
                <c:pt idx="162">
                  <c:v>-48.5</c:v>
                </c:pt>
                <c:pt idx="163">
                  <c:v>-46.1</c:v>
                </c:pt>
                <c:pt idx="164">
                  <c:v>-39.5</c:v>
                </c:pt>
                <c:pt idx="165">
                  <c:v>-41</c:v>
                </c:pt>
                <c:pt idx="166">
                  <c:v>-50.2</c:v>
                </c:pt>
                <c:pt idx="167">
                  <c:v>-47.2</c:v>
                </c:pt>
                <c:pt idx="168">
                  <c:v>-45.1</c:v>
                </c:pt>
                <c:pt idx="169">
                  <c:v>-32.200000000000003</c:v>
                </c:pt>
                <c:pt idx="170">
                  <c:v>-20.6</c:v>
                </c:pt>
                <c:pt idx="171">
                  <c:v>-17.399999999999999</c:v>
                </c:pt>
                <c:pt idx="172">
                  <c:v>-9.7799999999999994</c:v>
                </c:pt>
                <c:pt idx="173">
                  <c:v>-3.01</c:v>
                </c:pt>
                <c:pt idx="174">
                  <c:v>-3.37</c:v>
                </c:pt>
                <c:pt idx="175">
                  <c:v>2.29</c:v>
                </c:pt>
                <c:pt idx="176">
                  <c:v>6.31</c:v>
                </c:pt>
                <c:pt idx="177">
                  <c:v>6.75</c:v>
                </c:pt>
                <c:pt idx="178">
                  <c:v>6.01</c:v>
                </c:pt>
                <c:pt idx="179">
                  <c:v>9.2899999999999991</c:v>
                </c:pt>
                <c:pt idx="180">
                  <c:v>5.0199999999999996</c:v>
                </c:pt>
                <c:pt idx="181">
                  <c:v>-0.48199999999999998</c:v>
                </c:pt>
                <c:pt idx="182">
                  <c:v>-1.84</c:v>
                </c:pt>
                <c:pt idx="183">
                  <c:v>1.1000000000000001</c:v>
                </c:pt>
                <c:pt idx="184">
                  <c:v>7.65</c:v>
                </c:pt>
                <c:pt idx="185">
                  <c:v>22.9</c:v>
                </c:pt>
                <c:pt idx="186">
                  <c:v>41.9</c:v>
                </c:pt>
                <c:pt idx="187">
                  <c:v>55.4</c:v>
                </c:pt>
                <c:pt idx="188">
                  <c:v>60.3</c:v>
                </c:pt>
                <c:pt idx="189">
                  <c:v>52</c:v>
                </c:pt>
                <c:pt idx="190">
                  <c:v>38.299999999999997</c:v>
                </c:pt>
                <c:pt idx="191">
                  <c:v>25.7</c:v>
                </c:pt>
                <c:pt idx="192">
                  <c:v>21.6</c:v>
                </c:pt>
                <c:pt idx="193">
                  <c:v>31.7</c:v>
                </c:pt>
                <c:pt idx="194">
                  <c:v>60.6</c:v>
                </c:pt>
                <c:pt idx="195">
                  <c:v>85.2</c:v>
                </c:pt>
                <c:pt idx="196">
                  <c:v>100</c:v>
                </c:pt>
                <c:pt idx="197">
                  <c:v>102</c:v>
                </c:pt>
                <c:pt idx="198">
                  <c:v>87</c:v>
                </c:pt>
                <c:pt idx="199">
                  <c:v>71.900000000000006</c:v>
                </c:pt>
                <c:pt idx="200">
                  <c:v>66.7</c:v>
                </c:pt>
                <c:pt idx="201">
                  <c:v>79.5</c:v>
                </c:pt>
                <c:pt idx="202">
                  <c:v>90.6</c:v>
                </c:pt>
                <c:pt idx="203">
                  <c:v>90.2</c:v>
                </c:pt>
                <c:pt idx="204">
                  <c:v>89.8</c:v>
                </c:pt>
                <c:pt idx="205">
                  <c:v>78.7</c:v>
                </c:pt>
                <c:pt idx="206">
                  <c:v>62.7</c:v>
                </c:pt>
                <c:pt idx="207">
                  <c:v>61.7</c:v>
                </c:pt>
                <c:pt idx="208">
                  <c:v>70.900000000000006</c:v>
                </c:pt>
                <c:pt idx="209">
                  <c:v>82.3</c:v>
                </c:pt>
                <c:pt idx="210">
                  <c:v>104</c:v>
                </c:pt>
                <c:pt idx="211">
                  <c:v>113</c:v>
                </c:pt>
                <c:pt idx="212">
                  <c:v>111</c:v>
                </c:pt>
                <c:pt idx="213">
                  <c:v>102</c:v>
                </c:pt>
                <c:pt idx="214">
                  <c:v>85.6</c:v>
                </c:pt>
                <c:pt idx="215">
                  <c:v>66.3</c:v>
                </c:pt>
                <c:pt idx="216">
                  <c:v>64.3</c:v>
                </c:pt>
                <c:pt idx="217">
                  <c:v>63</c:v>
                </c:pt>
                <c:pt idx="218">
                  <c:v>74.599999999999994</c:v>
                </c:pt>
                <c:pt idx="219">
                  <c:v>88.3</c:v>
                </c:pt>
                <c:pt idx="220">
                  <c:v>96</c:v>
                </c:pt>
                <c:pt idx="221">
                  <c:v>93.4</c:v>
                </c:pt>
                <c:pt idx="222">
                  <c:v>88.6</c:v>
                </c:pt>
                <c:pt idx="223">
                  <c:v>82.8</c:v>
                </c:pt>
                <c:pt idx="224">
                  <c:v>79.5</c:v>
                </c:pt>
                <c:pt idx="225">
                  <c:v>76.7</c:v>
                </c:pt>
                <c:pt idx="226">
                  <c:v>70.3</c:v>
                </c:pt>
                <c:pt idx="227">
                  <c:v>64.3</c:v>
                </c:pt>
                <c:pt idx="228">
                  <c:v>56.6</c:v>
                </c:pt>
                <c:pt idx="229">
                  <c:v>45.9</c:v>
                </c:pt>
                <c:pt idx="230">
                  <c:v>36.4</c:v>
                </c:pt>
                <c:pt idx="231">
                  <c:v>32</c:v>
                </c:pt>
                <c:pt idx="232">
                  <c:v>29.1</c:v>
                </c:pt>
                <c:pt idx="233">
                  <c:v>33.299999999999997</c:v>
                </c:pt>
                <c:pt idx="234">
                  <c:v>39.5</c:v>
                </c:pt>
                <c:pt idx="235">
                  <c:v>41.7</c:v>
                </c:pt>
                <c:pt idx="236">
                  <c:v>45.3</c:v>
                </c:pt>
                <c:pt idx="237">
                  <c:v>52.7</c:v>
                </c:pt>
                <c:pt idx="238">
                  <c:v>55.8</c:v>
                </c:pt>
                <c:pt idx="239">
                  <c:v>62.9</c:v>
                </c:pt>
                <c:pt idx="240">
                  <c:v>68.5</c:v>
                </c:pt>
                <c:pt idx="241">
                  <c:v>63.5</c:v>
                </c:pt>
                <c:pt idx="242">
                  <c:v>58.7</c:v>
                </c:pt>
                <c:pt idx="243">
                  <c:v>44.1</c:v>
                </c:pt>
                <c:pt idx="244">
                  <c:v>28.2</c:v>
                </c:pt>
                <c:pt idx="245">
                  <c:v>28.7</c:v>
                </c:pt>
                <c:pt idx="246">
                  <c:v>32</c:v>
                </c:pt>
                <c:pt idx="247">
                  <c:v>30.3</c:v>
                </c:pt>
                <c:pt idx="248">
                  <c:v>20.3</c:v>
                </c:pt>
                <c:pt idx="249">
                  <c:v>-5.19</c:v>
                </c:pt>
                <c:pt idx="250">
                  <c:v>-29.6</c:v>
                </c:pt>
                <c:pt idx="251">
                  <c:v>-28</c:v>
                </c:pt>
                <c:pt idx="252">
                  <c:v>-3.49</c:v>
                </c:pt>
                <c:pt idx="253">
                  <c:v>27</c:v>
                </c:pt>
                <c:pt idx="254">
                  <c:v>52.5</c:v>
                </c:pt>
                <c:pt idx="255">
                  <c:v>65.3</c:v>
                </c:pt>
                <c:pt idx="256">
                  <c:v>55.5</c:v>
                </c:pt>
                <c:pt idx="257">
                  <c:v>37</c:v>
                </c:pt>
                <c:pt idx="258">
                  <c:v>21.5</c:v>
                </c:pt>
                <c:pt idx="259">
                  <c:v>13.8</c:v>
                </c:pt>
                <c:pt idx="260">
                  <c:v>16.3</c:v>
                </c:pt>
                <c:pt idx="261">
                  <c:v>34.4</c:v>
                </c:pt>
                <c:pt idx="262">
                  <c:v>49.3</c:v>
                </c:pt>
                <c:pt idx="263">
                  <c:v>45.9</c:v>
                </c:pt>
                <c:pt idx="264">
                  <c:v>34.9</c:v>
                </c:pt>
                <c:pt idx="265">
                  <c:v>22.5</c:v>
                </c:pt>
                <c:pt idx="266">
                  <c:v>2.72</c:v>
                </c:pt>
                <c:pt idx="267">
                  <c:v>9.2100000000000009</c:v>
                </c:pt>
                <c:pt idx="268">
                  <c:v>17.600000000000001</c:v>
                </c:pt>
                <c:pt idx="269">
                  <c:v>21.1</c:v>
                </c:pt>
                <c:pt idx="270">
                  <c:v>25.2</c:v>
                </c:pt>
                <c:pt idx="271">
                  <c:v>18</c:v>
                </c:pt>
                <c:pt idx="272">
                  <c:v>11.2</c:v>
                </c:pt>
                <c:pt idx="273">
                  <c:v>8.9</c:v>
                </c:pt>
                <c:pt idx="274">
                  <c:v>11.2</c:v>
                </c:pt>
                <c:pt idx="275">
                  <c:v>19.5</c:v>
                </c:pt>
                <c:pt idx="276">
                  <c:v>28.2</c:v>
                </c:pt>
                <c:pt idx="277">
                  <c:v>31.9</c:v>
                </c:pt>
                <c:pt idx="278">
                  <c:v>44.2</c:v>
                </c:pt>
                <c:pt idx="279">
                  <c:v>54.9</c:v>
                </c:pt>
                <c:pt idx="280">
                  <c:v>58.7</c:v>
                </c:pt>
                <c:pt idx="281">
                  <c:v>58.7</c:v>
                </c:pt>
                <c:pt idx="282">
                  <c:v>38.9</c:v>
                </c:pt>
                <c:pt idx="283">
                  <c:v>19.399999999999999</c:v>
                </c:pt>
                <c:pt idx="284">
                  <c:v>-0.45200000000000001</c:v>
                </c:pt>
                <c:pt idx="285">
                  <c:v>-11.1</c:v>
                </c:pt>
                <c:pt idx="286">
                  <c:v>-12.5</c:v>
                </c:pt>
                <c:pt idx="287">
                  <c:v>-12.8</c:v>
                </c:pt>
                <c:pt idx="288">
                  <c:v>-2.74</c:v>
                </c:pt>
                <c:pt idx="289">
                  <c:v>0.27</c:v>
                </c:pt>
                <c:pt idx="290">
                  <c:v>-1.21</c:v>
                </c:pt>
                <c:pt idx="291">
                  <c:v>-0.52400000000000002</c:v>
                </c:pt>
                <c:pt idx="292">
                  <c:v>-6.26</c:v>
                </c:pt>
                <c:pt idx="293">
                  <c:v>-8.3000000000000007</c:v>
                </c:pt>
                <c:pt idx="294">
                  <c:v>-0.85299999999999998</c:v>
                </c:pt>
                <c:pt idx="295">
                  <c:v>-3.25</c:v>
                </c:pt>
                <c:pt idx="296">
                  <c:v>-6.36</c:v>
                </c:pt>
                <c:pt idx="297">
                  <c:v>-10.3</c:v>
                </c:pt>
                <c:pt idx="298">
                  <c:v>-16</c:v>
                </c:pt>
                <c:pt idx="299">
                  <c:v>-7.93</c:v>
                </c:pt>
                <c:pt idx="300">
                  <c:v>-0.13500000000000001</c:v>
                </c:pt>
                <c:pt idx="301">
                  <c:v>16.600000000000001</c:v>
                </c:pt>
                <c:pt idx="302">
                  <c:v>36.299999999999997</c:v>
                </c:pt>
                <c:pt idx="303">
                  <c:v>32</c:v>
                </c:pt>
                <c:pt idx="304">
                  <c:v>19.899999999999999</c:v>
                </c:pt>
                <c:pt idx="305">
                  <c:v>5.39</c:v>
                </c:pt>
                <c:pt idx="306">
                  <c:v>-17.100000000000001</c:v>
                </c:pt>
                <c:pt idx="307">
                  <c:v>-28.9</c:v>
                </c:pt>
                <c:pt idx="308">
                  <c:v>-30.1</c:v>
                </c:pt>
                <c:pt idx="309">
                  <c:v>-34.700000000000003</c:v>
                </c:pt>
                <c:pt idx="310">
                  <c:v>-39.5</c:v>
                </c:pt>
                <c:pt idx="311">
                  <c:v>-43.3</c:v>
                </c:pt>
                <c:pt idx="312">
                  <c:v>-39.5</c:v>
                </c:pt>
                <c:pt idx="313">
                  <c:v>-37.9</c:v>
                </c:pt>
                <c:pt idx="314">
                  <c:v>-33.6</c:v>
                </c:pt>
                <c:pt idx="315">
                  <c:v>-24.9</c:v>
                </c:pt>
                <c:pt idx="316">
                  <c:v>-19.399999999999999</c:v>
                </c:pt>
                <c:pt idx="317">
                  <c:v>-18.399999999999999</c:v>
                </c:pt>
                <c:pt idx="318">
                  <c:v>-24.9</c:v>
                </c:pt>
                <c:pt idx="319">
                  <c:v>-32</c:v>
                </c:pt>
                <c:pt idx="320">
                  <c:v>-39.1</c:v>
                </c:pt>
                <c:pt idx="321">
                  <c:v>-45.8</c:v>
                </c:pt>
                <c:pt idx="322">
                  <c:v>-41</c:v>
                </c:pt>
                <c:pt idx="323">
                  <c:v>-25.5</c:v>
                </c:pt>
                <c:pt idx="324">
                  <c:v>2.4700000000000002</c:v>
                </c:pt>
                <c:pt idx="325">
                  <c:v>28.9</c:v>
                </c:pt>
                <c:pt idx="326">
                  <c:v>40.700000000000003</c:v>
                </c:pt>
                <c:pt idx="327">
                  <c:v>40.5</c:v>
                </c:pt>
                <c:pt idx="328">
                  <c:v>32.4</c:v>
                </c:pt>
                <c:pt idx="329">
                  <c:v>19.2</c:v>
                </c:pt>
                <c:pt idx="330">
                  <c:v>10.4</c:v>
                </c:pt>
                <c:pt idx="331">
                  <c:v>17.399999999999999</c:v>
                </c:pt>
                <c:pt idx="332">
                  <c:v>16.100000000000001</c:v>
                </c:pt>
                <c:pt idx="333">
                  <c:v>7.16</c:v>
                </c:pt>
                <c:pt idx="334">
                  <c:v>7.12</c:v>
                </c:pt>
                <c:pt idx="335">
                  <c:v>1.56</c:v>
                </c:pt>
                <c:pt idx="336">
                  <c:v>-10.1</c:v>
                </c:pt>
                <c:pt idx="337">
                  <c:v>-14.2</c:v>
                </c:pt>
                <c:pt idx="338">
                  <c:v>-21.2</c:v>
                </c:pt>
                <c:pt idx="339">
                  <c:v>-25</c:v>
                </c:pt>
                <c:pt idx="340">
                  <c:v>-23.4</c:v>
                </c:pt>
                <c:pt idx="341">
                  <c:v>-16.3</c:v>
                </c:pt>
                <c:pt idx="342">
                  <c:v>-7.25</c:v>
                </c:pt>
                <c:pt idx="343">
                  <c:v>-7.31</c:v>
                </c:pt>
                <c:pt idx="344">
                  <c:v>-20.3</c:v>
                </c:pt>
                <c:pt idx="345">
                  <c:v>-27</c:v>
                </c:pt>
                <c:pt idx="346">
                  <c:v>-32.6</c:v>
                </c:pt>
                <c:pt idx="347">
                  <c:v>-38</c:v>
                </c:pt>
                <c:pt idx="348">
                  <c:v>-28</c:v>
                </c:pt>
                <c:pt idx="349">
                  <c:v>-17.8</c:v>
                </c:pt>
                <c:pt idx="350">
                  <c:v>-7.77</c:v>
                </c:pt>
                <c:pt idx="351">
                  <c:v>2.83</c:v>
                </c:pt>
                <c:pt idx="352">
                  <c:v>3.09</c:v>
                </c:pt>
                <c:pt idx="353">
                  <c:v>3.3</c:v>
                </c:pt>
                <c:pt idx="354">
                  <c:v>11.3</c:v>
                </c:pt>
                <c:pt idx="355">
                  <c:v>19.399999999999999</c:v>
                </c:pt>
                <c:pt idx="356">
                  <c:v>22.8</c:v>
                </c:pt>
                <c:pt idx="357">
                  <c:v>26.5</c:v>
                </c:pt>
                <c:pt idx="358">
                  <c:v>14.5</c:v>
                </c:pt>
                <c:pt idx="359">
                  <c:v>-5.8</c:v>
                </c:pt>
                <c:pt idx="360">
                  <c:v>-14.1</c:v>
                </c:pt>
                <c:pt idx="361">
                  <c:v>-26.2</c:v>
                </c:pt>
                <c:pt idx="362">
                  <c:v>-31.7</c:v>
                </c:pt>
                <c:pt idx="363">
                  <c:v>-19.100000000000001</c:v>
                </c:pt>
                <c:pt idx="364">
                  <c:v>-6.87</c:v>
                </c:pt>
                <c:pt idx="365">
                  <c:v>0.77700000000000002</c:v>
                </c:pt>
                <c:pt idx="366">
                  <c:v>9.6199999999999992</c:v>
                </c:pt>
                <c:pt idx="367">
                  <c:v>5.84</c:v>
                </c:pt>
                <c:pt idx="368">
                  <c:v>-0.12</c:v>
                </c:pt>
                <c:pt idx="369">
                  <c:v>-8.6199999999999992</c:v>
                </c:pt>
                <c:pt idx="370">
                  <c:v>-26.1</c:v>
                </c:pt>
                <c:pt idx="371">
                  <c:v>-41.5</c:v>
                </c:pt>
                <c:pt idx="372">
                  <c:v>-54.2</c:v>
                </c:pt>
                <c:pt idx="373">
                  <c:v>-67.599999999999994</c:v>
                </c:pt>
                <c:pt idx="374">
                  <c:v>-75.5</c:v>
                </c:pt>
                <c:pt idx="375">
                  <c:v>-78.7</c:v>
                </c:pt>
                <c:pt idx="376">
                  <c:v>-79.400000000000006</c:v>
                </c:pt>
                <c:pt idx="377">
                  <c:v>-75.400000000000006</c:v>
                </c:pt>
                <c:pt idx="378">
                  <c:v>-61.8</c:v>
                </c:pt>
                <c:pt idx="379">
                  <c:v>-39.799999999999997</c:v>
                </c:pt>
                <c:pt idx="380">
                  <c:v>-26.3</c:v>
                </c:pt>
                <c:pt idx="381">
                  <c:v>-10.1</c:v>
                </c:pt>
                <c:pt idx="382">
                  <c:v>12.8</c:v>
                </c:pt>
                <c:pt idx="383">
                  <c:v>20</c:v>
                </c:pt>
                <c:pt idx="384">
                  <c:v>21.8</c:v>
                </c:pt>
                <c:pt idx="385">
                  <c:v>13.5</c:v>
                </c:pt>
                <c:pt idx="386">
                  <c:v>-2.14</c:v>
                </c:pt>
                <c:pt idx="387">
                  <c:v>-3.59</c:v>
                </c:pt>
                <c:pt idx="388">
                  <c:v>-3.04</c:v>
                </c:pt>
                <c:pt idx="389">
                  <c:v>-1.54</c:v>
                </c:pt>
                <c:pt idx="390">
                  <c:v>-2.9</c:v>
                </c:pt>
                <c:pt idx="391">
                  <c:v>-17.3</c:v>
                </c:pt>
                <c:pt idx="392">
                  <c:v>-21.8</c:v>
                </c:pt>
                <c:pt idx="393">
                  <c:v>-21.2</c:v>
                </c:pt>
                <c:pt idx="394">
                  <c:v>-22.6</c:v>
                </c:pt>
                <c:pt idx="395">
                  <c:v>-15.5</c:v>
                </c:pt>
                <c:pt idx="396">
                  <c:v>-1.05</c:v>
                </c:pt>
                <c:pt idx="397">
                  <c:v>10.199999999999999</c:v>
                </c:pt>
                <c:pt idx="398">
                  <c:v>19.7</c:v>
                </c:pt>
                <c:pt idx="399">
                  <c:v>18</c:v>
                </c:pt>
                <c:pt idx="400">
                  <c:v>16.399999999999999</c:v>
                </c:pt>
                <c:pt idx="401">
                  <c:v>19.2</c:v>
                </c:pt>
                <c:pt idx="402">
                  <c:v>20.6</c:v>
                </c:pt>
                <c:pt idx="403">
                  <c:v>22.3</c:v>
                </c:pt>
                <c:pt idx="404">
                  <c:v>10.9</c:v>
                </c:pt>
                <c:pt idx="405">
                  <c:v>9.0399999999999991</c:v>
                </c:pt>
                <c:pt idx="406">
                  <c:v>3.93</c:v>
                </c:pt>
                <c:pt idx="407">
                  <c:v>-0.87</c:v>
                </c:pt>
                <c:pt idx="408">
                  <c:v>0.78600000000000003</c:v>
                </c:pt>
                <c:pt idx="409">
                  <c:v>-5.1100000000000003</c:v>
                </c:pt>
                <c:pt idx="410">
                  <c:v>-9.58</c:v>
                </c:pt>
                <c:pt idx="411">
                  <c:v>-6.82</c:v>
                </c:pt>
                <c:pt idx="412">
                  <c:v>-4.43</c:v>
                </c:pt>
                <c:pt idx="413">
                  <c:v>-3.75</c:v>
                </c:pt>
                <c:pt idx="414">
                  <c:v>-4.7</c:v>
                </c:pt>
                <c:pt idx="415">
                  <c:v>-14.8</c:v>
                </c:pt>
                <c:pt idx="416">
                  <c:v>-29.9</c:v>
                </c:pt>
                <c:pt idx="417">
                  <c:v>-41</c:v>
                </c:pt>
                <c:pt idx="418">
                  <c:v>-41.6</c:v>
                </c:pt>
                <c:pt idx="419">
                  <c:v>-32.1</c:v>
                </c:pt>
                <c:pt idx="420">
                  <c:v>-26.1</c:v>
                </c:pt>
                <c:pt idx="421">
                  <c:v>-28.4</c:v>
                </c:pt>
                <c:pt idx="422">
                  <c:v>-15.7</c:v>
                </c:pt>
                <c:pt idx="423">
                  <c:v>-6.27</c:v>
                </c:pt>
                <c:pt idx="424">
                  <c:v>5.19</c:v>
                </c:pt>
                <c:pt idx="425">
                  <c:v>23.1</c:v>
                </c:pt>
                <c:pt idx="426">
                  <c:v>22.1</c:v>
                </c:pt>
                <c:pt idx="427">
                  <c:v>13.5</c:v>
                </c:pt>
                <c:pt idx="428">
                  <c:v>-0.157</c:v>
                </c:pt>
                <c:pt idx="429">
                  <c:v>-18.3</c:v>
                </c:pt>
                <c:pt idx="430">
                  <c:v>-27.8</c:v>
                </c:pt>
                <c:pt idx="431">
                  <c:v>-17.5</c:v>
                </c:pt>
                <c:pt idx="432">
                  <c:v>13</c:v>
                </c:pt>
                <c:pt idx="433">
                  <c:v>45.1</c:v>
                </c:pt>
                <c:pt idx="434">
                  <c:v>68.099999999999994</c:v>
                </c:pt>
                <c:pt idx="435">
                  <c:v>74.099999999999994</c:v>
                </c:pt>
                <c:pt idx="436">
                  <c:v>56</c:v>
                </c:pt>
                <c:pt idx="437">
                  <c:v>36.1</c:v>
                </c:pt>
                <c:pt idx="438">
                  <c:v>22.9</c:v>
                </c:pt>
                <c:pt idx="439">
                  <c:v>8.8000000000000007</c:v>
                </c:pt>
                <c:pt idx="440">
                  <c:v>3.1</c:v>
                </c:pt>
                <c:pt idx="441">
                  <c:v>-3.99</c:v>
                </c:pt>
                <c:pt idx="442">
                  <c:v>-25.9</c:v>
                </c:pt>
                <c:pt idx="443">
                  <c:v>-47</c:v>
                </c:pt>
                <c:pt idx="444">
                  <c:v>-60.6</c:v>
                </c:pt>
                <c:pt idx="445">
                  <c:v>-69.099999999999994</c:v>
                </c:pt>
                <c:pt idx="446">
                  <c:v>-57.2</c:v>
                </c:pt>
                <c:pt idx="447">
                  <c:v>-30.9</c:v>
                </c:pt>
                <c:pt idx="448">
                  <c:v>-14.8</c:v>
                </c:pt>
                <c:pt idx="449">
                  <c:v>-6.24</c:v>
                </c:pt>
                <c:pt idx="450">
                  <c:v>-2.27</c:v>
                </c:pt>
                <c:pt idx="451">
                  <c:v>-0.42399999999999999</c:v>
                </c:pt>
                <c:pt idx="452">
                  <c:v>13.2</c:v>
                </c:pt>
                <c:pt idx="453">
                  <c:v>27.2</c:v>
                </c:pt>
                <c:pt idx="454">
                  <c:v>22.5</c:v>
                </c:pt>
                <c:pt idx="455">
                  <c:v>14.8</c:v>
                </c:pt>
                <c:pt idx="456">
                  <c:v>-1.03</c:v>
                </c:pt>
                <c:pt idx="457">
                  <c:v>-9.68</c:v>
                </c:pt>
                <c:pt idx="458">
                  <c:v>-6.01</c:v>
                </c:pt>
                <c:pt idx="459">
                  <c:v>-2.3199999999999998</c:v>
                </c:pt>
                <c:pt idx="460">
                  <c:v>2.67</c:v>
                </c:pt>
                <c:pt idx="461">
                  <c:v>14.9</c:v>
                </c:pt>
                <c:pt idx="462">
                  <c:v>26.3</c:v>
                </c:pt>
                <c:pt idx="463">
                  <c:v>39.4</c:v>
                </c:pt>
                <c:pt idx="464">
                  <c:v>48.1</c:v>
                </c:pt>
                <c:pt idx="465">
                  <c:v>46.3</c:v>
                </c:pt>
                <c:pt idx="466">
                  <c:v>38.299999999999997</c:v>
                </c:pt>
                <c:pt idx="467">
                  <c:v>23.2</c:v>
                </c:pt>
                <c:pt idx="468">
                  <c:v>24.3</c:v>
                </c:pt>
                <c:pt idx="469">
                  <c:v>17.2</c:v>
                </c:pt>
                <c:pt idx="470">
                  <c:v>19.600000000000001</c:v>
                </c:pt>
                <c:pt idx="471">
                  <c:v>34.5</c:v>
                </c:pt>
                <c:pt idx="472">
                  <c:v>28.5</c:v>
                </c:pt>
                <c:pt idx="473">
                  <c:v>33.799999999999997</c:v>
                </c:pt>
                <c:pt idx="474">
                  <c:v>36.799999999999997</c:v>
                </c:pt>
                <c:pt idx="475">
                  <c:v>24.5</c:v>
                </c:pt>
                <c:pt idx="476">
                  <c:v>29.2</c:v>
                </c:pt>
                <c:pt idx="477">
                  <c:v>37.299999999999997</c:v>
                </c:pt>
                <c:pt idx="478">
                  <c:v>47.6</c:v>
                </c:pt>
                <c:pt idx="479">
                  <c:v>55.8</c:v>
                </c:pt>
                <c:pt idx="480">
                  <c:v>57</c:v>
                </c:pt>
                <c:pt idx="481">
                  <c:v>46.5</c:v>
                </c:pt>
                <c:pt idx="482">
                  <c:v>28.2</c:v>
                </c:pt>
                <c:pt idx="483">
                  <c:v>8.39</c:v>
                </c:pt>
                <c:pt idx="484">
                  <c:v>-7.85</c:v>
                </c:pt>
                <c:pt idx="485">
                  <c:v>-15.7</c:v>
                </c:pt>
                <c:pt idx="486">
                  <c:v>-8.0500000000000007</c:v>
                </c:pt>
                <c:pt idx="487">
                  <c:v>17.8</c:v>
                </c:pt>
                <c:pt idx="488">
                  <c:v>47.7</c:v>
                </c:pt>
                <c:pt idx="489">
                  <c:v>77.2</c:v>
                </c:pt>
                <c:pt idx="490">
                  <c:v>93.3</c:v>
                </c:pt>
                <c:pt idx="491">
                  <c:v>98.6</c:v>
                </c:pt>
                <c:pt idx="492">
                  <c:v>86.8</c:v>
                </c:pt>
                <c:pt idx="493">
                  <c:v>61.1</c:v>
                </c:pt>
                <c:pt idx="494">
                  <c:v>41.4</c:v>
                </c:pt>
                <c:pt idx="495">
                  <c:v>31.5</c:v>
                </c:pt>
                <c:pt idx="496">
                  <c:v>31.5</c:v>
                </c:pt>
                <c:pt idx="497">
                  <c:v>29.7</c:v>
                </c:pt>
                <c:pt idx="498">
                  <c:v>25.9</c:v>
                </c:pt>
                <c:pt idx="499">
                  <c:v>15.5</c:v>
                </c:pt>
                <c:pt idx="500">
                  <c:v>9.9600000000000009</c:v>
                </c:pt>
                <c:pt idx="501">
                  <c:v>23</c:v>
                </c:pt>
                <c:pt idx="502">
                  <c:v>38.6</c:v>
                </c:pt>
                <c:pt idx="503">
                  <c:v>57.9</c:v>
                </c:pt>
                <c:pt idx="504">
                  <c:v>68.7</c:v>
                </c:pt>
                <c:pt idx="505">
                  <c:v>61.3</c:v>
                </c:pt>
                <c:pt idx="506">
                  <c:v>47</c:v>
                </c:pt>
                <c:pt idx="507">
                  <c:v>33.700000000000003</c:v>
                </c:pt>
                <c:pt idx="508">
                  <c:v>31.4</c:v>
                </c:pt>
                <c:pt idx="509">
                  <c:v>46.7</c:v>
                </c:pt>
                <c:pt idx="510">
                  <c:v>57.9</c:v>
                </c:pt>
                <c:pt idx="511">
                  <c:v>70.099999999999994</c:v>
                </c:pt>
                <c:pt idx="512">
                  <c:v>75.3</c:v>
                </c:pt>
                <c:pt idx="513">
                  <c:v>63.5</c:v>
                </c:pt>
                <c:pt idx="514">
                  <c:v>57.3</c:v>
                </c:pt>
                <c:pt idx="515">
                  <c:v>47.9</c:v>
                </c:pt>
                <c:pt idx="516">
                  <c:v>41.4</c:v>
                </c:pt>
                <c:pt idx="517">
                  <c:v>37.4</c:v>
                </c:pt>
                <c:pt idx="518">
                  <c:v>36.1</c:v>
                </c:pt>
                <c:pt idx="519">
                  <c:v>33.200000000000003</c:v>
                </c:pt>
                <c:pt idx="520">
                  <c:v>29.7</c:v>
                </c:pt>
                <c:pt idx="521">
                  <c:v>36.6</c:v>
                </c:pt>
                <c:pt idx="522">
                  <c:v>44.6</c:v>
                </c:pt>
                <c:pt idx="523">
                  <c:v>50.6</c:v>
                </c:pt>
                <c:pt idx="524">
                  <c:v>63.9</c:v>
                </c:pt>
                <c:pt idx="525">
                  <c:v>70.400000000000006</c:v>
                </c:pt>
                <c:pt idx="526">
                  <c:v>70.900000000000006</c:v>
                </c:pt>
                <c:pt idx="527">
                  <c:v>71.5</c:v>
                </c:pt>
                <c:pt idx="528">
                  <c:v>80.099999999999994</c:v>
                </c:pt>
                <c:pt idx="529">
                  <c:v>84.2</c:v>
                </c:pt>
                <c:pt idx="530">
                  <c:v>77.7</c:v>
                </c:pt>
                <c:pt idx="531">
                  <c:v>72.2</c:v>
                </c:pt>
                <c:pt idx="532">
                  <c:v>57.8</c:v>
                </c:pt>
                <c:pt idx="533">
                  <c:v>50.3</c:v>
                </c:pt>
                <c:pt idx="534">
                  <c:v>57.3</c:v>
                </c:pt>
                <c:pt idx="535">
                  <c:v>62.3</c:v>
                </c:pt>
                <c:pt idx="536">
                  <c:v>74.8</c:v>
                </c:pt>
                <c:pt idx="537">
                  <c:v>75.7</c:v>
                </c:pt>
                <c:pt idx="538">
                  <c:v>76.900000000000006</c:v>
                </c:pt>
                <c:pt idx="539">
                  <c:v>63.5</c:v>
                </c:pt>
                <c:pt idx="540">
                  <c:v>42.2</c:v>
                </c:pt>
              </c:numCache>
            </c:numRef>
          </c:val>
          <c:smooth val="0"/>
          <c:extLst>
            <c:ext xmlns:c16="http://schemas.microsoft.com/office/drawing/2014/chart" uri="{C3380CC4-5D6E-409C-BE32-E72D297353CC}">
              <c16:uniqueId val="{00000002-62B2-7049-88EB-AA0A6FEB308C}"/>
            </c:ext>
          </c:extLst>
        </c:ser>
        <c:ser>
          <c:idx val="4"/>
          <c:order val="3"/>
          <c:tx>
            <c:strRef>
              <c:f>'K5'!$F$1</c:f>
              <c:strCache>
                <c:ptCount val="1"/>
                <c:pt idx="0">
                  <c:v>48 Hours</c:v>
                </c:pt>
              </c:strCache>
            </c:strRef>
          </c:tx>
          <c:spPr>
            <a:ln w="28575" cap="rnd">
              <a:solidFill>
                <a:schemeClr val="accent6"/>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'K5'!$F$800:$F$1340</c:f>
              <c:numCache>
                <c:formatCode>General</c:formatCode>
                <c:ptCount val="541"/>
                <c:pt idx="0">
                  <c:v>-201</c:v>
                </c:pt>
                <c:pt idx="1">
                  <c:v>-199</c:v>
                </c:pt>
                <c:pt idx="2">
                  <c:v>-192</c:v>
                </c:pt>
                <c:pt idx="3">
                  <c:v>-186</c:v>
                </c:pt>
                <c:pt idx="4">
                  <c:v>-176</c:v>
                </c:pt>
                <c:pt idx="5">
                  <c:v>-173</c:v>
                </c:pt>
                <c:pt idx="6">
                  <c:v>-163</c:v>
                </c:pt>
                <c:pt idx="7">
                  <c:v>-149</c:v>
                </c:pt>
                <c:pt idx="8">
                  <c:v>-139</c:v>
                </c:pt>
                <c:pt idx="9">
                  <c:v>-135</c:v>
                </c:pt>
                <c:pt idx="10">
                  <c:v>-136</c:v>
                </c:pt>
                <c:pt idx="11">
                  <c:v>-142</c:v>
                </c:pt>
                <c:pt idx="12">
                  <c:v>-150</c:v>
                </c:pt>
                <c:pt idx="13">
                  <c:v>-152</c:v>
                </c:pt>
                <c:pt idx="14">
                  <c:v>-151</c:v>
                </c:pt>
                <c:pt idx="15">
                  <c:v>-157</c:v>
                </c:pt>
                <c:pt idx="16">
                  <c:v>-158</c:v>
                </c:pt>
                <c:pt idx="17">
                  <c:v>-156</c:v>
                </c:pt>
                <c:pt idx="18">
                  <c:v>-152</c:v>
                </c:pt>
                <c:pt idx="19">
                  <c:v>-144</c:v>
                </c:pt>
                <c:pt idx="20">
                  <c:v>-144</c:v>
                </c:pt>
                <c:pt idx="21">
                  <c:v>-157</c:v>
                </c:pt>
                <c:pt idx="22">
                  <c:v>-178</c:v>
                </c:pt>
                <c:pt idx="23">
                  <c:v>-195</c:v>
                </c:pt>
                <c:pt idx="24">
                  <c:v>-202</c:v>
                </c:pt>
                <c:pt idx="25">
                  <c:v>-199</c:v>
                </c:pt>
                <c:pt idx="26">
                  <c:v>-188</c:v>
                </c:pt>
                <c:pt idx="27">
                  <c:v>-170</c:v>
                </c:pt>
                <c:pt idx="28">
                  <c:v>-153</c:v>
                </c:pt>
                <c:pt idx="29">
                  <c:v>-139</c:v>
                </c:pt>
                <c:pt idx="30">
                  <c:v>-133</c:v>
                </c:pt>
                <c:pt idx="31">
                  <c:v>-139</c:v>
                </c:pt>
                <c:pt idx="32">
                  <c:v>-144</c:v>
                </c:pt>
                <c:pt idx="33">
                  <c:v>-149</c:v>
                </c:pt>
                <c:pt idx="34">
                  <c:v>-149</c:v>
                </c:pt>
                <c:pt idx="35">
                  <c:v>-140</c:v>
                </c:pt>
                <c:pt idx="36">
                  <c:v>-134</c:v>
                </c:pt>
                <c:pt idx="37">
                  <c:v>-135</c:v>
                </c:pt>
                <c:pt idx="38">
                  <c:v>-140</c:v>
                </c:pt>
                <c:pt idx="39">
                  <c:v>-149</c:v>
                </c:pt>
                <c:pt idx="40">
                  <c:v>-162</c:v>
                </c:pt>
                <c:pt idx="41">
                  <c:v>-169</c:v>
                </c:pt>
                <c:pt idx="42">
                  <c:v>-172</c:v>
                </c:pt>
                <c:pt idx="43">
                  <c:v>-167</c:v>
                </c:pt>
                <c:pt idx="44">
                  <c:v>-151</c:v>
                </c:pt>
                <c:pt idx="45">
                  <c:v>-141</c:v>
                </c:pt>
                <c:pt idx="46">
                  <c:v>-137</c:v>
                </c:pt>
                <c:pt idx="47">
                  <c:v>-139</c:v>
                </c:pt>
                <c:pt idx="48">
                  <c:v>-156</c:v>
                </c:pt>
                <c:pt idx="49">
                  <c:v>-171</c:v>
                </c:pt>
                <c:pt idx="50">
                  <c:v>-176</c:v>
                </c:pt>
                <c:pt idx="51">
                  <c:v>-179</c:v>
                </c:pt>
                <c:pt idx="52">
                  <c:v>-171</c:v>
                </c:pt>
                <c:pt idx="53">
                  <c:v>-161</c:v>
                </c:pt>
                <c:pt idx="54">
                  <c:v>-152</c:v>
                </c:pt>
                <c:pt idx="55">
                  <c:v>-147</c:v>
                </c:pt>
                <c:pt idx="56">
                  <c:v>-143</c:v>
                </c:pt>
                <c:pt idx="57">
                  <c:v>-134</c:v>
                </c:pt>
                <c:pt idx="58">
                  <c:v>-130</c:v>
                </c:pt>
                <c:pt idx="59">
                  <c:v>-142</c:v>
                </c:pt>
                <c:pt idx="60">
                  <c:v>-149</c:v>
                </c:pt>
                <c:pt idx="61">
                  <c:v>-154</c:v>
                </c:pt>
                <c:pt idx="62">
                  <c:v>-154</c:v>
                </c:pt>
                <c:pt idx="63">
                  <c:v>-141</c:v>
                </c:pt>
                <c:pt idx="64">
                  <c:v>-120</c:v>
                </c:pt>
                <c:pt idx="65">
                  <c:v>-103</c:v>
                </c:pt>
                <c:pt idx="66">
                  <c:v>-95.3</c:v>
                </c:pt>
                <c:pt idx="67">
                  <c:v>-103</c:v>
                </c:pt>
                <c:pt idx="68">
                  <c:v>-114</c:v>
                </c:pt>
                <c:pt idx="69">
                  <c:v>-124</c:v>
                </c:pt>
                <c:pt idx="70">
                  <c:v>-129</c:v>
                </c:pt>
                <c:pt idx="71">
                  <c:v>-116</c:v>
                </c:pt>
                <c:pt idx="72">
                  <c:v>-87.1</c:v>
                </c:pt>
                <c:pt idx="73">
                  <c:v>-71.3</c:v>
                </c:pt>
                <c:pt idx="74">
                  <c:v>-71.2</c:v>
                </c:pt>
                <c:pt idx="75">
                  <c:v>-81.7</c:v>
                </c:pt>
                <c:pt idx="76">
                  <c:v>-97</c:v>
                </c:pt>
                <c:pt idx="77">
                  <c:v>-106</c:v>
                </c:pt>
                <c:pt idx="78">
                  <c:v>-104</c:v>
                </c:pt>
                <c:pt idx="79">
                  <c:v>-94.2</c:v>
                </c:pt>
                <c:pt idx="80">
                  <c:v>-88.6</c:v>
                </c:pt>
                <c:pt idx="81">
                  <c:v>-96.7</c:v>
                </c:pt>
                <c:pt idx="82">
                  <c:v>-96.2</c:v>
                </c:pt>
                <c:pt idx="83">
                  <c:v>-96.9</c:v>
                </c:pt>
                <c:pt idx="84">
                  <c:v>-107</c:v>
                </c:pt>
                <c:pt idx="85">
                  <c:v>-114</c:v>
                </c:pt>
                <c:pt idx="86">
                  <c:v>-119</c:v>
                </c:pt>
                <c:pt idx="87">
                  <c:v>-125</c:v>
                </c:pt>
                <c:pt idx="88">
                  <c:v>-126</c:v>
                </c:pt>
                <c:pt idx="89">
                  <c:v>-113</c:v>
                </c:pt>
                <c:pt idx="90">
                  <c:v>-107</c:v>
                </c:pt>
                <c:pt idx="91">
                  <c:v>-101</c:v>
                </c:pt>
                <c:pt idx="92">
                  <c:v>-96.4</c:v>
                </c:pt>
                <c:pt idx="93">
                  <c:v>-89.1</c:v>
                </c:pt>
                <c:pt idx="94">
                  <c:v>-84.9</c:v>
                </c:pt>
                <c:pt idx="95">
                  <c:v>-75.099999999999994</c:v>
                </c:pt>
                <c:pt idx="96">
                  <c:v>-59.7</c:v>
                </c:pt>
                <c:pt idx="97">
                  <c:v>-54.6</c:v>
                </c:pt>
                <c:pt idx="98">
                  <c:v>-44.9</c:v>
                </c:pt>
                <c:pt idx="99">
                  <c:v>-41.2</c:v>
                </c:pt>
                <c:pt idx="100">
                  <c:v>-44.8</c:v>
                </c:pt>
                <c:pt idx="101">
                  <c:v>-51.1</c:v>
                </c:pt>
                <c:pt idx="102">
                  <c:v>-55.4</c:v>
                </c:pt>
                <c:pt idx="103">
                  <c:v>-58.8</c:v>
                </c:pt>
                <c:pt idx="104">
                  <c:v>-58.6</c:v>
                </c:pt>
                <c:pt idx="105">
                  <c:v>-45.8</c:v>
                </c:pt>
                <c:pt idx="106">
                  <c:v>-34.799999999999997</c:v>
                </c:pt>
                <c:pt idx="107">
                  <c:v>-24.9</c:v>
                </c:pt>
                <c:pt idx="108">
                  <c:v>-14.6</c:v>
                </c:pt>
                <c:pt idx="109">
                  <c:v>-8.75</c:v>
                </c:pt>
                <c:pt idx="110">
                  <c:v>-7.05</c:v>
                </c:pt>
                <c:pt idx="111">
                  <c:v>-24.3</c:v>
                </c:pt>
                <c:pt idx="112">
                  <c:v>-50.3</c:v>
                </c:pt>
                <c:pt idx="113">
                  <c:v>-80.2</c:v>
                </c:pt>
                <c:pt idx="114">
                  <c:v>-99.9</c:v>
                </c:pt>
                <c:pt idx="115">
                  <c:v>-104</c:v>
                </c:pt>
                <c:pt idx="116">
                  <c:v>-96.7</c:v>
                </c:pt>
                <c:pt idx="117">
                  <c:v>-88.8</c:v>
                </c:pt>
                <c:pt idx="118">
                  <c:v>-79.2</c:v>
                </c:pt>
                <c:pt idx="119">
                  <c:v>-68</c:v>
                </c:pt>
                <c:pt idx="120">
                  <c:v>-57.1</c:v>
                </c:pt>
                <c:pt idx="121">
                  <c:v>-37.1</c:v>
                </c:pt>
                <c:pt idx="122">
                  <c:v>-12.9</c:v>
                </c:pt>
                <c:pt idx="123">
                  <c:v>1.17</c:v>
                </c:pt>
                <c:pt idx="124">
                  <c:v>10.199999999999999</c:v>
                </c:pt>
                <c:pt idx="125">
                  <c:v>19.2</c:v>
                </c:pt>
                <c:pt idx="126">
                  <c:v>14.6</c:v>
                </c:pt>
                <c:pt idx="127">
                  <c:v>2.25</c:v>
                </c:pt>
                <c:pt idx="128">
                  <c:v>-2.0499999999999998</c:v>
                </c:pt>
                <c:pt idx="129">
                  <c:v>-5.33</c:v>
                </c:pt>
                <c:pt idx="130">
                  <c:v>-8.93</c:v>
                </c:pt>
                <c:pt idx="131">
                  <c:v>-5.36</c:v>
                </c:pt>
                <c:pt idx="132">
                  <c:v>5.05</c:v>
                </c:pt>
                <c:pt idx="133">
                  <c:v>6.13</c:v>
                </c:pt>
                <c:pt idx="134">
                  <c:v>4.1500000000000004</c:v>
                </c:pt>
                <c:pt idx="135">
                  <c:v>10.9</c:v>
                </c:pt>
                <c:pt idx="136">
                  <c:v>7.56</c:v>
                </c:pt>
                <c:pt idx="137">
                  <c:v>-9.84</c:v>
                </c:pt>
                <c:pt idx="138">
                  <c:v>-25.8</c:v>
                </c:pt>
                <c:pt idx="139">
                  <c:v>-46.2</c:v>
                </c:pt>
                <c:pt idx="140">
                  <c:v>-65.2</c:v>
                </c:pt>
                <c:pt idx="141">
                  <c:v>-74.599999999999994</c:v>
                </c:pt>
                <c:pt idx="142">
                  <c:v>-62.2</c:v>
                </c:pt>
                <c:pt idx="143">
                  <c:v>-41.9</c:v>
                </c:pt>
                <c:pt idx="144">
                  <c:v>-20.3</c:v>
                </c:pt>
                <c:pt idx="145">
                  <c:v>5.36</c:v>
                </c:pt>
                <c:pt idx="146">
                  <c:v>23.2</c:v>
                </c:pt>
                <c:pt idx="147">
                  <c:v>24.8</c:v>
                </c:pt>
                <c:pt idx="148">
                  <c:v>16.2</c:v>
                </c:pt>
                <c:pt idx="149">
                  <c:v>2.5099999999999998</c:v>
                </c:pt>
                <c:pt idx="150">
                  <c:v>-11.3</c:v>
                </c:pt>
                <c:pt idx="151">
                  <c:v>-17.7</c:v>
                </c:pt>
                <c:pt idx="152">
                  <c:v>-13.6</c:v>
                </c:pt>
                <c:pt idx="153">
                  <c:v>-6.12</c:v>
                </c:pt>
                <c:pt idx="154">
                  <c:v>6.32</c:v>
                </c:pt>
                <c:pt idx="155">
                  <c:v>11.4</c:v>
                </c:pt>
                <c:pt idx="156">
                  <c:v>12.7</c:v>
                </c:pt>
                <c:pt idx="157">
                  <c:v>11.3</c:v>
                </c:pt>
                <c:pt idx="158">
                  <c:v>5.63</c:v>
                </c:pt>
                <c:pt idx="159">
                  <c:v>2.56</c:v>
                </c:pt>
                <c:pt idx="160">
                  <c:v>5.16</c:v>
                </c:pt>
                <c:pt idx="161">
                  <c:v>5.64</c:v>
                </c:pt>
                <c:pt idx="162">
                  <c:v>12.1</c:v>
                </c:pt>
                <c:pt idx="163">
                  <c:v>15.2</c:v>
                </c:pt>
                <c:pt idx="164">
                  <c:v>12</c:v>
                </c:pt>
                <c:pt idx="165">
                  <c:v>8.36</c:v>
                </c:pt>
                <c:pt idx="166">
                  <c:v>-2.7</c:v>
                </c:pt>
                <c:pt idx="167">
                  <c:v>-24.8</c:v>
                </c:pt>
                <c:pt idx="168">
                  <c:v>-30.5</c:v>
                </c:pt>
                <c:pt idx="169">
                  <c:v>-30.3</c:v>
                </c:pt>
                <c:pt idx="170">
                  <c:v>-25.4</c:v>
                </c:pt>
                <c:pt idx="171">
                  <c:v>-7.38</c:v>
                </c:pt>
                <c:pt idx="172">
                  <c:v>18.3</c:v>
                </c:pt>
                <c:pt idx="173">
                  <c:v>33.1</c:v>
                </c:pt>
                <c:pt idx="174">
                  <c:v>38.6</c:v>
                </c:pt>
                <c:pt idx="175">
                  <c:v>41.4</c:v>
                </c:pt>
                <c:pt idx="176">
                  <c:v>38.200000000000003</c:v>
                </c:pt>
                <c:pt idx="177">
                  <c:v>37.700000000000003</c:v>
                </c:pt>
                <c:pt idx="178">
                  <c:v>45.7</c:v>
                </c:pt>
                <c:pt idx="179">
                  <c:v>62.8</c:v>
                </c:pt>
                <c:pt idx="180">
                  <c:v>68.400000000000006</c:v>
                </c:pt>
                <c:pt idx="181">
                  <c:v>61.8</c:v>
                </c:pt>
                <c:pt idx="182">
                  <c:v>53.3</c:v>
                </c:pt>
                <c:pt idx="183">
                  <c:v>36.5</c:v>
                </c:pt>
                <c:pt idx="184">
                  <c:v>24.3</c:v>
                </c:pt>
                <c:pt idx="185">
                  <c:v>19.600000000000001</c:v>
                </c:pt>
                <c:pt idx="186">
                  <c:v>14.5</c:v>
                </c:pt>
                <c:pt idx="187">
                  <c:v>15.2</c:v>
                </c:pt>
                <c:pt idx="188">
                  <c:v>14.6</c:v>
                </c:pt>
                <c:pt idx="189">
                  <c:v>17.7</c:v>
                </c:pt>
                <c:pt idx="190">
                  <c:v>31.3</c:v>
                </c:pt>
                <c:pt idx="191">
                  <c:v>52.1</c:v>
                </c:pt>
                <c:pt idx="192">
                  <c:v>69.099999999999994</c:v>
                </c:pt>
                <c:pt idx="193">
                  <c:v>85.6</c:v>
                </c:pt>
                <c:pt idx="194">
                  <c:v>90.4</c:v>
                </c:pt>
                <c:pt idx="195">
                  <c:v>74.2</c:v>
                </c:pt>
                <c:pt idx="196">
                  <c:v>62</c:v>
                </c:pt>
                <c:pt idx="197">
                  <c:v>50.8</c:v>
                </c:pt>
                <c:pt idx="198">
                  <c:v>43</c:v>
                </c:pt>
                <c:pt idx="199">
                  <c:v>44</c:v>
                </c:pt>
                <c:pt idx="200">
                  <c:v>44</c:v>
                </c:pt>
                <c:pt idx="201">
                  <c:v>50.3</c:v>
                </c:pt>
                <c:pt idx="202">
                  <c:v>57</c:v>
                </c:pt>
                <c:pt idx="203">
                  <c:v>64</c:v>
                </c:pt>
                <c:pt idx="204">
                  <c:v>83.3</c:v>
                </c:pt>
                <c:pt idx="205">
                  <c:v>101</c:v>
                </c:pt>
                <c:pt idx="206">
                  <c:v>113</c:v>
                </c:pt>
                <c:pt idx="207">
                  <c:v>120</c:v>
                </c:pt>
                <c:pt idx="208">
                  <c:v>129</c:v>
                </c:pt>
                <c:pt idx="209">
                  <c:v>131</c:v>
                </c:pt>
                <c:pt idx="210">
                  <c:v>127</c:v>
                </c:pt>
                <c:pt idx="211">
                  <c:v>122</c:v>
                </c:pt>
                <c:pt idx="212">
                  <c:v>108</c:v>
                </c:pt>
                <c:pt idx="213">
                  <c:v>93.8</c:v>
                </c:pt>
                <c:pt idx="214">
                  <c:v>82.8</c:v>
                </c:pt>
                <c:pt idx="215">
                  <c:v>77.900000000000006</c:v>
                </c:pt>
                <c:pt idx="216">
                  <c:v>73.400000000000006</c:v>
                </c:pt>
                <c:pt idx="217">
                  <c:v>68.8</c:v>
                </c:pt>
                <c:pt idx="218">
                  <c:v>72.099999999999994</c:v>
                </c:pt>
                <c:pt idx="219">
                  <c:v>80.7</c:v>
                </c:pt>
                <c:pt idx="220">
                  <c:v>92.8</c:v>
                </c:pt>
                <c:pt idx="221">
                  <c:v>102</c:v>
                </c:pt>
                <c:pt idx="222">
                  <c:v>95.6</c:v>
                </c:pt>
                <c:pt idx="223">
                  <c:v>78.5</c:v>
                </c:pt>
                <c:pt idx="224">
                  <c:v>68.8</c:v>
                </c:pt>
                <c:pt idx="225">
                  <c:v>61.2</c:v>
                </c:pt>
                <c:pt idx="226">
                  <c:v>56.7</c:v>
                </c:pt>
                <c:pt idx="227">
                  <c:v>63.1</c:v>
                </c:pt>
                <c:pt idx="228">
                  <c:v>60.8</c:v>
                </c:pt>
                <c:pt idx="229">
                  <c:v>50.9</c:v>
                </c:pt>
                <c:pt idx="230">
                  <c:v>38.6</c:v>
                </c:pt>
                <c:pt idx="231">
                  <c:v>26.3</c:v>
                </c:pt>
                <c:pt idx="232">
                  <c:v>16.8</c:v>
                </c:pt>
                <c:pt idx="233">
                  <c:v>28.4</c:v>
                </c:pt>
                <c:pt idx="234">
                  <c:v>47.2</c:v>
                </c:pt>
                <c:pt idx="235">
                  <c:v>58.9</c:v>
                </c:pt>
                <c:pt idx="236">
                  <c:v>64.8</c:v>
                </c:pt>
                <c:pt idx="237">
                  <c:v>55.8</c:v>
                </c:pt>
                <c:pt idx="238">
                  <c:v>49.9</c:v>
                </c:pt>
                <c:pt idx="239">
                  <c:v>48.5</c:v>
                </c:pt>
                <c:pt idx="240">
                  <c:v>39</c:v>
                </c:pt>
                <c:pt idx="241">
                  <c:v>40.299999999999997</c:v>
                </c:pt>
                <c:pt idx="242">
                  <c:v>40</c:v>
                </c:pt>
                <c:pt idx="243">
                  <c:v>38.1</c:v>
                </c:pt>
                <c:pt idx="244">
                  <c:v>50</c:v>
                </c:pt>
                <c:pt idx="245">
                  <c:v>56.9</c:v>
                </c:pt>
                <c:pt idx="246">
                  <c:v>55.1</c:v>
                </c:pt>
                <c:pt idx="247">
                  <c:v>47.7</c:v>
                </c:pt>
                <c:pt idx="248">
                  <c:v>37</c:v>
                </c:pt>
                <c:pt idx="249">
                  <c:v>27.7</c:v>
                </c:pt>
                <c:pt idx="250">
                  <c:v>26.7</c:v>
                </c:pt>
                <c:pt idx="251">
                  <c:v>31.4</c:v>
                </c:pt>
                <c:pt idx="252">
                  <c:v>35.5</c:v>
                </c:pt>
                <c:pt idx="253">
                  <c:v>36.700000000000003</c:v>
                </c:pt>
                <c:pt idx="254">
                  <c:v>35</c:v>
                </c:pt>
                <c:pt idx="255">
                  <c:v>31.4</c:v>
                </c:pt>
                <c:pt idx="256">
                  <c:v>28.1</c:v>
                </c:pt>
                <c:pt idx="257">
                  <c:v>29.5</c:v>
                </c:pt>
                <c:pt idx="258">
                  <c:v>23.3</c:v>
                </c:pt>
                <c:pt idx="259">
                  <c:v>17.3</c:v>
                </c:pt>
                <c:pt idx="260">
                  <c:v>18.100000000000001</c:v>
                </c:pt>
                <c:pt idx="261">
                  <c:v>21.7</c:v>
                </c:pt>
                <c:pt idx="262">
                  <c:v>33.299999999999997</c:v>
                </c:pt>
                <c:pt idx="263">
                  <c:v>47.3</c:v>
                </c:pt>
                <c:pt idx="264">
                  <c:v>50.8</c:v>
                </c:pt>
                <c:pt idx="265">
                  <c:v>45.1</c:v>
                </c:pt>
                <c:pt idx="266">
                  <c:v>29.2</c:v>
                </c:pt>
                <c:pt idx="267">
                  <c:v>16.600000000000001</c:v>
                </c:pt>
                <c:pt idx="268">
                  <c:v>9.0299999999999994</c:v>
                </c:pt>
                <c:pt idx="269">
                  <c:v>8.8800000000000008</c:v>
                </c:pt>
                <c:pt idx="270">
                  <c:v>19.7</c:v>
                </c:pt>
                <c:pt idx="271">
                  <c:v>35.4</c:v>
                </c:pt>
                <c:pt idx="272">
                  <c:v>44</c:v>
                </c:pt>
                <c:pt idx="273">
                  <c:v>44.6</c:v>
                </c:pt>
                <c:pt idx="274">
                  <c:v>43.2</c:v>
                </c:pt>
                <c:pt idx="275">
                  <c:v>34.1</c:v>
                </c:pt>
                <c:pt idx="276">
                  <c:v>27.6</c:v>
                </c:pt>
                <c:pt idx="277">
                  <c:v>27.8</c:v>
                </c:pt>
                <c:pt idx="278">
                  <c:v>27.2</c:v>
                </c:pt>
                <c:pt idx="279">
                  <c:v>22.7</c:v>
                </c:pt>
                <c:pt idx="280">
                  <c:v>24.1</c:v>
                </c:pt>
                <c:pt idx="281">
                  <c:v>26.7</c:v>
                </c:pt>
                <c:pt idx="282">
                  <c:v>20.7</c:v>
                </c:pt>
                <c:pt idx="283">
                  <c:v>17.399999999999999</c:v>
                </c:pt>
                <c:pt idx="284">
                  <c:v>12.4</c:v>
                </c:pt>
                <c:pt idx="285">
                  <c:v>2.02</c:v>
                </c:pt>
                <c:pt idx="286">
                  <c:v>10.4</c:v>
                </c:pt>
                <c:pt idx="287">
                  <c:v>25.6</c:v>
                </c:pt>
                <c:pt idx="288">
                  <c:v>31.6</c:v>
                </c:pt>
                <c:pt idx="289">
                  <c:v>34.700000000000003</c:v>
                </c:pt>
                <c:pt idx="290">
                  <c:v>23.7</c:v>
                </c:pt>
                <c:pt idx="291">
                  <c:v>11.3</c:v>
                </c:pt>
                <c:pt idx="292">
                  <c:v>11.8</c:v>
                </c:pt>
                <c:pt idx="293">
                  <c:v>24.5</c:v>
                </c:pt>
                <c:pt idx="294">
                  <c:v>38.5</c:v>
                </c:pt>
                <c:pt idx="295">
                  <c:v>42.4</c:v>
                </c:pt>
                <c:pt idx="296">
                  <c:v>39.299999999999997</c:v>
                </c:pt>
                <c:pt idx="297">
                  <c:v>33.1</c:v>
                </c:pt>
                <c:pt idx="298">
                  <c:v>28.7</c:v>
                </c:pt>
                <c:pt idx="299">
                  <c:v>38.200000000000003</c:v>
                </c:pt>
                <c:pt idx="300">
                  <c:v>40.9</c:v>
                </c:pt>
                <c:pt idx="301">
                  <c:v>38.4</c:v>
                </c:pt>
                <c:pt idx="302">
                  <c:v>46.1</c:v>
                </c:pt>
                <c:pt idx="303">
                  <c:v>52.1</c:v>
                </c:pt>
                <c:pt idx="304">
                  <c:v>50.9</c:v>
                </c:pt>
                <c:pt idx="305">
                  <c:v>44.3</c:v>
                </c:pt>
                <c:pt idx="306">
                  <c:v>25.1</c:v>
                </c:pt>
                <c:pt idx="307">
                  <c:v>-1.28</c:v>
                </c:pt>
                <c:pt idx="308">
                  <c:v>-6.54</c:v>
                </c:pt>
                <c:pt idx="309">
                  <c:v>2.84</c:v>
                </c:pt>
                <c:pt idx="310">
                  <c:v>14.2</c:v>
                </c:pt>
                <c:pt idx="311">
                  <c:v>23.1</c:v>
                </c:pt>
                <c:pt idx="312">
                  <c:v>23.5</c:v>
                </c:pt>
                <c:pt idx="313">
                  <c:v>14.4</c:v>
                </c:pt>
                <c:pt idx="314">
                  <c:v>0.64</c:v>
                </c:pt>
                <c:pt idx="315">
                  <c:v>-10.3</c:v>
                </c:pt>
                <c:pt idx="316">
                  <c:v>-13.8</c:v>
                </c:pt>
                <c:pt idx="317">
                  <c:v>-7.48</c:v>
                </c:pt>
                <c:pt idx="318">
                  <c:v>4.76</c:v>
                </c:pt>
                <c:pt idx="319">
                  <c:v>15.8</c:v>
                </c:pt>
                <c:pt idx="320">
                  <c:v>22</c:v>
                </c:pt>
                <c:pt idx="321">
                  <c:v>16.100000000000001</c:v>
                </c:pt>
                <c:pt idx="322">
                  <c:v>12.6</c:v>
                </c:pt>
                <c:pt idx="323">
                  <c:v>10.9</c:v>
                </c:pt>
                <c:pt idx="324">
                  <c:v>10.199999999999999</c:v>
                </c:pt>
                <c:pt idx="325">
                  <c:v>11.8</c:v>
                </c:pt>
                <c:pt idx="326">
                  <c:v>4.87</c:v>
                </c:pt>
                <c:pt idx="327">
                  <c:v>-4.8099999999999996</c:v>
                </c:pt>
                <c:pt idx="328">
                  <c:v>-21.5</c:v>
                </c:pt>
                <c:pt idx="329">
                  <c:v>-32.299999999999997</c:v>
                </c:pt>
                <c:pt idx="330">
                  <c:v>-35.1</c:v>
                </c:pt>
                <c:pt idx="331">
                  <c:v>-34.1</c:v>
                </c:pt>
                <c:pt idx="332">
                  <c:v>-31.2</c:v>
                </c:pt>
                <c:pt idx="333">
                  <c:v>-31.2</c:v>
                </c:pt>
                <c:pt idx="334">
                  <c:v>-38.299999999999997</c:v>
                </c:pt>
                <c:pt idx="335">
                  <c:v>-34.6</c:v>
                </c:pt>
                <c:pt idx="336">
                  <c:v>-27.9</c:v>
                </c:pt>
                <c:pt idx="337">
                  <c:v>-16.3</c:v>
                </c:pt>
                <c:pt idx="338">
                  <c:v>1.85</c:v>
                </c:pt>
                <c:pt idx="339">
                  <c:v>22.6</c:v>
                </c:pt>
                <c:pt idx="340">
                  <c:v>46.7</c:v>
                </c:pt>
                <c:pt idx="341">
                  <c:v>60.8</c:v>
                </c:pt>
                <c:pt idx="342">
                  <c:v>63</c:v>
                </c:pt>
                <c:pt idx="343">
                  <c:v>48.4</c:v>
                </c:pt>
                <c:pt idx="344">
                  <c:v>19.3</c:v>
                </c:pt>
                <c:pt idx="345">
                  <c:v>-4.05</c:v>
                </c:pt>
                <c:pt idx="346">
                  <c:v>-25.4</c:v>
                </c:pt>
                <c:pt idx="347">
                  <c:v>-26.6</c:v>
                </c:pt>
                <c:pt idx="348">
                  <c:v>-12.8</c:v>
                </c:pt>
                <c:pt idx="349">
                  <c:v>0.90300000000000002</c:v>
                </c:pt>
                <c:pt idx="350">
                  <c:v>16.3</c:v>
                </c:pt>
                <c:pt idx="351">
                  <c:v>15.1</c:v>
                </c:pt>
                <c:pt idx="352">
                  <c:v>1.06</c:v>
                </c:pt>
                <c:pt idx="353">
                  <c:v>-13</c:v>
                </c:pt>
                <c:pt idx="354">
                  <c:v>-20.6</c:v>
                </c:pt>
                <c:pt idx="355">
                  <c:v>-12.2</c:v>
                </c:pt>
                <c:pt idx="356">
                  <c:v>-3.71</c:v>
                </c:pt>
                <c:pt idx="357">
                  <c:v>-4.6900000000000004</c:v>
                </c:pt>
                <c:pt idx="358">
                  <c:v>-4.63</c:v>
                </c:pt>
                <c:pt idx="359">
                  <c:v>-13.9</c:v>
                </c:pt>
                <c:pt idx="360">
                  <c:v>-19.8</c:v>
                </c:pt>
                <c:pt idx="361">
                  <c:v>-14.5</c:v>
                </c:pt>
                <c:pt idx="362">
                  <c:v>-9.94</c:v>
                </c:pt>
                <c:pt idx="363">
                  <c:v>-11.8</c:v>
                </c:pt>
                <c:pt idx="364">
                  <c:v>-21.1</c:v>
                </c:pt>
                <c:pt idx="365">
                  <c:v>-22.2</c:v>
                </c:pt>
                <c:pt idx="366">
                  <c:v>-24.5</c:v>
                </c:pt>
                <c:pt idx="367">
                  <c:v>-21.7</c:v>
                </c:pt>
                <c:pt idx="368">
                  <c:v>-15.7</c:v>
                </c:pt>
                <c:pt idx="369">
                  <c:v>-18.7</c:v>
                </c:pt>
                <c:pt idx="370">
                  <c:v>-28.4</c:v>
                </c:pt>
                <c:pt idx="371">
                  <c:v>-39.6</c:v>
                </c:pt>
                <c:pt idx="372">
                  <c:v>-41.9</c:v>
                </c:pt>
                <c:pt idx="373">
                  <c:v>-39.4</c:v>
                </c:pt>
                <c:pt idx="374">
                  <c:v>-33.299999999999997</c:v>
                </c:pt>
                <c:pt idx="375">
                  <c:v>-25.2</c:v>
                </c:pt>
                <c:pt idx="376">
                  <c:v>-26.5</c:v>
                </c:pt>
                <c:pt idx="377">
                  <c:v>-31</c:v>
                </c:pt>
                <c:pt idx="378">
                  <c:v>-30.3</c:v>
                </c:pt>
                <c:pt idx="379">
                  <c:v>-23.8</c:v>
                </c:pt>
                <c:pt idx="380">
                  <c:v>-9.86</c:v>
                </c:pt>
                <c:pt idx="381">
                  <c:v>1.85</c:v>
                </c:pt>
                <c:pt idx="382">
                  <c:v>11.7</c:v>
                </c:pt>
                <c:pt idx="383">
                  <c:v>15</c:v>
                </c:pt>
                <c:pt idx="384">
                  <c:v>13.3</c:v>
                </c:pt>
                <c:pt idx="385">
                  <c:v>12.8</c:v>
                </c:pt>
                <c:pt idx="386">
                  <c:v>15.9</c:v>
                </c:pt>
                <c:pt idx="387">
                  <c:v>10</c:v>
                </c:pt>
                <c:pt idx="388">
                  <c:v>1.69</c:v>
                </c:pt>
                <c:pt idx="389">
                  <c:v>-4.38</c:v>
                </c:pt>
                <c:pt idx="390">
                  <c:v>-17.7</c:v>
                </c:pt>
                <c:pt idx="391">
                  <c:v>-16.399999999999999</c:v>
                </c:pt>
                <c:pt idx="392">
                  <c:v>-9.73</c:v>
                </c:pt>
                <c:pt idx="393">
                  <c:v>-9.92</c:v>
                </c:pt>
                <c:pt idx="394">
                  <c:v>-4.18</c:v>
                </c:pt>
                <c:pt idx="395">
                  <c:v>-0.98899999999999999</c:v>
                </c:pt>
                <c:pt idx="396">
                  <c:v>7.04</c:v>
                </c:pt>
                <c:pt idx="397">
                  <c:v>25.1</c:v>
                </c:pt>
                <c:pt idx="398">
                  <c:v>37.4</c:v>
                </c:pt>
                <c:pt idx="399">
                  <c:v>51.1</c:v>
                </c:pt>
                <c:pt idx="400">
                  <c:v>50.3</c:v>
                </c:pt>
                <c:pt idx="401">
                  <c:v>44.4</c:v>
                </c:pt>
                <c:pt idx="402">
                  <c:v>29.8</c:v>
                </c:pt>
                <c:pt idx="403">
                  <c:v>6.86</c:v>
                </c:pt>
                <c:pt idx="404">
                  <c:v>-17.600000000000001</c:v>
                </c:pt>
                <c:pt idx="405">
                  <c:v>-41.3</c:v>
                </c:pt>
                <c:pt idx="406">
                  <c:v>-57.3</c:v>
                </c:pt>
                <c:pt idx="407">
                  <c:v>-58.1</c:v>
                </c:pt>
                <c:pt idx="408">
                  <c:v>-47.3</c:v>
                </c:pt>
                <c:pt idx="409">
                  <c:v>-16.100000000000001</c:v>
                </c:pt>
                <c:pt idx="410">
                  <c:v>17</c:v>
                </c:pt>
                <c:pt idx="411">
                  <c:v>40.4</c:v>
                </c:pt>
                <c:pt idx="412">
                  <c:v>58.9</c:v>
                </c:pt>
                <c:pt idx="413">
                  <c:v>64.5</c:v>
                </c:pt>
                <c:pt idx="414">
                  <c:v>71.7</c:v>
                </c:pt>
                <c:pt idx="415">
                  <c:v>86.1</c:v>
                </c:pt>
                <c:pt idx="416">
                  <c:v>103</c:v>
                </c:pt>
                <c:pt idx="417">
                  <c:v>116</c:v>
                </c:pt>
                <c:pt idx="418">
                  <c:v>122</c:v>
                </c:pt>
                <c:pt idx="419">
                  <c:v>114</c:v>
                </c:pt>
                <c:pt idx="420">
                  <c:v>94.1</c:v>
                </c:pt>
                <c:pt idx="421">
                  <c:v>63.4</c:v>
                </c:pt>
                <c:pt idx="422">
                  <c:v>34.1</c:v>
                </c:pt>
                <c:pt idx="423">
                  <c:v>18.600000000000001</c:v>
                </c:pt>
                <c:pt idx="424">
                  <c:v>22.8</c:v>
                </c:pt>
                <c:pt idx="425">
                  <c:v>35.799999999999997</c:v>
                </c:pt>
                <c:pt idx="426">
                  <c:v>52.4</c:v>
                </c:pt>
                <c:pt idx="427">
                  <c:v>68.099999999999994</c:v>
                </c:pt>
                <c:pt idx="428">
                  <c:v>69.8</c:v>
                </c:pt>
                <c:pt idx="429">
                  <c:v>64.5</c:v>
                </c:pt>
                <c:pt idx="430">
                  <c:v>63.9</c:v>
                </c:pt>
                <c:pt idx="431">
                  <c:v>63.1</c:v>
                </c:pt>
                <c:pt idx="432">
                  <c:v>59.3</c:v>
                </c:pt>
                <c:pt idx="433">
                  <c:v>61.5</c:v>
                </c:pt>
                <c:pt idx="434">
                  <c:v>53.1</c:v>
                </c:pt>
                <c:pt idx="435">
                  <c:v>35.700000000000003</c:v>
                </c:pt>
                <c:pt idx="436">
                  <c:v>26.4</c:v>
                </c:pt>
                <c:pt idx="437">
                  <c:v>19.3</c:v>
                </c:pt>
                <c:pt idx="438">
                  <c:v>19.100000000000001</c:v>
                </c:pt>
                <c:pt idx="439">
                  <c:v>24.2</c:v>
                </c:pt>
                <c:pt idx="440">
                  <c:v>25</c:v>
                </c:pt>
                <c:pt idx="441">
                  <c:v>30.7</c:v>
                </c:pt>
                <c:pt idx="442">
                  <c:v>34.4</c:v>
                </c:pt>
                <c:pt idx="443">
                  <c:v>26.7</c:v>
                </c:pt>
                <c:pt idx="444">
                  <c:v>22.8</c:v>
                </c:pt>
                <c:pt idx="445">
                  <c:v>18.399999999999999</c:v>
                </c:pt>
                <c:pt idx="446">
                  <c:v>10.4</c:v>
                </c:pt>
                <c:pt idx="447">
                  <c:v>14.1</c:v>
                </c:pt>
                <c:pt idx="448">
                  <c:v>23.5</c:v>
                </c:pt>
                <c:pt idx="449">
                  <c:v>32.4</c:v>
                </c:pt>
                <c:pt idx="450">
                  <c:v>26.9</c:v>
                </c:pt>
                <c:pt idx="451">
                  <c:v>13.1</c:v>
                </c:pt>
                <c:pt idx="452">
                  <c:v>2.2000000000000002</c:v>
                </c:pt>
                <c:pt idx="453">
                  <c:v>-8.65</c:v>
                </c:pt>
                <c:pt idx="454">
                  <c:v>-2.98</c:v>
                </c:pt>
                <c:pt idx="455">
                  <c:v>6.5</c:v>
                </c:pt>
                <c:pt idx="456">
                  <c:v>0.69399999999999995</c:v>
                </c:pt>
                <c:pt idx="457">
                  <c:v>-6.08</c:v>
                </c:pt>
                <c:pt idx="458">
                  <c:v>-3.99</c:v>
                </c:pt>
                <c:pt idx="459">
                  <c:v>9.67</c:v>
                </c:pt>
                <c:pt idx="460">
                  <c:v>20.399999999999999</c:v>
                </c:pt>
                <c:pt idx="461">
                  <c:v>24.8</c:v>
                </c:pt>
                <c:pt idx="462">
                  <c:v>25.9</c:v>
                </c:pt>
                <c:pt idx="463">
                  <c:v>12.9</c:v>
                </c:pt>
                <c:pt idx="464">
                  <c:v>6.09</c:v>
                </c:pt>
                <c:pt idx="465">
                  <c:v>7.96</c:v>
                </c:pt>
                <c:pt idx="466">
                  <c:v>7.38</c:v>
                </c:pt>
                <c:pt idx="467">
                  <c:v>9.25</c:v>
                </c:pt>
                <c:pt idx="468">
                  <c:v>18.399999999999999</c:v>
                </c:pt>
                <c:pt idx="469">
                  <c:v>30.2</c:v>
                </c:pt>
                <c:pt idx="470">
                  <c:v>40.799999999999997</c:v>
                </c:pt>
                <c:pt idx="471">
                  <c:v>55.1</c:v>
                </c:pt>
                <c:pt idx="472">
                  <c:v>72.5</c:v>
                </c:pt>
                <c:pt idx="473">
                  <c:v>88.6</c:v>
                </c:pt>
                <c:pt idx="474">
                  <c:v>98.1</c:v>
                </c:pt>
                <c:pt idx="475">
                  <c:v>107</c:v>
                </c:pt>
                <c:pt idx="476">
                  <c:v>109</c:v>
                </c:pt>
                <c:pt idx="477">
                  <c:v>90.6</c:v>
                </c:pt>
                <c:pt idx="478">
                  <c:v>76.400000000000006</c:v>
                </c:pt>
                <c:pt idx="479">
                  <c:v>61.9</c:v>
                </c:pt>
                <c:pt idx="480">
                  <c:v>44.3</c:v>
                </c:pt>
                <c:pt idx="481">
                  <c:v>39.200000000000003</c:v>
                </c:pt>
                <c:pt idx="482">
                  <c:v>34.700000000000003</c:v>
                </c:pt>
                <c:pt idx="483">
                  <c:v>35.6</c:v>
                </c:pt>
                <c:pt idx="484">
                  <c:v>41.3</c:v>
                </c:pt>
                <c:pt idx="485">
                  <c:v>59.5</c:v>
                </c:pt>
                <c:pt idx="486">
                  <c:v>76.400000000000006</c:v>
                </c:pt>
                <c:pt idx="487">
                  <c:v>75.2</c:v>
                </c:pt>
                <c:pt idx="488">
                  <c:v>66.3</c:v>
                </c:pt>
                <c:pt idx="489">
                  <c:v>49.9</c:v>
                </c:pt>
                <c:pt idx="490">
                  <c:v>42.4</c:v>
                </c:pt>
                <c:pt idx="491">
                  <c:v>53.3</c:v>
                </c:pt>
                <c:pt idx="492">
                  <c:v>62.7</c:v>
                </c:pt>
                <c:pt idx="493">
                  <c:v>66.599999999999994</c:v>
                </c:pt>
                <c:pt idx="494">
                  <c:v>57.8</c:v>
                </c:pt>
                <c:pt idx="495">
                  <c:v>45.7</c:v>
                </c:pt>
                <c:pt idx="496">
                  <c:v>39.299999999999997</c:v>
                </c:pt>
                <c:pt idx="497">
                  <c:v>41</c:v>
                </c:pt>
                <c:pt idx="498">
                  <c:v>50.1</c:v>
                </c:pt>
                <c:pt idx="499">
                  <c:v>46.1</c:v>
                </c:pt>
                <c:pt idx="500">
                  <c:v>36.799999999999997</c:v>
                </c:pt>
                <c:pt idx="501">
                  <c:v>31.6</c:v>
                </c:pt>
                <c:pt idx="502">
                  <c:v>38.1</c:v>
                </c:pt>
                <c:pt idx="503">
                  <c:v>51.9</c:v>
                </c:pt>
                <c:pt idx="504">
                  <c:v>66.5</c:v>
                </c:pt>
                <c:pt idx="505">
                  <c:v>70.599999999999994</c:v>
                </c:pt>
                <c:pt idx="506">
                  <c:v>53.7</c:v>
                </c:pt>
                <c:pt idx="507">
                  <c:v>41.6</c:v>
                </c:pt>
                <c:pt idx="508">
                  <c:v>25.6</c:v>
                </c:pt>
                <c:pt idx="509">
                  <c:v>15.8</c:v>
                </c:pt>
                <c:pt idx="510">
                  <c:v>28.2</c:v>
                </c:pt>
                <c:pt idx="511">
                  <c:v>45.4</c:v>
                </c:pt>
                <c:pt idx="512">
                  <c:v>59.4</c:v>
                </c:pt>
                <c:pt idx="513">
                  <c:v>68.599999999999994</c:v>
                </c:pt>
                <c:pt idx="514">
                  <c:v>63.2</c:v>
                </c:pt>
                <c:pt idx="515">
                  <c:v>49.7</c:v>
                </c:pt>
                <c:pt idx="516">
                  <c:v>44.4</c:v>
                </c:pt>
                <c:pt idx="517">
                  <c:v>35.200000000000003</c:v>
                </c:pt>
                <c:pt idx="518">
                  <c:v>28.7</c:v>
                </c:pt>
                <c:pt idx="519">
                  <c:v>27.3</c:v>
                </c:pt>
                <c:pt idx="520">
                  <c:v>33.700000000000003</c:v>
                </c:pt>
                <c:pt idx="521">
                  <c:v>38.799999999999997</c:v>
                </c:pt>
                <c:pt idx="522">
                  <c:v>46.8</c:v>
                </c:pt>
                <c:pt idx="523">
                  <c:v>57.4</c:v>
                </c:pt>
                <c:pt idx="524">
                  <c:v>66.599999999999994</c:v>
                </c:pt>
                <c:pt idx="525">
                  <c:v>74.900000000000006</c:v>
                </c:pt>
                <c:pt idx="526">
                  <c:v>79.599999999999994</c:v>
                </c:pt>
                <c:pt idx="527">
                  <c:v>65.599999999999994</c:v>
                </c:pt>
                <c:pt idx="528">
                  <c:v>51.4</c:v>
                </c:pt>
                <c:pt idx="529">
                  <c:v>51.1</c:v>
                </c:pt>
                <c:pt idx="530">
                  <c:v>55.2</c:v>
                </c:pt>
                <c:pt idx="531">
                  <c:v>59.1</c:v>
                </c:pt>
                <c:pt idx="532">
                  <c:v>64.7</c:v>
                </c:pt>
                <c:pt idx="533">
                  <c:v>57.4</c:v>
                </c:pt>
                <c:pt idx="534">
                  <c:v>59.6</c:v>
                </c:pt>
                <c:pt idx="535">
                  <c:v>71.5</c:v>
                </c:pt>
                <c:pt idx="536">
                  <c:v>72.8</c:v>
                </c:pt>
                <c:pt idx="537">
                  <c:v>72.5</c:v>
                </c:pt>
                <c:pt idx="538">
                  <c:v>66</c:v>
                </c:pt>
                <c:pt idx="539">
                  <c:v>59.1</c:v>
                </c:pt>
                <c:pt idx="540">
                  <c:v>57.9</c:v>
                </c:pt>
              </c:numCache>
            </c:numRef>
          </c:val>
          <c:smooth val="0"/>
          <c:extLst>
            <c:ext xmlns:c16="http://schemas.microsoft.com/office/drawing/2014/chart" uri="{C3380CC4-5D6E-409C-BE32-E72D297353CC}">
              <c16:uniqueId val="{00000003-62B2-7049-88EB-AA0A6FEB308C}"/>
            </c:ext>
          </c:extLst>
        </c:ser>
        <c:ser>
          <c:idx val="5"/>
          <c:order val="4"/>
          <c:tx>
            <c:strRef>
              <c:f>'K5'!$G$1</c:f>
              <c:strCache>
                <c:ptCount val="1"/>
                <c:pt idx="0">
                  <c:v>72 Hours</c:v>
                </c:pt>
              </c:strCache>
            </c:strRef>
          </c:tx>
          <c:spPr>
            <a:ln w="28575" cap="rnd">
              <a:solidFill>
                <a:schemeClr val="accent1"/>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'K5'!$G$800:$G$1340</c:f>
              <c:numCache>
                <c:formatCode>General</c:formatCode>
                <c:ptCount val="541"/>
                <c:pt idx="0">
                  <c:v>-232</c:v>
                </c:pt>
                <c:pt idx="1">
                  <c:v>-218</c:v>
                </c:pt>
                <c:pt idx="2">
                  <c:v>-205</c:v>
                </c:pt>
                <c:pt idx="3">
                  <c:v>-198</c:v>
                </c:pt>
                <c:pt idx="4">
                  <c:v>-197</c:v>
                </c:pt>
                <c:pt idx="5">
                  <c:v>-197</c:v>
                </c:pt>
                <c:pt idx="6">
                  <c:v>-205</c:v>
                </c:pt>
                <c:pt idx="7">
                  <c:v>-209</c:v>
                </c:pt>
                <c:pt idx="8">
                  <c:v>-213</c:v>
                </c:pt>
                <c:pt idx="9">
                  <c:v>-224</c:v>
                </c:pt>
                <c:pt idx="10">
                  <c:v>-233</c:v>
                </c:pt>
                <c:pt idx="11">
                  <c:v>-236</c:v>
                </c:pt>
                <c:pt idx="12">
                  <c:v>-237</c:v>
                </c:pt>
                <c:pt idx="13">
                  <c:v>-231</c:v>
                </c:pt>
                <c:pt idx="14">
                  <c:v>-224</c:v>
                </c:pt>
                <c:pt idx="15">
                  <c:v>-223</c:v>
                </c:pt>
                <c:pt idx="16">
                  <c:v>-226</c:v>
                </c:pt>
                <c:pt idx="17">
                  <c:v>-227</c:v>
                </c:pt>
                <c:pt idx="18">
                  <c:v>-228</c:v>
                </c:pt>
                <c:pt idx="19">
                  <c:v>-228</c:v>
                </c:pt>
                <c:pt idx="20">
                  <c:v>-228</c:v>
                </c:pt>
                <c:pt idx="21">
                  <c:v>-232</c:v>
                </c:pt>
                <c:pt idx="22">
                  <c:v>-238</c:v>
                </c:pt>
                <c:pt idx="23">
                  <c:v>-238</c:v>
                </c:pt>
                <c:pt idx="24">
                  <c:v>-230</c:v>
                </c:pt>
                <c:pt idx="25">
                  <c:v>-222</c:v>
                </c:pt>
                <c:pt idx="26">
                  <c:v>-218</c:v>
                </c:pt>
                <c:pt idx="27">
                  <c:v>-214</c:v>
                </c:pt>
                <c:pt idx="28">
                  <c:v>-212</c:v>
                </c:pt>
                <c:pt idx="29">
                  <c:v>-204</c:v>
                </c:pt>
                <c:pt idx="30">
                  <c:v>-192</c:v>
                </c:pt>
                <c:pt idx="31">
                  <c:v>-183</c:v>
                </c:pt>
                <c:pt idx="32">
                  <c:v>-178</c:v>
                </c:pt>
                <c:pt idx="33">
                  <c:v>-183</c:v>
                </c:pt>
                <c:pt idx="34">
                  <c:v>-195</c:v>
                </c:pt>
                <c:pt idx="35">
                  <c:v>-208</c:v>
                </c:pt>
                <c:pt idx="36">
                  <c:v>-227</c:v>
                </c:pt>
                <c:pt idx="37">
                  <c:v>-243</c:v>
                </c:pt>
                <c:pt idx="38">
                  <c:v>-251</c:v>
                </c:pt>
                <c:pt idx="39">
                  <c:v>-253</c:v>
                </c:pt>
                <c:pt idx="40">
                  <c:v>-246</c:v>
                </c:pt>
                <c:pt idx="41">
                  <c:v>-233</c:v>
                </c:pt>
                <c:pt idx="42">
                  <c:v>-224</c:v>
                </c:pt>
                <c:pt idx="43">
                  <c:v>-227</c:v>
                </c:pt>
                <c:pt idx="44">
                  <c:v>-229</c:v>
                </c:pt>
                <c:pt idx="45">
                  <c:v>-232</c:v>
                </c:pt>
                <c:pt idx="46">
                  <c:v>-232</c:v>
                </c:pt>
                <c:pt idx="47">
                  <c:v>-230</c:v>
                </c:pt>
                <c:pt idx="48">
                  <c:v>-220</c:v>
                </c:pt>
                <c:pt idx="49">
                  <c:v>-204</c:v>
                </c:pt>
                <c:pt idx="50">
                  <c:v>-193</c:v>
                </c:pt>
                <c:pt idx="51">
                  <c:v>-181</c:v>
                </c:pt>
                <c:pt idx="52">
                  <c:v>-170</c:v>
                </c:pt>
                <c:pt idx="53">
                  <c:v>-169</c:v>
                </c:pt>
                <c:pt idx="54">
                  <c:v>-172</c:v>
                </c:pt>
                <c:pt idx="55">
                  <c:v>-180</c:v>
                </c:pt>
                <c:pt idx="56">
                  <c:v>-192</c:v>
                </c:pt>
                <c:pt idx="57">
                  <c:v>-199</c:v>
                </c:pt>
                <c:pt idx="58">
                  <c:v>-205</c:v>
                </c:pt>
                <c:pt idx="59">
                  <c:v>-207</c:v>
                </c:pt>
                <c:pt idx="60">
                  <c:v>-201</c:v>
                </c:pt>
                <c:pt idx="61">
                  <c:v>-194</c:v>
                </c:pt>
                <c:pt idx="62">
                  <c:v>-187</c:v>
                </c:pt>
                <c:pt idx="63">
                  <c:v>-175</c:v>
                </c:pt>
                <c:pt idx="64">
                  <c:v>-167</c:v>
                </c:pt>
                <c:pt idx="65">
                  <c:v>-161</c:v>
                </c:pt>
                <c:pt idx="66">
                  <c:v>-151</c:v>
                </c:pt>
                <c:pt idx="67">
                  <c:v>-152</c:v>
                </c:pt>
                <c:pt idx="68">
                  <c:v>-152</c:v>
                </c:pt>
                <c:pt idx="69">
                  <c:v>-151</c:v>
                </c:pt>
                <c:pt idx="70">
                  <c:v>-157</c:v>
                </c:pt>
                <c:pt idx="71">
                  <c:v>-162</c:v>
                </c:pt>
                <c:pt idx="72">
                  <c:v>-158</c:v>
                </c:pt>
                <c:pt idx="73">
                  <c:v>-147</c:v>
                </c:pt>
                <c:pt idx="74">
                  <c:v>-129</c:v>
                </c:pt>
                <c:pt idx="75">
                  <c:v>-116</c:v>
                </c:pt>
                <c:pt idx="76">
                  <c:v>-116</c:v>
                </c:pt>
                <c:pt idx="77">
                  <c:v>-126</c:v>
                </c:pt>
                <c:pt idx="78">
                  <c:v>-142</c:v>
                </c:pt>
                <c:pt idx="79">
                  <c:v>-157</c:v>
                </c:pt>
                <c:pt idx="80">
                  <c:v>-166</c:v>
                </c:pt>
                <c:pt idx="81">
                  <c:v>-174</c:v>
                </c:pt>
                <c:pt idx="82">
                  <c:v>-175</c:v>
                </c:pt>
                <c:pt idx="83">
                  <c:v>-172</c:v>
                </c:pt>
                <c:pt idx="84">
                  <c:v>-169</c:v>
                </c:pt>
                <c:pt idx="85">
                  <c:v>-159</c:v>
                </c:pt>
                <c:pt idx="86">
                  <c:v>-146</c:v>
                </c:pt>
                <c:pt idx="87">
                  <c:v>-142</c:v>
                </c:pt>
                <c:pt idx="88">
                  <c:v>-145</c:v>
                </c:pt>
                <c:pt idx="89">
                  <c:v>-153</c:v>
                </c:pt>
                <c:pt idx="90">
                  <c:v>-163</c:v>
                </c:pt>
                <c:pt idx="91">
                  <c:v>-167</c:v>
                </c:pt>
                <c:pt idx="92">
                  <c:v>-167</c:v>
                </c:pt>
                <c:pt idx="93">
                  <c:v>-157</c:v>
                </c:pt>
                <c:pt idx="94">
                  <c:v>-144</c:v>
                </c:pt>
                <c:pt idx="95">
                  <c:v>-141</c:v>
                </c:pt>
                <c:pt idx="96">
                  <c:v>-138</c:v>
                </c:pt>
                <c:pt idx="97">
                  <c:v>-134</c:v>
                </c:pt>
                <c:pt idx="98">
                  <c:v>-138</c:v>
                </c:pt>
                <c:pt idx="99">
                  <c:v>-135</c:v>
                </c:pt>
                <c:pt idx="100">
                  <c:v>-129</c:v>
                </c:pt>
                <c:pt idx="101">
                  <c:v>-128</c:v>
                </c:pt>
                <c:pt idx="102">
                  <c:v>-124</c:v>
                </c:pt>
                <c:pt idx="103">
                  <c:v>-118</c:v>
                </c:pt>
                <c:pt idx="104">
                  <c:v>-117</c:v>
                </c:pt>
                <c:pt idx="105">
                  <c:v>-112</c:v>
                </c:pt>
                <c:pt idx="106">
                  <c:v>-104</c:v>
                </c:pt>
                <c:pt idx="107">
                  <c:v>-104</c:v>
                </c:pt>
                <c:pt idx="108">
                  <c:v>-107</c:v>
                </c:pt>
                <c:pt idx="109">
                  <c:v>-109</c:v>
                </c:pt>
                <c:pt idx="110">
                  <c:v>-117</c:v>
                </c:pt>
                <c:pt idx="111">
                  <c:v>-124</c:v>
                </c:pt>
                <c:pt idx="112">
                  <c:v>-126</c:v>
                </c:pt>
                <c:pt idx="113">
                  <c:v>-122</c:v>
                </c:pt>
                <c:pt idx="114">
                  <c:v>-115</c:v>
                </c:pt>
                <c:pt idx="115">
                  <c:v>-112</c:v>
                </c:pt>
                <c:pt idx="116">
                  <c:v>-110</c:v>
                </c:pt>
                <c:pt idx="117">
                  <c:v>-111</c:v>
                </c:pt>
                <c:pt idx="118">
                  <c:v>-111</c:v>
                </c:pt>
                <c:pt idx="119">
                  <c:v>-107</c:v>
                </c:pt>
                <c:pt idx="120">
                  <c:v>-110</c:v>
                </c:pt>
                <c:pt idx="121">
                  <c:v>-117</c:v>
                </c:pt>
                <c:pt idx="122">
                  <c:v>-130</c:v>
                </c:pt>
                <c:pt idx="123">
                  <c:v>-142</c:v>
                </c:pt>
                <c:pt idx="124">
                  <c:v>-146</c:v>
                </c:pt>
                <c:pt idx="125">
                  <c:v>-139</c:v>
                </c:pt>
                <c:pt idx="126">
                  <c:v>-126</c:v>
                </c:pt>
                <c:pt idx="127">
                  <c:v>-113</c:v>
                </c:pt>
                <c:pt idx="128">
                  <c:v>-108</c:v>
                </c:pt>
                <c:pt idx="129">
                  <c:v>-102</c:v>
                </c:pt>
                <c:pt idx="130">
                  <c:v>-97.9</c:v>
                </c:pt>
                <c:pt idx="131">
                  <c:v>-95.6</c:v>
                </c:pt>
                <c:pt idx="132">
                  <c:v>-87.9</c:v>
                </c:pt>
                <c:pt idx="133">
                  <c:v>-81.3</c:v>
                </c:pt>
                <c:pt idx="134">
                  <c:v>-84.5</c:v>
                </c:pt>
                <c:pt idx="135">
                  <c:v>-89.4</c:v>
                </c:pt>
                <c:pt idx="136">
                  <c:v>-97.7</c:v>
                </c:pt>
                <c:pt idx="137">
                  <c:v>-108</c:v>
                </c:pt>
                <c:pt idx="138">
                  <c:v>-117</c:v>
                </c:pt>
                <c:pt idx="139">
                  <c:v>-124</c:v>
                </c:pt>
                <c:pt idx="140">
                  <c:v>-130</c:v>
                </c:pt>
                <c:pt idx="141">
                  <c:v>-134</c:v>
                </c:pt>
                <c:pt idx="142">
                  <c:v>-137</c:v>
                </c:pt>
                <c:pt idx="143">
                  <c:v>-134</c:v>
                </c:pt>
                <c:pt idx="144">
                  <c:v>-123</c:v>
                </c:pt>
                <c:pt idx="145">
                  <c:v>-109</c:v>
                </c:pt>
                <c:pt idx="146">
                  <c:v>-90.3</c:v>
                </c:pt>
                <c:pt idx="147">
                  <c:v>-82.4</c:v>
                </c:pt>
                <c:pt idx="148">
                  <c:v>-87.6</c:v>
                </c:pt>
                <c:pt idx="149">
                  <c:v>-93.1</c:v>
                </c:pt>
                <c:pt idx="150">
                  <c:v>-103</c:v>
                </c:pt>
                <c:pt idx="151">
                  <c:v>-114</c:v>
                </c:pt>
                <c:pt idx="152">
                  <c:v>-114</c:v>
                </c:pt>
                <c:pt idx="153">
                  <c:v>-118</c:v>
                </c:pt>
                <c:pt idx="154">
                  <c:v>-125</c:v>
                </c:pt>
                <c:pt idx="155">
                  <c:v>-123</c:v>
                </c:pt>
                <c:pt idx="156">
                  <c:v>-119</c:v>
                </c:pt>
                <c:pt idx="157">
                  <c:v>-115</c:v>
                </c:pt>
                <c:pt idx="158">
                  <c:v>-112</c:v>
                </c:pt>
                <c:pt idx="159">
                  <c:v>-113</c:v>
                </c:pt>
                <c:pt idx="160">
                  <c:v>-123</c:v>
                </c:pt>
                <c:pt idx="161">
                  <c:v>-127</c:v>
                </c:pt>
                <c:pt idx="162">
                  <c:v>-126</c:v>
                </c:pt>
                <c:pt idx="163">
                  <c:v>-124</c:v>
                </c:pt>
                <c:pt idx="164">
                  <c:v>-117</c:v>
                </c:pt>
                <c:pt idx="165">
                  <c:v>-114</c:v>
                </c:pt>
                <c:pt idx="166">
                  <c:v>-118</c:v>
                </c:pt>
                <c:pt idx="167">
                  <c:v>-119</c:v>
                </c:pt>
                <c:pt idx="168">
                  <c:v>-115</c:v>
                </c:pt>
                <c:pt idx="169">
                  <c:v>-114</c:v>
                </c:pt>
                <c:pt idx="170">
                  <c:v>-118</c:v>
                </c:pt>
                <c:pt idx="171">
                  <c:v>-127</c:v>
                </c:pt>
                <c:pt idx="172">
                  <c:v>-136</c:v>
                </c:pt>
                <c:pt idx="173">
                  <c:v>-139</c:v>
                </c:pt>
                <c:pt idx="174">
                  <c:v>-133</c:v>
                </c:pt>
                <c:pt idx="175">
                  <c:v>-125</c:v>
                </c:pt>
                <c:pt idx="176">
                  <c:v>-117</c:v>
                </c:pt>
                <c:pt idx="177">
                  <c:v>-115</c:v>
                </c:pt>
                <c:pt idx="178">
                  <c:v>-116</c:v>
                </c:pt>
                <c:pt idx="179">
                  <c:v>-112</c:v>
                </c:pt>
                <c:pt idx="180">
                  <c:v>-108</c:v>
                </c:pt>
                <c:pt idx="181">
                  <c:v>-106</c:v>
                </c:pt>
                <c:pt idx="182">
                  <c:v>-100</c:v>
                </c:pt>
                <c:pt idx="183">
                  <c:v>-98.2</c:v>
                </c:pt>
                <c:pt idx="184">
                  <c:v>-98.4</c:v>
                </c:pt>
                <c:pt idx="185">
                  <c:v>-101</c:v>
                </c:pt>
                <c:pt idx="186">
                  <c:v>-104</c:v>
                </c:pt>
                <c:pt idx="187">
                  <c:v>-106</c:v>
                </c:pt>
                <c:pt idx="188">
                  <c:v>-101</c:v>
                </c:pt>
                <c:pt idx="189">
                  <c:v>-94.8</c:v>
                </c:pt>
                <c:pt idx="190">
                  <c:v>-93.8</c:v>
                </c:pt>
                <c:pt idx="191">
                  <c:v>-95.2</c:v>
                </c:pt>
                <c:pt idx="192">
                  <c:v>-96.8</c:v>
                </c:pt>
                <c:pt idx="193">
                  <c:v>-93.8</c:v>
                </c:pt>
                <c:pt idx="194">
                  <c:v>-89.8</c:v>
                </c:pt>
                <c:pt idx="195">
                  <c:v>-86.3</c:v>
                </c:pt>
                <c:pt idx="196">
                  <c:v>-86.3</c:v>
                </c:pt>
                <c:pt idx="197">
                  <c:v>-88.8</c:v>
                </c:pt>
                <c:pt idx="198">
                  <c:v>-87.8</c:v>
                </c:pt>
                <c:pt idx="199">
                  <c:v>-84.1</c:v>
                </c:pt>
                <c:pt idx="200">
                  <c:v>-79.099999999999994</c:v>
                </c:pt>
                <c:pt idx="201">
                  <c:v>-72.8</c:v>
                </c:pt>
                <c:pt idx="202">
                  <c:v>-69.099999999999994</c:v>
                </c:pt>
                <c:pt idx="203">
                  <c:v>-64.599999999999994</c:v>
                </c:pt>
                <c:pt idx="204">
                  <c:v>-59.8</c:v>
                </c:pt>
                <c:pt idx="205">
                  <c:v>-67.7</c:v>
                </c:pt>
                <c:pt idx="206">
                  <c:v>-78.400000000000006</c:v>
                </c:pt>
                <c:pt idx="207">
                  <c:v>-89</c:v>
                </c:pt>
                <c:pt idx="208">
                  <c:v>-96.8</c:v>
                </c:pt>
                <c:pt idx="209">
                  <c:v>-98.8</c:v>
                </c:pt>
                <c:pt idx="210">
                  <c:v>-98.2</c:v>
                </c:pt>
                <c:pt idx="211">
                  <c:v>-93.3</c:v>
                </c:pt>
                <c:pt idx="212">
                  <c:v>-92.3</c:v>
                </c:pt>
                <c:pt idx="213">
                  <c:v>-94.6</c:v>
                </c:pt>
                <c:pt idx="214">
                  <c:v>-99.7</c:v>
                </c:pt>
                <c:pt idx="215">
                  <c:v>-113</c:v>
                </c:pt>
                <c:pt idx="216">
                  <c:v>-124</c:v>
                </c:pt>
                <c:pt idx="217">
                  <c:v>-125</c:v>
                </c:pt>
                <c:pt idx="218">
                  <c:v>-121</c:v>
                </c:pt>
                <c:pt idx="219">
                  <c:v>-107</c:v>
                </c:pt>
                <c:pt idx="220">
                  <c:v>-93.1</c:v>
                </c:pt>
                <c:pt idx="221">
                  <c:v>-86.2</c:v>
                </c:pt>
                <c:pt idx="222">
                  <c:v>-87</c:v>
                </c:pt>
                <c:pt idx="223">
                  <c:v>-92.2</c:v>
                </c:pt>
                <c:pt idx="224">
                  <c:v>-98.6</c:v>
                </c:pt>
                <c:pt idx="225">
                  <c:v>-103</c:v>
                </c:pt>
                <c:pt idx="226">
                  <c:v>-102</c:v>
                </c:pt>
                <c:pt idx="227">
                  <c:v>-98</c:v>
                </c:pt>
                <c:pt idx="228">
                  <c:v>-96.4</c:v>
                </c:pt>
                <c:pt idx="229">
                  <c:v>-90.6</c:v>
                </c:pt>
                <c:pt idx="230">
                  <c:v>-85.1</c:v>
                </c:pt>
                <c:pt idx="231">
                  <c:v>-82.9</c:v>
                </c:pt>
                <c:pt idx="232">
                  <c:v>-83.8</c:v>
                </c:pt>
                <c:pt idx="233">
                  <c:v>-93.8</c:v>
                </c:pt>
                <c:pt idx="234">
                  <c:v>-107</c:v>
                </c:pt>
                <c:pt idx="235">
                  <c:v>-123</c:v>
                </c:pt>
                <c:pt idx="236">
                  <c:v>-143</c:v>
                </c:pt>
                <c:pt idx="237">
                  <c:v>-150</c:v>
                </c:pt>
                <c:pt idx="238">
                  <c:v>-152</c:v>
                </c:pt>
                <c:pt idx="239">
                  <c:v>-145</c:v>
                </c:pt>
                <c:pt idx="240">
                  <c:v>-132</c:v>
                </c:pt>
                <c:pt idx="241">
                  <c:v>-129</c:v>
                </c:pt>
                <c:pt idx="242">
                  <c:v>-131</c:v>
                </c:pt>
                <c:pt idx="243">
                  <c:v>-138</c:v>
                </c:pt>
                <c:pt idx="244">
                  <c:v>-147</c:v>
                </c:pt>
                <c:pt idx="245">
                  <c:v>-151</c:v>
                </c:pt>
                <c:pt idx="246">
                  <c:v>-154</c:v>
                </c:pt>
                <c:pt idx="247">
                  <c:v>-159</c:v>
                </c:pt>
                <c:pt idx="248">
                  <c:v>-161</c:v>
                </c:pt>
                <c:pt idx="249">
                  <c:v>-163</c:v>
                </c:pt>
                <c:pt idx="250">
                  <c:v>-165</c:v>
                </c:pt>
                <c:pt idx="251">
                  <c:v>-171</c:v>
                </c:pt>
                <c:pt idx="252">
                  <c:v>-177</c:v>
                </c:pt>
                <c:pt idx="253">
                  <c:v>-182</c:v>
                </c:pt>
                <c:pt idx="254">
                  <c:v>-182</c:v>
                </c:pt>
                <c:pt idx="255">
                  <c:v>-176</c:v>
                </c:pt>
                <c:pt idx="256">
                  <c:v>-171</c:v>
                </c:pt>
                <c:pt idx="257">
                  <c:v>-169</c:v>
                </c:pt>
                <c:pt idx="258">
                  <c:v>-173</c:v>
                </c:pt>
                <c:pt idx="259">
                  <c:v>-183</c:v>
                </c:pt>
                <c:pt idx="260">
                  <c:v>-192</c:v>
                </c:pt>
                <c:pt idx="261">
                  <c:v>-201</c:v>
                </c:pt>
                <c:pt idx="262">
                  <c:v>-203</c:v>
                </c:pt>
                <c:pt idx="263">
                  <c:v>-203</c:v>
                </c:pt>
                <c:pt idx="264">
                  <c:v>-205</c:v>
                </c:pt>
                <c:pt idx="265">
                  <c:v>-209</c:v>
                </c:pt>
                <c:pt idx="266">
                  <c:v>-220</c:v>
                </c:pt>
                <c:pt idx="267">
                  <c:v>-229</c:v>
                </c:pt>
                <c:pt idx="268">
                  <c:v>-236</c:v>
                </c:pt>
                <c:pt idx="269">
                  <c:v>-240</c:v>
                </c:pt>
                <c:pt idx="270">
                  <c:v>-239</c:v>
                </c:pt>
                <c:pt idx="271">
                  <c:v>-232</c:v>
                </c:pt>
                <c:pt idx="272">
                  <c:v>-229</c:v>
                </c:pt>
                <c:pt idx="273">
                  <c:v>-227</c:v>
                </c:pt>
                <c:pt idx="274">
                  <c:v>-229</c:v>
                </c:pt>
                <c:pt idx="275">
                  <c:v>-237</c:v>
                </c:pt>
                <c:pt idx="276">
                  <c:v>-245</c:v>
                </c:pt>
                <c:pt idx="277">
                  <c:v>-256</c:v>
                </c:pt>
                <c:pt idx="278">
                  <c:v>-262</c:v>
                </c:pt>
                <c:pt idx="279">
                  <c:v>-267</c:v>
                </c:pt>
                <c:pt idx="280">
                  <c:v>-273</c:v>
                </c:pt>
                <c:pt idx="281">
                  <c:v>-273</c:v>
                </c:pt>
                <c:pt idx="282">
                  <c:v>-279</c:v>
                </c:pt>
                <c:pt idx="283">
                  <c:v>-291</c:v>
                </c:pt>
                <c:pt idx="284">
                  <c:v>-291</c:v>
                </c:pt>
                <c:pt idx="285">
                  <c:v>-289</c:v>
                </c:pt>
                <c:pt idx="286">
                  <c:v>-288</c:v>
                </c:pt>
                <c:pt idx="287">
                  <c:v>-284</c:v>
                </c:pt>
                <c:pt idx="288">
                  <c:v>-287</c:v>
                </c:pt>
                <c:pt idx="289">
                  <c:v>-293</c:v>
                </c:pt>
                <c:pt idx="290">
                  <c:v>-305</c:v>
                </c:pt>
                <c:pt idx="291">
                  <c:v>-311</c:v>
                </c:pt>
                <c:pt idx="292">
                  <c:v>-316</c:v>
                </c:pt>
                <c:pt idx="293">
                  <c:v>-329</c:v>
                </c:pt>
                <c:pt idx="294">
                  <c:v>-335</c:v>
                </c:pt>
                <c:pt idx="295">
                  <c:v>-338</c:v>
                </c:pt>
                <c:pt idx="296">
                  <c:v>-342</c:v>
                </c:pt>
                <c:pt idx="297">
                  <c:v>-343</c:v>
                </c:pt>
                <c:pt idx="298">
                  <c:v>-343</c:v>
                </c:pt>
                <c:pt idx="299">
                  <c:v>-338</c:v>
                </c:pt>
                <c:pt idx="300">
                  <c:v>-337</c:v>
                </c:pt>
                <c:pt idx="301">
                  <c:v>-338</c:v>
                </c:pt>
                <c:pt idx="302">
                  <c:v>-347</c:v>
                </c:pt>
                <c:pt idx="303">
                  <c:v>-362</c:v>
                </c:pt>
                <c:pt idx="304">
                  <c:v>-374</c:v>
                </c:pt>
                <c:pt idx="305">
                  <c:v>-387</c:v>
                </c:pt>
                <c:pt idx="306">
                  <c:v>-397</c:v>
                </c:pt>
                <c:pt idx="307">
                  <c:v>-401</c:v>
                </c:pt>
                <c:pt idx="308">
                  <c:v>-398</c:v>
                </c:pt>
                <c:pt idx="309">
                  <c:v>-382</c:v>
                </c:pt>
                <c:pt idx="310">
                  <c:v>-362</c:v>
                </c:pt>
                <c:pt idx="311">
                  <c:v>-349</c:v>
                </c:pt>
                <c:pt idx="312">
                  <c:v>-347</c:v>
                </c:pt>
                <c:pt idx="313">
                  <c:v>-354</c:v>
                </c:pt>
                <c:pt idx="314">
                  <c:v>-370</c:v>
                </c:pt>
                <c:pt idx="315">
                  <c:v>-382</c:v>
                </c:pt>
                <c:pt idx="316">
                  <c:v>-398</c:v>
                </c:pt>
                <c:pt idx="317">
                  <c:v>-418</c:v>
                </c:pt>
                <c:pt idx="318">
                  <c:v>-426</c:v>
                </c:pt>
                <c:pt idx="319">
                  <c:v>-434</c:v>
                </c:pt>
                <c:pt idx="320">
                  <c:v>-439</c:v>
                </c:pt>
                <c:pt idx="321">
                  <c:v>-435</c:v>
                </c:pt>
                <c:pt idx="322">
                  <c:v>-430</c:v>
                </c:pt>
                <c:pt idx="323">
                  <c:v>-424</c:v>
                </c:pt>
                <c:pt idx="324">
                  <c:v>-419</c:v>
                </c:pt>
                <c:pt idx="325">
                  <c:v>-420</c:v>
                </c:pt>
                <c:pt idx="326">
                  <c:v>-424</c:v>
                </c:pt>
                <c:pt idx="327">
                  <c:v>-423</c:v>
                </c:pt>
                <c:pt idx="328">
                  <c:v>-415</c:v>
                </c:pt>
                <c:pt idx="329">
                  <c:v>-406</c:v>
                </c:pt>
                <c:pt idx="330">
                  <c:v>-396</c:v>
                </c:pt>
                <c:pt idx="331">
                  <c:v>-391</c:v>
                </c:pt>
                <c:pt idx="332">
                  <c:v>-394</c:v>
                </c:pt>
                <c:pt idx="333">
                  <c:v>-398</c:v>
                </c:pt>
                <c:pt idx="334">
                  <c:v>-408</c:v>
                </c:pt>
                <c:pt idx="335">
                  <c:v>-428</c:v>
                </c:pt>
                <c:pt idx="336">
                  <c:v>-449</c:v>
                </c:pt>
                <c:pt idx="337">
                  <c:v>-467</c:v>
                </c:pt>
                <c:pt idx="338">
                  <c:v>-475</c:v>
                </c:pt>
                <c:pt idx="339">
                  <c:v>-467</c:v>
                </c:pt>
                <c:pt idx="340">
                  <c:v>-464</c:v>
                </c:pt>
                <c:pt idx="341">
                  <c:v>-462</c:v>
                </c:pt>
                <c:pt idx="342">
                  <c:v>-455</c:v>
                </c:pt>
                <c:pt idx="343">
                  <c:v>-464</c:v>
                </c:pt>
                <c:pt idx="344">
                  <c:v>-465</c:v>
                </c:pt>
                <c:pt idx="345">
                  <c:v>-461</c:v>
                </c:pt>
                <c:pt idx="346">
                  <c:v>-469</c:v>
                </c:pt>
                <c:pt idx="347">
                  <c:v>-474</c:v>
                </c:pt>
                <c:pt idx="348">
                  <c:v>-478</c:v>
                </c:pt>
                <c:pt idx="349">
                  <c:v>-477</c:v>
                </c:pt>
                <c:pt idx="350">
                  <c:v>-473</c:v>
                </c:pt>
                <c:pt idx="351">
                  <c:v>-468</c:v>
                </c:pt>
                <c:pt idx="352">
                  <c:v>-457</c:v>
                </c:pt>
                <c:pt idx="353">
                  <c:v>-454</c:v>
                </c:pt>
                <c:pt idx="354">
                  <c:v>-452</c:v>
                </c:pt>
                <c:pt idx="355">
                  <c:v>-453</c:v>
                </c:pt>
                <c:pt idx="356">
                  <c:v>-456</c:v>
                </c:pt>
                <c:pt idx="357">
                  <c:v>-462</c:v>
                </c:pt>
                <c:pt idx="358">
                  <c:v>-473</c:v>
                </c:pt>
                <c:pt idx="359">
                  <c:v>-479</c:v>
                </c:pt>
                <c:pt idx="360">
                  <c:v>-480</c:v>
                </c:pt>
                <c:pt idx="361">
                  <c:v>-471</c:v>
                </c:pt>
                <c:pt idx="362">
                  <c:v>-456</c:v>
                </c:pt>
                <c:pt idx="363">
                  <c:v>-437</c:v>
                </c:pt>
                <c:pt idx="364">
                  <c:v>-422</c:v>
                </c:pt>
                <c:pt idx="365">
                  <c:v>-432</c:v>
                </c:pt>
                <c:pt idx="366">
                  <c:v>-442</c:v>
                </c:pt>
                <c:pt idx="367">
                  <c:v>-454</c:v>
                </c:pt>
                <c:pt idx="368">
                  <c:v>-462</c:v>
                </c:pt>
                <c:pt idx="369">
                  <c:v>-453</c:v>
                </c:pt>
                <c:pt idx="370">
                  <c:v>-443</c:v>
                </c:pt>
                <c:pt idx="371">
                  <c:v>-434</c:v>
                </c:pt>
                <c:pt idx="372">
                  <c:v>-426</c:v>
                </c:pt>
                <c:pt idx="373">
                  <c:v>-425</c:v>
                </c:pt>
                <c:pt idx="374">
                  <c:v>-423</c:v>
                </c:pt>
                <c:pt idx="375">
                  <c:v>-413</c:v>
                </c:pt>
                <c:pt idx="376">
                  <c:v>-401</c:v>
                </c:pt>
                <c:pt idx="377">
                  <c:v>-384</c:v>
                </c:pt>
                <c:pt idx="378">
                  <c:v>-367</c:v>
                </c:pt>
                <c:pt idx="379">
                  <c:v>-358</c:v>
                </c:pt>
                <c:pt idx="380">
                  <c:v>-356</c:v>
                </c:pt>
                <c:pt idx="381">
                  <c:v>-353</c:v>
                </c:pt>
                <c:pt idx="382">
                  <c:v>-353</c:v>
                </c:pt>
                <c:pt idx="383">
                  <c:v>-356</c:v>
                </c:pt>
                <c:pt idx="384">
                  <c:v>-357</c:v>
                </c:pt>
                <c:pt idx="385">
                  <c:v>-360</c:v>
                </c:pt>
                <c:pt idx="386">
                  <c:v>-356</c:v>
                </c:pt>
                <c:pt idx="387">
                  <c:v>-346</c:v>
                </c:pt>
                <c:pt idx="388">
                  <c:v>-331</c:v>
                </c:pt>
                <c:pt idx="389">
                  <c:v>-313</c:v>
                </c:pt>
                <c:pt idx="390">
                  <c:v>-297</c:v>
                </c:pt>
                <c:pt idx="391">
                  <c:v>-291</c:v>
                </c:pt>
                <c:pt idx="392">
                  <c:v>-292</c:v>
                </c:pt>
                <c:pt idx="393">
                  <c:v>-293</c:v>
                </c:pt>
                <c:pt idx="394">
                  <c:v>-296</c:v>
                </c:pt>
                <c:pt idx="395">
                  <c:v>-288</c:v>
                </c:pt>
                <c:pt idx="396">
                  <c:v>-276</c:v>
                </c:pt>
                <c:pt idx="397">
                  <c:v>-277</c:v>
                </c:pt>
                <c:pt idx="398">
                  <c:v>-282</c:v>
                </c:pt>
                <c:pt idx="399">
                  <c:v>-290</c:v>
                </c:pt>
                <c:pt idx="400">
                  <c:v>-305</c:v>
                </c:pt>
                <c:pt idx="401">
                  <c:v>-309</c:v>
                </c:pt>
                <c:pt idx="402">
                  <c:v>-303</c:v>
                </c:pt>
                <c:pt idx="403">
                  <c:v>-293</c:v>
                </c:pt>
                <c:pt idx="404">
                  <c:v>-278</c:v>
                </c:pt>
                <c:pt idx="405">
                  <c:v>-269</c:v>
                </c:pt>
                <c:pt idx="406">
                  <c:v>-259</c:v>
                </c:pt>
                <c:pt idx="407">
                  <c:v>-245</c:v>
                </c:pt>
                <c:pt idx="408">
                  <c:v>-231</c:v>
                </c:pt>
                <c:pt idx="409">
                  <c:v>-214</c:v>
                </c:pt>
                <c:pt idx="410">
                  <c:v>-202</c:v>
                </c:pt>
                <c:pt idx="411">
                  <c:v>-205</c:v>
                </c:pt>
                <c:pt idx="412">
                  <c:v>-216</c:v>
                </c:pt>
                <c:pt idx="413">
                  <c:v>-227</c:v>
                </c:pt>
                <c:pt idx="414">
                  <c:v>-231</c:v>
                </c:pt>
                <c:pt idx="415">
                  <c:v>-228</c:v>
                </c:pt>
                <c:pt idx="416">
                  <c:v>-220</c:v>
                </c:pt>
                <c:pt idx="417">
                  <c:v>-202</c:v>
                </c:pt>
                <c:pt idx="418">
                  <c:v>-193</c:v>
                </c:pt>
                <c:pt idx="419">
                  <c:v>-188</c:v>
                </c:pt>
                <c:pt idx="420">
                  <c:v>-180</c:v>
                </c:pt>
                <c:pt idx="421">
                  <c:v>-178</c:v>
                </c:pt>
                <c:pt idx="422">
                  <c:v>-167</c:v>
                </c:pt>
                <c:pt idx="423">
                  <c:v>-158</c:v>
                </c:pt>
                <c:pt idx="424">
                  <c:v>-154</c:v>
                </c:pt>
                <c:pt idx="425">
                  <c:v>-149</c:v>
                </c:pt>
                <c:pt idx="426">
                  <c:v>-148</c:v>
                </c:pt>
                <c:pt idx="427">
                  <c:v>-142</c:v>
                </c:pt>
                <c:pt idx="428">
                  <c:v>-134</c:v>
                </c:pt>
                <c:pt idx="429">
                  <c:v>-131</c:v>
                </c:pt>
                <c:pt idx="430">
                  <c:v>-128</c:v>
                </c:pt>
                <c:pt idx="431">
                  <c:v>-123</c:v>
                </c:pt>
                <c:pt idx="432">
                  <c:v>-122</c:v>
                </c:pt>
                <c:pt idx="433">
                  <c:v>-122</c:v>
                </c:pt>
                <c:pt idx="434">
                  <c:v>-124</c:v>
                </c:pt>
                <c:pt idx="435">
                  <c:v>-122</c:v>
                </c:pt>
                <c:pt idx="436">
                  <c:v>-115</c:v>
                </c:pt>
                <c:pt idx="437">
                  <c:v>-105</c:v>
                </c:pt>
                <c:pt idx="438">
                  <c:v>-101</c:v>
                </c:pt>
                <c:pt idx="439">
                  <c:v>-116</c:v>
                </c:pt>
                <c:pt idx="440">
                  <c:v>-134</c:v>
                </c:pt>
                <c:pt idx="441">
                  <c:v>-144</c:v>
                </c:pt>
                <c:pt idx="442">
                  <c:v>-147</c:v>
                </c:pt>
                <c:pt idx="443">
                  <c:v>-133</c:v>
                </c:pt>
                <c:pt idx="444">
                  <c:v>-113</c:v>
                </c:pt>
                <c:pt idx="445">
                  <c:v>-94.9</c:v>
                </c:pt>
                <c:pt idx="446">
                  <c:v>-78.8</c:v>
                </c:pt>
                <c:pt idx="447">
                  <c:v>-64.400000000000006</c:v>
                </c:pt>
                <c:pt idx="448">
                  <c:v>-54.9</c:v>
                </c:pt>
                <c:pt idx="449">
                  <c:v>-50</c:v>
                </c:pt>
                <c:pt idx="450">
                  <c:v>-49.4</c:v>
                </c:pt>
                <c:pt idx="451">
                  <c:v>-53.9</c:v>
                </c:pt>
                <c:pt idx="452">
                  <c:v>-48.2</c:v>
                </c:pt>
                <c:pt idx="453">
                  <c:v>-43.9</c:v>
                </c:pt>
                <c:pt idx="454">
                  <c:v>-35.799999999999997</c:v>
                </c:pt>
                <c:pt idx="455">
                  <c:v>-25.8</c:v>
                </c:pt>
                <c:pt idx="456">
                  <c:v>-31.8</c:v>
                </c:pt>
                <c:pt idx="457">
                  <c:v>-37.1</c:v>
                </c:pt>
                <c:pt idx="458">
                  <c:v>-43.4</c:v>
                </c:pt>
                <c:pt idx="459">
                  <c:v>-50.9</c:v>
                </c:pt>
                <c:pt idx="460">
                  <c:v>-46.9</c:v>
                </c:pt>
                <c:pt idx="461">
                  <c:v>-35.6</c:v>
                </c:pt>
                <c:pt idx="462">
                  <c:v>-23.4</c:v>
                </c:pt>
                <c:pt idx="463">
                  <c:v>-11.1</c:v>
                </c:pt>
                <c:pt idx="464">
                  <c:v>-9.51</c:v>
                </c:pt>
                <c:pt idx="465">
                  <c:v>-16.600000000000001</c:v>
                </c:pt>
                <c:pt idx="466">
                  <c:v>-27.5</c:v>
                </c:pt>
                <c:pt idx="467">
                  <c:v>-35.799999999999997</c:v>
                </c:pt>
                <c:pt idx="468">
                  <c:v>-31.9</c:v>
                </c:pt>
                <c:pt idx="469">
                  <c:v>-30.9</c:v>
                </c:pt>
                <c:pt idx="470">
                  <c:v>-30.6</c:v>
                </c:pt>
                <c:pt idx="471">
                  <c:v>-26.6</c:v>
                </c:pt>
                <c:pt idx="472">
                  <c:v>-31</c:v>
                </c:pt>
                <c:pt idx="473">
                  <c:v>-29.9</c:v>
                </c:pt>
                <c:pt idx="474">
                  <c:v>-15.7</c:v>
                </c:pt>
                <c:pt idx="475">
                  <c:v>2.5299999999999998</c:v>
                </c:pt>
                <c:pt idx="476">
                  <c:v>22.1</c:v>
                </c:pt>
                <c:pt idx="477">
                  <c:v>30.4</c:v>
                </c:pt>
                <c:pt idx="478">
                  <c:v>26.5</c:v>
                </c:pt>
                <c:pt idx="479">
                  <c:v>17.899999999999999</c:v>
                </c:pt>
                <c:pt idx="480">
                  <c:v>15.3</c:v>
                </c:pt>
                <c:pt idx="481">
                  <c:v>14.8</c:v>
                </c:pt>
                <c:pt idx="482">
                  <c:v>8.26</c:v>
                </c:pt>
                <c:pt idx="483">
                  <c:v>-7.95</c:v>
                </c:pt>
                <c:pt idx="484">
                  <c:v>-27.8</c:v>
                </c:pt>
                <c:pt idx="485">
                  <c:v>-35</c:v>
                </c:pt>
                <c:pt idx="486">
                  <c:v>-21.7</c:v>
                </c:pt>
                <c:pt idx="487">
                  <c:v>-5.32</c:v>
                </c:pt>
                <c:pt idx="488">
                  <c:v>6.91</c:v>
                </c:pt>
                <c:pt idx="489">
                  <c:v>11.6</c:v>
                </c:pt>
                <c:pt idx="490">
                  <c:v>5.25</c:v>
                </c:pt>
                <c:pt idx="491">
                  <c:v>-3.18</c:v>
                </c:pt>
                <c:pt idx="492">
                  <c:v>-8.1999999999999993</c:v>
                </c:pt>
                <c:pt idx="493">
                  <c:v>-6.37</c:v>
                </c:pt>
                <c:pt idx="494">
                  <c:v>-3.33</c:v>
                </c:pt>
                <c:pt idx="495">
                  <c:v>7.38</c:v>
                </c:pt>
                <c:pt idx="496">
                  <c:v>12</c:v>
                </c:pt>
                <c:pt idx="497">
                  <c:v>4.62</c:v>
                </c:pt>
                <c:pt idx="498">
                  <c:v>-7.59</c:v>
                </c:pt>
                <c:pt idx="499">
                  <c:v>-26.7</c:v>
                </c:pt>
                <c:pt idx="500">
                  <c:v>-37.6</c:v>
                </c:pt>
                <c:pt idx="501">
                  <c:v>-38.9</c:v>
                </c:pt>
                <c:pt idx="502">
                  <c:v>-38.4</c:v>
                </c:pt>
                <c:pt idx="503">
                  <c:v>-37.200000000000003</c:v>
                </c:pt>
                <c:pt idx="504">
                  <c:v>-32.4</c:v>
                </c:pt>
                <c:pt idx="505">
                  <c:v>-25.8</c:v>
                </c:pt>
                <c:pt idx="506">
                  <c:v>-10.9</c:v>
                </c:pt>
                <c:pt idx="507">
                  <c:v>7.84</c:v>
                </c:pt>
                <c:pt idx="508">
                  <c:v>14.7</c:v>
                </c:pt>
                <c:pt idx="509">
                  <c:v>16</c:v>
                </c:pt>
                <c:pt idx="510">
                  <c:v>8.6199999999999992</c:v>
                </c:pt>
                <c:pt idx="511">
                  <c:v>-0.90300000000000002</c:v>
                </c:pt>
                <c:pt idx="512">
                  <c:v>1.38</c:v>
                </c:pt>
                <c:pt idx="513">
                  <c:v>4.6100000000000003</c:v>
                </c:pt>
                <c:pt idx="514">
                  <c:v>10.3</c:v>
                </c:pt>
                <c:pt idx="515">
                  <c:v>17.5</c:v>
                </c:pt>
                <c:pt idx="516">
                  <c:v>20</c:v>
                </c:pt>
                <c:pt idx="517">
                  <c:v>19.7</c:v>
                </c:pt>
                <c:pt idx="518">
                  <c:v>17.100000000000001</c:v>
                </c:pt>
                <c:pt idx="519">
                  <c:v>9.4</c:v>
                </c:pt>
                <c:pt idx="520">
                  <c:v>3.48</c:v>
                </c:pt>
                <c:pt idx="521">
                  <c:v>1.1599999999999999</c:v>
                </c:pt>
                <c:pt idx="522">
                  <c:v>6.95</c:v>
                </c:pt>
                <c:pt idx="523">
                  <c:v>18.3</c:v>
                </c:pt>
                <c:pt idx="524">
                  <c:v>31.1</c:v>
                </c:pt>
                <c:pt idx="525">
                  <c:v>37.700000000000003</c:v>
                </c:pt>
                <c:pt idx="526">
                  <c:v>32.200000000000003</c:v>
                </c:pt>
                <c:pt idx="527">
                  <c:v>28.5</c:v>
                </c:pt>
                <c:pt idx="528">
                  <c:v>22.1</c:v>
                </c:pt>
                <c:pt idx="529">
                  <c:v>20.6</c:v>
                </c:pt>
                <c:pt idx="530">
                  <c:v>26.6</c:v>
                </c:pt>
                <c:pt idx="531">
                  <c:v>21.9</c:v>
                </c:pt>
                <c:pt idx="532">
                  <c:v>15.9</c:v>
                </c:pt>
                <c:pt idx="533">
                  <c:v>7.63</c:v>
                </c:pt>
                <c:pt idx="534">
                  <c:v>-3.16</c:v>
                </c:pt>
                <c:pt idx="535">
                  <c:v>-8.89</c:v>
                </c:pt>
                <c:pt idx="536">
                  <c:v>-9.7100000000000009</c:v>
                </c:pt>
                <c:pt idx="537">
                  <c:v>-2.34</c:v>
                </c:pt>
                <c:pt idx="538">
                  <c:v>4.28</c:v>
                </c:pt>
                <c:pt idx="539">
                  <c:v>10.199999999999999</c:v>
                </c:pt>
                <c:pt idx="540">
                  <c:v>17.100000000000001</c:v>
                </c:pt>
              </c:numCache>
            </c:numRef>
          </c:val>
          <c:smooth val="0"/>
          <c:extLst>
            <c:ext xmlns:c16="http://schemas.microsoft.com/office/drawing/2014/chart" uri="{C3380CC4-5D6E-409C-BE32-E72D297353CC}">
              <c16:uniqueId val="{00000004-62B2-7049-88EB-AA0A6FEB308C}"/>
            </c:ext>
          </c:extLst>
        </c:ser>
        <c:ser>
          <c:idx val="6"/>
          <c:order val="5"/>
          <c:tx>
            <c:strRef>
              <c:f>'K5'!$H$1</c:f>
              <c:strCache>
                <c:ptCount val="1"/>
                <c:pt idx="0">
                  <c:v>96 Hours</c:v>
                </c:pt>
              </c:strCache>
            </c:strRef>
          </c:tx>
          <c:spPr>
            <a:ln w="28575" cap="rnd">
              <a:solidFill>
                <a:srgbClr val="C00000"/>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'K5'!$H$800:$H$1340</c:f>
              <c:numCache>
                <c:formatCode>General</c:formatCode>
                <c:ptCount val="541"/>
                <c:pt idx="0">
                  <c:v>-187</c:v>
                </c:pt>
                <c:pt idx="1">
                  <c:v>-185</c:v>
                </c:pt>
                <c:pt idx="2">
                  <c:v>-194</c:v>
                </c:pt>
                <c:pt idx="3">
                  <c:v>-203</c:v>
                </c:pt>
                <c:pt idx="4">
                  <c:v>-211</c:v>
                </c:pt>
                <c:pt idx="5">
                  <c:v>-217</c:v>
                </c:pt>
                <c:pt idx="6">
                  <c:v>-223</c:v>
                </c:pt>
                <c:pt idx="7">
                  <c:v>-219</c:v>
                </c:pt>
                <c:pt idx="8">
                  <c:v>-215</c:v>
                </c:pt>
                <c:pt idx="9">
                  <c:v>-200</c:v>
                </c:pt>
                <c:pt idx="10">
                  <c:v>-183</c:v>
                </c:pt>
                <c:pt idx="11">
                  <c:v>-171</c:v>
                </c:pt>
                <c:pt idx="12">
                  <c:v>-162</c:v>
                </c:pt>
                <c:pt idx="13">
                  <c:v>-167</c:v>
                </c:pt>
                <c:pt idx="14">
                  <c:v>-175</c:v>
                </c:pt>
                <c:pt idx="15">
                  <c:v>-182</c:v>
                </c:pt>
                <c:pt idx="16">
                  <c:v>-193</c:v>
                </c:pt>
                <c:pt idx="17">
                  <c:v>-196</c:v>
                </c:pt>
                <c:pt idx="18">
                  <c:v>-192</c:v>
                </c:pt>
                <c:pt idx="19">
                  <c:v>-188</c:v>
                </c:pt>
                <c:pt idx="20">
                  <c:v>-176</c:v>
                </c:pt>
                <c:pt idx="21">
                  <c:v>-166</c:v>
                </c:pt>
                <c:pt idx="22">
                  <c:v>-160</c:v>
                </c:pt>
                <c:pt idx="23">
                  <c:v>-156</c:v>
                </c:pt>
                <c:pt idx="24">
                  <c:v>-157</c:v>
                </c:pt>
                <c:pt idx="25">
                  <c:v>-161</c:v>
                </c:pt>
                <c:pt idx="26">
                  <c:v>-166</c:v>
                </c:pt>
                <c:pt idx="27">
                  <c:v>-165</c:v>
                </c:pt>
                <c:pt idx="28">
                  <c:v>-157</c:v>
                </c:pt>
                <c:pt idx="29">
                  <c:v>-148</c:v>
                </c:pt>
                <c:pt idx="30">
                  <c:v>-137</c:v>
                </c:pt>
                <c:pt idx="31">
                  <c:v>-131</c:v>
                </c:pt>
                <c:pt idx="32">
                  <c:v>-139</c:v>
                </c:pt>
                <c:pt idx="33">
                  <c:v>-140</c:v>
                </c:pt>
                <c:pt idx="34">
                  <c:v>-142</c:v>
                </c:pt>
                <c:pt idx="35">
                  <c:v>-143</c:v>
                </c:pt>
                <c:pt idx="36">
                  <c:v>-151</c:v>
                </c:pt>
                <c:pt idx="37">
                  <c:v>-165</c:v>
                </c:pt>
                <c:pt idx="38">
                  <c:v>-184</c:v>
                </c:pt>
                <c:pt idx="39">
                  <c:v>-199</c:v>
                </c:pt>
                <c:pt idx="40">
                  <c:v>-213</c:v>
                </c:pt>
                <c:pt idx="41">
                  <c:v>-225</c:v>
                </c:pt>
                <c:pt idx="42">
                  <c:v>-226</c:v>
                </c:pt>
                <c:pt idx="43">
                  <c:v>-220</c:v>
                </c:pt>
                <c:pt idx="44">
                  <c:v>-216</c:v>
                </c:pt>
                <c:pt idx="45">
                  <c:v>-202</c:v>
                </c:pt>
                <c:pt idx="46">
                  <c:v>-182</c:v>
                </c:pt>
                <c:pt idx="47">
                  <c:v>-172</c:v>
                </c:pt>
                <c:pt idx="48">
                  <c:v>-161</c:v>
                </c:pt>
                <c:pt idx="49">
                  <c:v>-147</c:v>
                </c:pt>
                <c:pt idx="50">
                  <c:v>-143</c:v>
                </c:pt>
                <c:pt idx="51">
                  <c:v>-152</c:v>
                </c:pt>
                <c:pt idx="52">
                  <c:v>-150</c:v>
                </c:pt>
                <c:pt idx="53">
                  <c:v>-144</c:v>
                </c:pt>
                <c:pt idx="54">
                  <c:v>-145</c:v>
                </c:pt>
                <c:pt idx="55">
                  <c:v>-148</c:v>
                </c:pt>
                <c:pt idx="56">
                  <c:v>-154</c:v>
                </c:pt>
                <c:pt idx="57">
                  <c:v>-174</c:v>
                </c:pt>
                <c:pt idx="58">
                  <c:v>-188</c:v>
                </c:pt>
                <c:pt idx="59">
                  <c:v>-188</c:v>
                </c:pt>
                <c:pt idx="60">
                  <c:v>-177</c:v>
                </c:pt>
                <c:pt idx="61">
                  <c:v>-161</c:v>
                </c:pt>
                <c:pt idx="62">
                  <c:v>-145</c:v>
                </c:pt>
                <c:pt idx="63">
                  <c:v>-129</c:v>
                </c:pt>
                <c:pt idx="64">
                  <c:v>-117</c:v>
                </c:pt>
                <c:pt idx="65">
                  <c:v>-103</c:v>
                </c:pt>
                <c:pt idx="66">
                  <c:v>-83.9</c:v>
                </c:pt>
                <c:pt idx="67">
                  <c:v>-73.7</c:v>
                </c:pt>
                <c:pt idx="68">
                  <c:v>-71.099999999999994</c:v>
                </c:pt>
                <c:pt idx="69">
                  <c:v>-67</c:v>
                </c:pt>
                <c:pt idx="70">
                  <c:v>-68</c:v>
                </c:pt>
                <c:pt idx="71">
                  <c:v>-76.099999999999994</c:v>
                </c:pt>
                <c:pt idx="72">
                  <c:v>-78.3</c:v>
                </c:pt>
                <c:pt idx="73">
                  <c:v>-80.2</c:v>
                </c:pt>
                <c:pt idx="74">
                  <c:v>-100</c:v>
                </c:pt>
                <c:pt idx="75">
                  <c:v>-119</c:v>
                </c:pt>
                <c:pt idx="76">
                  <c:v>-138</c:v>
                </c:pt>
                <c:pt idx="77">
                  <c:v>-159</c:v>
                </c:pt>
                <c:pt idx="78">
                  <c:v>-172</c:v>
                </c:pt>
                <c:pt idx="79">
                  <c:v>-172</c:v>
                </c:pt>
                <c:pt idx="80">
                  <c:v>-164</c:v>
                </c:pt>
                <c:pt idx="81">
                  <c:v>-151</c:v>
                </c:pt>
                <c:pt idx="82">
                  <c:v>-136</c:v>
                </c:pt>
                <c:pt idx="83">
                  <c:v>-130</c:v>
                </c:pt>
                <c:pt idx="84">
                  <c:v>-131</c:v>
                </c:pt>
                <c:pt idx="85">
                  <c:v>-133</c:v>
                </c:pt>
                <c:pt idx="86">
                  <c:v>-131</c:v>
                </c:pt>
                <c:pt idx="87">
                  <c:v>-126</c:v>
                </c:pt>
                <c:pt idx="88">
                  <c:v>-110</c:v>
                </c:pt>
                <c:pt idx="89">
                  <c:v>-93</c:v>
                </c:pt>
                <c:pt idx="90">
                  <c:v>-83.3</c:v>
                </c:pt>
                <c:pt idx="91">
                  <c:v>-85.9</c:v>
                </c:pt>
                <c:pt idx="92">
                  <c:v>-85.7</c:v>
                </c:pt>
                <c:pt idx="93">
                  <c:v>-90.1</c:v>
                </c:pt>
                <c:pt idx="94">
                  <c:v>-94.3</c:v>
                </c:pt>
                <c:pt idx="95">
                  <c:v>-88.7</c:v>
                </c:pt>
                <c:pt idx="96">
                  <c:v>-76.2</c:v>
                </c:pt>
                <c:pt idx="97">
                  <c:v>-63.4</c:v>
                </c:pt>
                <c:pt idx="98">
                  <c:v>-50.7</c:v>
                </c:pt>
                <c:pt idx="99">
                  <c:v>-45.1</c:v>
                </c:pt>
                <c:pt idx="100">
                  <c:v>-46.5</c:v>
                </c:pt>
                <c:pt idx="101">
                  <c:v>-52.3</c:v>
                </c:pt>
                <c:pt idx="102">
                  <c:v>-58.2</c:v>
                </c:pt>
                <c:pt idx="103">
                  <c:v>-64.400000000000006</c:v>
                </c:pt>
                <c:pt idx="104">
                  <c:v>-76.8</c:v>
                </c:pt>
                <c:pt idx="105">
                  <c:v>-88.5</c:v>
                </c:pt>
                <c:pt idx="106">
                  <c:v>-105</c:v>
                </c:pt>
                <c:pt idx="107">
                  <c:v>-112</c:v>
                </c:pt>
                <c:pt idx="108">
                  <c:v>-103</c:v>
                </c:pt>
                <c:pt idx="109">
                  <c:v>-84.5</c:v>
                </c:pt>
                <c:pt idx="110">
                  <c:v>-66.599999999999994</c:v>
                </c:pt>
                <c:pt idx="111">
                  <c:v>-54</c:v>
                </c:pt>
                <c:pt idx="112">
                  <c:v>-55.2</c:v>
                </c:pt>
                <c:pt idx="113">
                  <c:v>-63.2</c:v>
                </c:pt>
                <c:pt idx="114">
                  <c:v>-66.2</c:v>
                </c:pt>
                <c:pt idx="115">
                  <c:v>-63.7</c:v>
                </c:pt>
                <c:pt idx="116">
                  <c:v>-55.6</c:v>
                </c:pt>
                <c:pt idx="117">
                  <c:v>-46.1</c:v>
                </c:pt>
                <c:pt idx="118">
                  <c:v>-42</c:v>
                </c:pt>
                <c:pt idx="119">
                  <c:v>-43.4</c:v>
                </c:pt>
                <c:pt idx="120">
                  <c:v>-51.6</c:v>
                </c:pt>
                <c:pt idx="121">
                  <c:v>-55.4</c:v>
                </c:pt>
                <c:pt idx="122">
                  <c:v>-53.5</c:v>
                </c:pt>
                <c:pt idx="123">
                  <c:v>-48.1</c:v>
                </c:pt>
                <c:pt idx="124">
                  <c:v>-39</c:v>
                </c:pt>
                <c:pt idx="125">
                  <c:v>-28.5</c:v>
                </c:pt>
                <c:pt idx="126">
                  <c:v>-36.700000000000003</c:v>
                </c:pt>
                <c:pt idx="127">
                  <c:v>-57.7</c:v>
                </c:pt>
                <c:pt idx="128">
                  <c:v>-72.7</c:v>
                </c:pt>
                <c:pt idx="129">
                  <c:v>-91.7</c:v>
                </c:pt>
                <c:pt idx="130">
                  <c:v>-102</c:v>
                </c:pt>
                <c:pt idx="131">
                  <c:v>-90.7</c:v>
                </c:pt>
                <c:pt idx="132">
                  <c:v>-76</c:v>
                </c:pt>
                <c:pt idx="133">
                  <c:v>-55.5</c:v>
                </c:pt>
                <c:pt idx="134">
                  <c:v>-38.4</c:v>
                </c:pt>
                <c:pt idx="135">
                  <c:v>-32.700000000000003</c:v>
                </c:pt>
                <c:pt idx="136">
                  <c:v>-34</c:v>
                </c:pt>
                <c:pt idx="137">
                  <c:v>-36.4</c:v>
                </c:pt>
                <c:pt idx="138">
                  <c:v>-37.4</c:v>
                </c:pt>
                <c:pt idx="139">
                  <c:v>-34.4</c:v>
                </c:pt>
                <c:pt idx="140">
                  <c:v>-40.200000000000003</c:v>
                </c:pt>
                <c:pt idx="141">
                  <c:v>-49.2</c:v>
                </c:pt>
                <c:pt idx="142">
                  <c:v>-53.6</c:v>
                </c:pt>
                <c:pt idx="143">
                  <c:v>-49</c:v>
                </c:pt>
                <c:pt idx="144">
                  <c:v>-38.1</c:v>
                </c:pt>
                <c:pt idx="145">
                  <c:v>-31.8</c:v>
                </c:pt>
                <c:pt idx="146">
                  <c:v>-35.200000000000003</c:v>
                </c:pt>
                <c:pt idx="147">
                  <c:v>-45</c:v>
                </c:pt>
                <c:pt idx="148">
                  <c:v>-62.4</c:v>
                </c:pt>
                <c:pt idx="149">
                  <c:v>-73.599999999999994</c:v>
                </c:pt>
                <c:pt idx="150">
                  <c:v>-79.900000000000006</c:v>
                </c:pt>
                <c:pt idx="151">
                  <c:v>-79.5</c:v>
                </c:pt>
                <c:pt idx="152">
                  <c:v>-77.900000000000006</c:v>
                </c:pt>
                <c:pt idx="153">
                  <c:v>-68</c:v>
                </c:pt>
                <c:pt idx="154">
                  <c:v>-47.5</c:v>
                </c:pt>
                <c:pt idx="155">
                  <c:v>-37.4</c:v>
                </c:pt>
                <c:pt idx="156">
                  <c:v>-25.8</c:v>
                </c:pt>
                <c:pt idx="157">
                  <c:v>-21.9</c:v>
                </c:pt>
                <c:pt idx="158">
                  <c:v>-30.2</c:v>
                </c:pt>
                <c:pt idx="159">
                  <c:v>-30.4</c:v>
                </c:pt>
                <c:pt idx="160">
                  <c:v>-24.6</c:v>
                </c:pt>
                <c:pt idx="161">
                  <c:v>-23.4</c:v>
                </c:pt>
                <c:pt idx="162">
                  <c:v>-9.68</c:v>
                </c:pt>
                <c:pt idx="163">
                  <c:v>0.13200000000000001</c:v>
                </c:pt>
                <c:pt idx="164">
                  <c:v>2.57</c:v>
                </c:pt>
                <c:pt idx="165">
                  <c:v>5.36</c:v>
                </c:pt>
                <c:pt idx="166">
                  <c:v>1.54</c:v>
                </c:pt>
                <c:pt idx="167">
                  <c:v>-1.9</c:v>
                </c:pt>
                <c:pt idx="168">
                  <c:v>-4.0999999999999996</c:v>
                </c:pt>
                <c:pt idx="169">
                  <c:v>-7.78</c:v>
                </c:pt>
                <c:pt idx="170">
                  <c:v>-8.65</c:v>
                </c:pt>
                <c:pt idx="171">
                  <c:v>-6.4</c:v>
                </c:pt>
                <c:pt idx="172">
                  <c:v>-4.2</c:v>
                </c:pt>
                <c:pt idx="173">
                  <c:v>-9.5399999999999991</c:v>
                </c:pt>
                <c:pt idx="174">
                  <c:v>-19.399999999999999</c:v>
                </c:pt>
                <c:pt idx="175">
                  <c:v>-33.700000000000003</c:v>
                </c:pt>
                <c:pt idx="176">
                  <c:v>-45</c:v>
                </c:pt>
                <c:pt idx="177">
                  <c:v>-48.2</c:v>
                </c:pt>
                <c:pt idx="178">
                  <c:v>-43.4</c:v>
                </c:pt>
                <c:pt idx="179">
                  <c:v>-28.3</c:v>
                </c:pt>
                <c:pt idx="180">
                  <c:v>-17.399999999999999</c:v>
                </c:pt>
                <c:pt idx="181">
                  <c:v>-6.34</c:v>
                </c:pt>
                <c:pt idx="182">
                  <c:v>0.64400000000000002</c:v>
                </c:pt>
                <c:pt idx="183">
                  <c:v>7.1</c:v>
                </c:pt>
                <c:pt idx="184">
                  <c:v>11.5</c:v>
                </c:pt>
                <c:pt idx="185">
                  <c:v>9.4600000000000009</c:v>
                </c:pt>
                <c:pt idx="186">
                  <c:v>4.42</c:v>
                </c:pt>
                <c:pt idx="187">
                  <c:v>-9.5399999999999991</c:v>
                </c:pt>
                <c:pt idx="188">
                  <c:v>-17.8</c:v>
                </c:pt>
                <c:pt idx="189">
                  <c:v>-16.2</c:v>
                </c:pt>
                <c:pt idx="190">
                  <c:v>-8.19</c:v>
                </c:pt>
                <c:pt idx="191">
                  <c:v>-2.0499999999999998</c:v>
                </c:pt>
                <c:pt idx="192">
                  <c:v>-2.54</c:v>
                </c:pt>
                <c:pt idx="193">
                  <c:v>-15.4</c:v>
                </c:pt>
                <c:pt idx="194">
                  <c:v>-29.9</c:v>
                </c:pt>
                <c:pt idx="195">
                  <c:v>-42.8</c:v>
                </c:pt>
                <c:pt idx="196">
                  <c:v>-44.1</c:v>
                </c:pt>
                <c:pt idx="197">
                  <c:v>-39.1</c:v>
                </c:pt>
                <c:pt idx="198">
                  <c:v>-31</c:v>
                </c:pt>
                <c:pt idx="199">
                  <c:v>-18</c:v>
                </c:pt>
                <c:pt idx="200">
                  <c:v>-5.57</c:v>
                </c:pt>
                <c:pt idx="201">
                  <c:v>4.57</c:v>
                </c:pt>
                <c:pt idx="202">
                  <c:v>14.5</c:v>
                </c:pt>
                <c:pt idx="203">
                  <c:v>24.4</c:v>
                </c:pt>
                <c:pt idx="204">
                  <c:v>26.9</c:v>
                </c:pt>
                <c:pt idx="205">
                  <c:v>11.4</c:v>
                </c:pt>
                <c:pt idx="206">
                  <c:v>-9.4499999999999993</c:v>
                </c:pt>
                <c:pt idx="207">
                  <c:v>-28.2</c:v>
                </c:pt>
                <c:pt idx="208">
                  <c:v>-39.700000000000003</c:v>
                </c:pt>
                <c:pt idx="209">
                  <c:v>-36.1</c:v>
                </c:pt>
                <c:pt idx="210">
                  <c:v>-25.8</c:v>
                </c:pt>
                <c:pt idx="211">
                  <c:v>-12.3</c:v>
                </c:pt>
                <c:pt idx="212">
                  <c:v>-4.2300000000000004</c:v>
                </c:pt>
                <c:pt idx="213">
                  <c:v>1.39</c:v>
                </c:pt>
                <c:pt idx="214">
                  <c:v>9.17</c:v>
                </c:pt>
                <c:pt idx="215">
                  <c:v>9.58</c:v>
                </c:pt>
                <c:pt idx="216">
                  <c:v>9.5299999999999994</c:v>
                </c:pt>
                <c:pt idx="217">
                  <c:v>7.89</c:v>
                </c:pt>
                <c:pt idx="218">
                  <c:v>7.55</c:v>
                </c:pt>
                <c:pt idx="219">
                  <c:v>3.33</c:v>
                </c:pt>
                <c:pt idx="220">
                  <c:v>1.6</c:v>
                </c:pt>
                <c:pt idx="221">
                  <c:v>0.502</c:v>
                </c:pt>
                <c:pt idx="222">
                  <c:v>-2.48</c:v>
                </c:pt>
                <c:pt idx="223">
                  <c:v>-2.42</c:v>
                </c:pt>
                <c:pt idx="224">
                  <c:v>0.57499999999999996</c:v>
                </c:pt>
                <c:pt idx="225">
                  <c:v>-5.53</c:v>
                </c:pt>
                <c:pt idx="226">
                  <c:v>-16</c:v>
                </c:pt>
                <c:pt idx="227">
                  <c:v>-27.7</c:v>
                </c:pt>
                <c:pt idx="228">
                  <c:v>-42.2</c:v>
                </c:pt>
                <c:pt idx="229">
                  <c:v>-49.7</c:v>
                </c:pt>
                <c:pt idx="230">
                  <c:v>-50.8</c:v>
                </c:pt>
                <c:pt idx="231">
                  <c:v>-50</c:v>
                </c:pt>
                <c:pt idx="232">
                  <c:v>-50.3</c:v>
                </c:pt>
                <c:pt idx="233">
                  <c:v>-49.4</c:v>
                </c:pt>
                <c:pt idx="234">
                  <c:v>-49.4</c:v>
                </c:pt>
                <c:pt idx="235">
                  <c:v>-55.9</c:v>
                </c:pt>
                <c:pt idx="236">
                  <c:v>-57.5</c:v>
                </c:pt>
                <c:pt idx="237">
                  <c:v>-58.5</c:v>
                </c:pt>
                <c:pt idx="238">
                  <c:v>-54.7</c:v>
                </c:pt>
                <c:pt idx="239">
                  <c:v>-45</c:v>
                </c:pt>
                <c:pt idx="240">
                  <c:v>-45.3</c:v>
                </c:pt>
                <c:pt idx="241">
                  <c:v>-49.2</c:v>
                </c:pt>
                <c:pt idx="242">
                  <c:v>-54.6</c:v>
                </c:pt>
                <c:pt idx="243">
                  <c:v>-55.7</c:v>
                </c:pt>
                <c:pt idx="244">
                  <c:v>-52.2</c:v>
                </c:pt>
                <c:pt idx="245">
                  <c:v>-46.3</c:v>
                </c:pt>
                <c:pt idx="246">
                  <c:v>-46.7</c:v>
                </c:pt>
                <c:pt idx="247">
                  <c:v>-57.6</c:v>
                </c:pt>
                <c:pt idx="248">
                  <c:v>-66.599999999999994</c:v>
                </c:pt>
                <c:pt idx="249">
                  <c:v>-70.8</c:v>
                </c:pt>
                <c:pt idx="250">
                  <c:v>-72.400000000000006</c:v>
                </c:pt>
                <c:pt idx="251">
                  <c:v>-73.7</c:v>
                </c:pt>
                <c:pt idx="252">
                  <c:v>-87.4</c:v>
                </c:pt>
                <c:pt idx="253">
                  <c:v>-108</c:v>
                </c:pt>
                <c:pt idx="254">
                  <c:v>-119</c:v>
                </c:pt>
                <c:pt idx="255">
                  <c:v>-123</c:v>
                </c:pt>
                <c:pt idx="256">
                  <c:v>-115</c:v>
                </c:pt>
                <c:pt idx="257">
                  <c:v>-106</c:v>
                </c:pt>
                <c:pt idx="258">
                  <c:v>-106</c:v>
                </c:pt>
                <c:pt idx="259">
                  <c:v>-116</c:v>
                </c:pt>
                <c:pt idx="260">
                  <c:v>-127</c:v>
                </c:pt>
                <c:pt idx="261">
                  <c:v>-123</c:v>
                </c:pt>
                <c:pt idx="262">
                  <c:v>-119</c:v>
                </c:pt>
                <c:pt idx="263">
                  <c:v>-118</c:v>
                </c:pt>
                <c:pt idx="264">
                  <c:v>-117</c:v>
                </c:pt>
                <c:pt idx="265">
                  <c:v>-122</c:v>
                </c:pt>
                <c:pt idx="266">
                  <c:v>-135</c:v>
                </c:pt>
                <c:pt idx="267">
                  <c:v>-140</c:v>
                </c:pt>
                <c:pt idx="268">
                  <c:v>-138</c:v>
                </c:pt>
                <c:pt idx="269">
                  <c:v>-137</c:v>
                </c:pt>
                <c:pt idx="270">
                  <c:v>-132</c:v>
                </c:pt>
                <c:pt idx="271">
                  <c:v>-125</c:v>
                </c:pt>
                <c:pt idx="272">
                  <c:v>-120</c:v>
                </c:pt>
                <c:pt idx="273">
                  <c:v>-114</c:v>
                </c:pt>
                <c:pt idx="274">
                  <c:v>-105</c:v>
                </c:pt>
                <c:pt idx="275">
                  <c:v>-99</c:v>
                </c:pt>
                <c:pt idx="276">
                  <c:v>-101</c:v>
                </c:pt>
                <c:pt idx="277">
                  <c:v>-104</c:v>
                </c:pt>
                <c:pt idx="278">
                  <c:v>-113</c:v>
                </c:pt>
                <c:pt idx="279">
                  <c:v>-123</c:v>
                </c:pt>
                <c:pt idx="280">
                  <c:v>-137</c:v>
                </c:pt>
                <c:pt idx="281">
                  <c:v>-153</c:v>
                </c:pt>
                <c:pt idx="282">
                  <c:v>-167</c:v>
                </c:pt>
                <c:pt idx="283">
                  <c:v>-182</c:v>
                </c:pt>
                <c:pt idx="284">
                  <c:v>-187</c:v>
                </c:pt>
                <c:pt idx="285">
                  <c:v>-184</c:v>
                </c:pt>
                <c:pt idx="286">
                  <c:v>-179</c:v>
                </c:pt>
                <c:pt idx="287">
                  <c:v>-173</c:v>
                </c:pt>
                <c:pt idx="288">
                  <c:v>-162</c:v>
                </c:pt>
                <c:pt idx="289">
                  <c:v>-158</c:v>
                </c:pt>
                <c:pt idx="290">
                  <c:v>-165</c:v>
                </c:pt>
                <c:pt idx="291">
                  <c:v>-171</c:v>
                </c:pt>
                <c:pt idx="292">
                  <c:v>-174</c:v>
                </c:pt>
                <c:pt idx="293">
                  <c:v>-180</c:v>
                </c:pt>
                <c:pt idx="294">
                  <c:v>-181</c:v>
                </c:pt>
                <c:pt idx="295">
                  <c:v>-182</c:v>
                </c:pt>
                <c:pt idx="296">
                  <c:v>-185</c:v>
                </c:pt>
                <c:pt idx="297">
                  <c:v>-183</c:v>
                </c:pt>
                <c:pt idx="298">
                  <c:v>-180</c:v>
                </c:pt>
                <c:pt idx="299">
                  <c:v>-181</c:v>
                </c:pt>
                <c:pt idx="300">
                  <c:v>-190</c:v>
                </c:pt>
                <c:pt idx="301">
                  <c:v>-198</c:v>
                </c:pt>
                <c:pt idx="302">
                  <c:v>-214</c:v>
                </c:pt>
                <c:pt idx="303">
                  <c:v>-228</c:v>
                </c:pt>
                <c:pt idx="304">
                  <c:v>-236</c:v>
                </c:pt>
                <c:pt idx="305">
                  <c:v>-239</c:v>
                </c:pt>
                <c:pt idx="306">
                  <c:v>-233</c:v>
                </c:pt>
                <c:pt idx="307">
                  <c:v>-214</c:v>
                </c:pt>
                <c:pt idx="308">
                  <c:v>-195</c:v>
                </c:pt>
                <c:pt idx="309">
                  <c:v>-181</c:v>
                </c:pt>
                <c:pt idx="310">
                  <c:v>-163</c:v>
                </c:pt>
                <c:pt idx="311">
                  <c:v>-155</c:v>
                </c:pt>
                <c:pt idx="312">
                  <c:v>-160</c:v>
                </c:pt>
                <c:pt idx="313">
                  <c:v>-171</c:v>
                </c:pt>
                <c:pt idx="314">
                  <c:v>-188</c:v>
                </c:pt>
                <c:pt idx="315">
                  <c:v>-191</c:v>
                </c:pt>
                <c:pt idx="316">
                  <c:v>-176</c:v>
                </c:pt>
                <c:pt idx="317">
                  <c:v>-164</c:v>
                </c:pt>
                <c:pt idx="318">
                  <c:v>-157</c:v>
                </c:pt>
                <c:pt idx="319">
                  <c:v>-164</c:v>
                </c:pt>
                <c:pt idx="320">
                  <c:v>-181</c:v>
                </c:pt>
                <c:pt idx="321">
                  <c:v>-197</c:v>
                </c:pt>
                <c:pt idx="322">
                  <c:v>-212</c:v>
                </c:pt>
                <c:pt idx="323">
                  <c:v>-227</c:v>
                </c:pt>
                <c:pt idx="324">
                  <c:v>-233</c:v>
                </c:pt>
                <c:pt idx="325">
                  <c:v>-237</c:v>
                </c:pt>
                <c:pt idx="326">
                  <c:v>-232</c:v>
                </c:pt>
                <c:pt idx="327">
                  <c:v>-221</c:v>
                </c:pt>
                <c:pt idx="328">
                  <c:v>-217</c:v>
                </c:pt>
                <c:pt idx="329">
                  <c:v>-209</c:v>
                </c:pt>
                <c:pt idx="330">
                  <c:v>-204</c:v>
                </c:pt>
                <c:pt idx="331">
                  <c:v>-209</c:v>
                </c:pt>
                <c:pt idx="332">
                  <c:v>-217</c:v>
                </c:pt>
                <c:pt idx="333">
                  <c:v>-232</c:v>
                </c:pt>
                <c:pt idx="334">
                  <c:v>-244</c:v>
                </c:pt>
                <c:pt idx="335">
                  <c:v>-250</c:v>
                </c:pt>
                <c:pt idx="336">
                  <c:v>-247</c:v>
                </c:pt>
                <c:pt idx="337">
                  <c:v>-232</c:v>
                </c:pt>
                <c:pt idx="338">
                  <c:v>-214</c:v>
                </c:pt>
                <c:pt idx="339">
                  <c:v>-202</c:v>
                </c:pt>
                <c:pt idx="340">
                  <c:v>-199</c:v>
                </c:pt>
                <c:pt idx="341">
                  <c:v>-203</c:v>
                </c:pt>
                <c:pt idx="342">
                  <c:v>-221</c:v>
                </c:pt>
                <c:pt idx="343">
                  <c:v>-237</c:v>
                </c:pt>
                <c:pt idx="344">
                  <c:v>-242</c:v>
                </c:pt>
                <c:pt idx="345">
                  <c:v>-250</c:v>
                </c:pt>
                <c:pt idx="346">
                  <c:v>-241</c:v>
                </c:pt>
                <c:pt idx="347">
                  <c:v>-224</c:v>
                </c:pt>
                <c:pt idx="348">
                  <c:v>-207</c:v>
                </c:pt>
                <c:pt idx="349">
                  <c:v>-190</c:v>
                </c:pt>
                <c:pt idx="350">
                  <c:v>-185</c:v>
                </c:pt>
                <c:pt idx="351">
                  <c:v>-190</c:v>
                </c:pt>
                <c:pt idx="352">
                  <c:v>-197</c:v>
                </c:pt>
                <c:pt idx="353">
                  <c:v>-198</c:v>
                </c:pt>
                <c:pt idx="354">
                  <c:v>-200</c:v>
                </c:pt>
                <c:pt idx="355">
                  <c:v>-198</c:v>
                </c:pt>
                <c:pt idx="356">
                  <c:v>-187</c:v>
                </c:pt>
                <c:pt idx="357">
                  <c:v>-177</c:v>
                </c:pt>
                <c:pt idx="358">
                  <c:v>-164</c:v>
                </c:pt>
                <c:pt idx="359">
                  <c:v>-153</c:v>
                </c:pt>
                <c:pt idx="360">
                  <c:v>-158</c:v>
                </c:pt>
                <c:pt idx="361">
                  <c:v>-180</c:v>
                </c:pt>
                <c:pt idx="362">
                  <c:v>-193</c:v>
                </c:pt>
                <c:pt idx="363">
                  <c:v>-192</c:v>
                </c:pt>
                <c:pt idx="364">
                  <c:v>-187</c:v>
                </c:pt>
                <c:pt idx="365">
                  <c:v>-168</c:v>
                </c:pt>
                <c:pt idx="366">
                  <c:v>-155</c:v>
                </c:pt>
                <c:pt idx="367">
                  <c:v>-158</c:v>
                </c:pt>
                <c:pt idx="368">
                  <c:v>-165</c:v>
                </c:pt>
                <c:pt idx="369">
                  <c:v>-182</c:v>
                </c:pt>
                <c:pt idx="370">
                  <c:v>-199</c:v>
                </c:pt>
                <c:pt idx="371">
                  <c:v>-207</c:v>
                </c:pt>
                <c:pt idx="372">
                  <c:v>-205</c:v>
                </c:pt>
                <c:pt idx="373">
                  <c:v>-192</c:v>
                </c:pt>
                <c:pt idx="374">
                  <c:v>-179</c:v>
                </c:pt>
                <c:pt idx="375">
                  <c:v>-164</c:v>
                </c:pt>
                <c:pt idx="376">
                  <c:v>-148</c:v>
                </c:pt>
                <c:pt idx="377">
                  <c:v>-138</c:v>
                </c:pt>
                <c:pt idx="378">
                  <c:v>-121</c:v>
                </c:pt>
                <c:pt idx="379">
                  <c:v>-113</c:v>
                </c:pt>
                <c:pt idx="380">
                  <c:v>-123</c:v>
                </c:pt>
                <c:pt idx="381">
                  <c:v>-134</c:v>
                </c:pt>
                <c:pt idx="382">
                  <c:v>-150</c:v>
                </c:pt>
                <c:pt idx="383">
                  <c:v>-167</c:v>
                </c:pt>
                <c:pt idx="384">
                  <c:v>-164</c:v>
                </c:pt>
                <c:pt idx="385">
                  <c:v>-153</c:v>
                </c:pt>
                <c:pt idx="386">
                  <c:v>-150</c:v>
                </c:pt>
                <c:pt idx="387">
                  <c:v>-147</c:v>
                </c:pt>
                <c:pt idx="388">
                  <c:v>-155</c:v>
                </c:pt>
                <c:pt idx="389">
                  <c:v>-164</c:v>
                </c:pt>
                <c:pt idx="390">
                  <c:v>-168</c:v>
                </c:pt>
                <c:pt idx="391">
                  <c:v>-170</c:v>
                </c:pt>
                <c:pt idx="392">
                  <c:v>-166</c:v>
                </c:pt>
                <c:pt idx="393">
                  <c:v>-159</c:v>
                </c:pt>
                <c:pt idx="394">
                  <c:v>-144</c:v>
                </c:pt>
                <c:pt idx="395">
                  <c:v>-124</c:v>
                </c:pt>
                <c:pt idx="396">
                  <c:v>-107</c:v>
                </c:pt>
                <c:pt idx="397">
                  <c:v>-92.9</c:v>
                </c:pt>
                <c:pt idx="398">
                  <c:v>-94.4</c:v>
                </c:pt>
                <c:pt idx="399">
                  <c:v>-92.6</c:v>
                </c:pt>
                <c:pt idx="400">
                  <c:v>-90.8</c:v>
                </c:pt>
                <c:pt idx="401">
                  <c:v>-95.8</c:v>
                </c:pt>
                <c:pt idx="402">
                  <c:v>-90.5</c:v>
                </c:pt>
                <c:pt idx="403">
                  <c:v>-99.1</c:v>
                </c:pt>
                <c:pt idx="404">
                  <c:v>-121</c:v>
                </c:pt>
                <c:pt idx="405">
                  <c:v>-136</c:v>
                </c:pt>
                <c:pt idx="406">
                  <c:v>-152</c:v>
                </c:pt>
                <c:pt idx="407">
                  <c:v>-153</c:v>
                </c:pt>
                <c:pt idx="408">
                  <c:v>-139</c:v>
                </c:pt>
                <c:pt idx="409">
                  <c:v>-116</c:v>
                </c:pt>
                <c:pt idx="410">
                  <c:v>-90</c:v>
                </c:pt>
                <c:pt idx="411">
                  <c:v>-73.2</c:v>
                </c:pt>
                <c:pt idx="412">
                  <c:v>-60.9</c:v>
                </c:pt>
                <c:pt idx="413">
                  <c:v>-71.7</c:v>
                </c:pt>
                <c:pt idx="414">
                  <c:v>-93.9</c:v>
                </c:pt>
                <c:pt idx="415">
                  <c:v>-106</c:v>
                </c:pt>
                <c:pt idx="416">
                  <c:v>-119</c:v>
                </c:pt>
                <c:pt idx="417">
                  <c:v>-114</c:v>
                </c:pt>
                <c:pt idx="418">
                  <c:v>-95.7</c:v>
                </c:pt>
                <c:pt idx="419">
                  <c:v>-83.9</c:v>
                </c:pt>
                <c:pt idx="420">
                  <c:v>-76.900000000000006</c:v>
                </c:pt>
                <c:pt idx="421">
                  <c:v>-72.900000000000006</c:v>
                </c:pt>
                <c:pt idx="422">
                  <c:v>-68</c:v>
                </c:pt>
                <c:pt idx="423">
                  <c:v>-67.599999999999994</c:v>
                </c:pt>
                <c:pt idx="424">
                  <c:v>-57.2</c:v>
                </c:pt>
                <c:pt idx="425">
                  <c:v>-49.9</c:v>
                </c:pt>
                <c:pt idx="426">
                  <c:v>-50.5</c:v>
                </c:pt>
                <c:pt idx="427">
                  <c:v>-45.9</c:v>
                </c:pt>
                <c:pt idx="428">
                  <c:v>-39.9</c:v>
                </c:pt>
                <c:pt idx="429">
                  <c:v>-45.7</c:v>
                </c:pt>
                <c:pt idx="430">
                  <c:v>-51</c:v>
                </c:pt>
                <c:pt idx="431">
                  <c:v>-52.7</c:v>
                </c:pt>
                <c:pt idx="432">
                  <c:v>-62.9</c:v>
                </c:pt>
                <c:pt idx="433">
                  <c:v>-63.1</c:v>
                </c:pt>
                <c:pt idx="434">
                  <c:v>-62.2</c:v>
                </c:pt>
                <c:pt idx="435">
                  <c:v>-63.2</c:v>
                </c:pt>
                <c:pt idx="436">
                  <c:v>-59.5</c:v>
                </c:pt>
                <c:pt idx="437">
                  <c:v>-47.3</c:v>
                </c:pt>
                <c:pt idx="438">
                  <c:v>-33.5</c:v>
                </c:pt>
                <c:pt idx="439">
                  <c:v>-22.7</c:v>
                </c:pt>
                <c:pt idx="440">
                  <c:v>-13.4</c:v>
                </c:pt>
                <c:pt idx="441">
                  <c:v>-15.4</c:v>
                </c:pt>
                <c:pt idx="442">
                  <c:v>-23.7</c:v>
                </c:pt>
                <c:pt idx="443">
                  <c:v>-39.6</c:v>
                </c:pt>
                <c:pt idx="444">
                  <c:v>-58.1</c:v>
                </c:pt>
                <c:pt idx="445">
                  <c:v>-66.2</c:v>
                </c:pt>
                <c:pt idx="446">
                  <c:v>-73.7</c:v>
                </c:pt>
                <c:pt idx="447">
                  <c:v>-70.8</c:v>
                </c:pt>
                <c:pt idx="448">
                  <c:v>-63.8</c:v>
                </c:pt>
                <c:pt idx="449">
                  <c:v>-58.1</c:v>
                </c:pt>
                <c:pt idx="450">
                  <c:v>-41.9</c:v>
                </c:pt>
                <c:pt idx="451">
                  <c:v>-26.2</c:v>
                </c:pt>
                <c:pt idx="452">
                  <c:v>-19.899999999999999</c:v>
                </c:pt>
                <c:pt idx="453">
                  <c:v>-32.1</c:v>
                </c:pt>
                <c:pt idx="454">
                  <c:v>-53.7</c:v>
                </c:pt>
                <c:pt idx="455">
                  <c:v>-76.599999999999994</c:v>
                </c:pt>
                <c:pt idx="456">
                  <c:v>-87.3</c:v>
                </c:pt>
                <c:pt idx="457">
                  <c:v>-78.2</c:v>
                </c:pt>
                <c:pt idx="458">
                  <c:v>-61.7</c:v>
                </c:pt>
                <c:pt idx="459">
                  <c:v>-39.4</c:v>
                </c:pt>
                <c:pt idx="460">
                  <c:v>-25.7</c:v>
                </c:pt>
                <c:pt idx="461">
                  <c:v>-8.02</c:v>
                </c:pt>
                <c:pt idx="462">
                  <c:v>9.2899999999999991</c:v>
                </c:pt>
                <c:pt idx="463">
                  <c:v>13.8</c:v>
                </c:pt>
                <c:pt idx="464">
                  <c:v>19.600000000000001</c:v>
                </c:pt>
                <c:pt idx="465">
                  <c:v>14.9</c:v>
                </c:pt>
                <c:pt idx="466">
                  <c:v>21.6</c:v>
                </c:pt>
                <c:pt idx="467">
                  <c:v>41.4</c:v>
                </c:pt>
                <c:pt idx="468">
                  <c:v>52</c:v>
                </c:pt>
                <c:pt idx="469">
                  <c:v>56.2</c:v>
                </c:pt>
                <c:pt idx="470">
                  <c:v>41.1</c:v>
                </c:pt>
                <c:pt idx="471">
                  <c:v>17.600000000000001</c:v>
                </c:pt>
                <c:pt idx="472">
                  <c:v>8.6999999999999993</c:v>
                </c:pt>
                <c:pt idx="473">
                  <c:v>1.47</c:v>
                </c:pt>
                <c:pt idx="474">
                  <c:v>-0.128</c:v>
                </c:pt>
                <c:pt idx="475">
                  <c:v>11.7</c:v>
                </c:pt>
                <c:pt idx="476">
                  <c:v>29.5</c:v>
                </c:pt>
                <c:pt idx="477">
                  <c:v>49</c:v>
                </c:pt>
                <c:pt idx="478">
                  <c:v>67.7</c:v>
                </c:pt>
                <c:pt idx="479">
                  <c:v>66.2</c:v>
                </c:pt>
                <c:pt idx="480">
                  <c:v>51.9</c:v>
                </c:pt>
                <c:pt idx="481">
                  <c:v>42.5</c:v>
                </c:pt>
                <c:pt idx="482">
                  <c:v>33.4</c:v>
                </c:pt>
                <c:pt idx="483">
                  <c:v>31.7</c:v>
                </c:pt>
                <c:pt idx="484">
                  <c:v>28.8</c:v>
                </c:pt>
                <c:pt idx="485">
                  <c:v>15.6</c:v>
                </c:pt>
                <c:pt idx="486">
                  <c:v>-0.56599999999999995</c:v>
                </c:pt>
                <c:pt idx="487">
                  <c:v>-10.199999999999999</c:v>
                </c:pt>
                <c:pt idx="488">
                  <c:v>-11.1</c:v>
                </c:pt>
                <c:pt idx="489">
                  <c:v>-12.3</c:v>
                </c:pt>
                <c:pt idx="490">
                  <c:v>-16</c:v>
                </c:pt>
                <c:pt idx="491">
                  <c:v>-15.6</c:v>
                </c:pt>
                <c:pt idx="492">
                  <c:v>-14.9</c:v>
                </c:pt>
                <c:pt idx="493">
                  <c:v>-4.8099999999999996</c:v>
                </c:pt>
                <c:pt idx="494">
                  <c:v>15.5</c:v>
                </c:pt>
                <c:pt idx="495">
                  <c:v>20</c:v>
                </c:pt>
                <c:pt idx="496">
                  <c:v>18.100000000000001</c:v>
                </c:pt>
                <c:pt idx="497">
                  <c:v>12.8</c:v>
                </c:pt>
                <c:pt idx="498">
                  <c:v>3.01</c:v>
                </c:pt>
                <c:pt idx="499">
                  <c:v>-5.64</c:v>
                </c:pt>
                <c:pt idx="500">
                  <c:v>-15.7</c:v>
                </c:pt>
                <c:pt idx="501">
                  <c:v>-27.8</c:v>
                </c:pt>
                <c:pt idx="502">
                  <c:v>-42</c:v>
                </c:pt>
                <c:pt idx="503">
                  <c:v>-33.6</c:v>
                </c:pt>
                <c:pt idx="504">
                  <c:v>-9.57</c:v>
                </c:pt>
                <c:pt idx="505">
                  <c:v>16</c:v>
                </c:pt>
                <c:pt idx="506">
                  <c:v>33.5</c:v>
                </c:pt>
                <c:pt idx="507">
                  <c:v>27.2</c:v>
                </c:pt>
                <c:pt idx="508">
                  <c:v>5.2</c:v>
                </c:pt>
                <c:pt idx="509">
                  <c:v>-26</c:v>
                </c:pt>
                <c:pt idx="510">
                  <c:v>-44.8</c:v>
                </c:pt>
                <c:pt idx="511">
                  <c:v>-49.9</c:v>
                </c:pt>
                <c:pt idx="512">
                  <c:v>-37.200000000000003</c:v>
                </c:pt>
                <c:pt idx="513">
                  <c:v>-8.2200000000000006</c:v>
                </c:pt>
                <c:pt idx="514">
                  <c:v>12.1</c:v>
                </c:pt>
                <c:pt idx="515">
                  <c:v>26.8</c:v>
                </c:pt>
                <c:pt idx="516">
                  <c:v>23.4</c:v>
                </c:pt>
                <c:pt idx="517">
                  <c:v>15.1</c:v>
                </c:pt>
                <c:pt idx="518">
                  <c:v>8.2799999999999994</c:v>
                </c:pt>
                <c:pt idx="519">
                  <c:v>2.2000000000000002</c:v>
                </c:pt>
                <c:pt idx="520">
                  <c:v>0.56899999999999995</c:v>
                </c:pt>
                <c:pt idx="521">
                  <c:v>-6.4</c:v>
                </c:pt>
                <c:pt idx="522">
                  <c:v>-20.3</c:v>
                </c:pt>
                <c:pt idx="523">
                  <c:v>-37.200000000000003</c:v>
                </c:pt>
                <c:pt idx="524">
                  <c:v>-49.3</c:v>
                </c:pt>
                <c:pt idx="525">
                  <c:v>-49.1</c:v>
                </c:pt>
                <c:pt idx="526">
                  <c:v>-39.9</c:v>
                </c:pt>
                <c:pt idx="527">
                  <c:v>-28.6</c:v>
                </c:pt>
                <c:pt idx="528">
                  <c:v>-11</c:v>
                </c:pt>
                <c:pt idx="529">
                  <c:v>1.49</c:v>
                </c:pt>
                <c:pt idx="530">
                  <c:v>10.6</c:v>
                </c:pt>
                <c:pt idx="531">
                  <c:v>22.4</c:v>
                </c:pt>
                <c:pt idx="532">
                  <c:v>23.6</c:v>
                </c:pt>
                <c:pt idx="533">
                  <c:v>21.3</c:v>
                </c:pt>
                <c:pt idx="534">
                  <c:v>16</c:v>
                </c:pt>
                <c:pt idx="535">
                  <c:v>12.1</c:v>
                </c:pt>
                <c:pt idx="536">
                  <c:v>9.81</c:v>
                </c:pt>
                <c:pt idx="537">
                  <c:v>10.6</c:v>
                </c:pt>
                <c:pt idx="538">
                  <c:v>16.100000000000001</c:v>
                </c:pt>
                <c:pt idx="539">
                  <c:v>13.3</c:v>
                </c:pt>
                <c:pt idx="540">
                  <c:v>11.5</c:v>
                </c:pt>
              </c:numCache>
            </c:numRef>
          </c:val>
          <c:smooth val="0"/>
          <c:extLst>
            <c:ext xmlns:c16="http://schemas.microsoft.com/office/drawing/2014/chart" uri="{C3380CC4-5D6E-409C-BE32-E72D297353CC}">
              <c16:uniqueId val="{00000005-62B2-7049-88EB-AA0A6FEB308C}"/>
            </c:ext>
          </c:extLst>
        </c:ser>
        <c:ser>
          <c:idx val="7"/>
          <c:order val="6"/>
          <c:tx>
            <c:strRef>
              <c:f>'K5'!$I$1</c:f>
              <c:strCache>
                <c:ptCount val="1"/>
                <c:pt idx="0">
                  <c:v>100 hours</c:v>
                </c:pt>
              </c:strCache>
            </c:strRef>
          </c:tx>
          <c:spPr>
            <a:ln w="28575" cap="rnd">
              <a:solidFill>
                <a:srgbClr val="7030A0"/>
              </a:solidFill>
              <a:round/>
            </a:ln>
            <a:effectLst/>
          </c:spPr>
          <c:marker>
            <c:symbol val="none"/>
          </c:marker>
          <c:cat>
            <c:numRef>
              <c:f>'K5'!$A$800:$A$1340</c:f>
              <c:numCache>
                <c:formatCode>General</c:formatCode>
                <c:ptCount val="5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numCache>
            </c:numRef>
          </c:cat>
          <c:val>
            <c:numRef>
              <c:f>'K5'!$I$800:$I$1340</c:f>
              <c:numCache>
                <c:formatCode>General</c:formatCode>
                <c:ptCount val="541"/>
                <c:pt idx="0">
                  <c:v>-77</c:v>
                </c:pt>
                <c:pt idx="1">
                  <c:v>-69.8</c:v>
                </c:pt>
                <c:pt idx="2">
                  <c:v>-64.400000000000006</c:v>
                </c:pt>
                <c:pt idx="3">
                  <c:v>-54.9</c:v>
                </c:pt>
                <c:pt idx="4">
                  <c:v>-47.6</c:v>
                </c:pt>
                <c:pt idx="5">
                  <c:v>-52.8</c:v>
                </c:pt>
                <c:pt idx="6">
                  <c:v>-60.1</c:v>
                </c:pt>
                <c:pt idx="7">
                  <c:v>-70.599999999999994</c:v>
                </c:pt>
                <c:pt idx="8">
                  <c:v>-86.2</c:v>
                </c:pt>
                <c:pt idx="9">
                  <c:v>-96.4</c:v>
                </c:pt>
                <c:pt idx="10">
                  <c:v>-104</c:v>
                </c:pt>
                <c:pt idx="11">
                  <c:v>-111</c:v>
                </c:pt>
                <c:pt idx="12">
                  <c:v>-104</c:v>
                </c:pt>
                <c:pt idx="13">
                  <c:v>-95.9</c:v>
                </c:pt>
                <c:pt idx="14">
                  <c:v>-98.8</c:v>
                </c:pt>
                <c:pt idx="15">
                  <c:v>-95.9</c:v>
                </c:pt>
                <c:pt idx="16">
                  <c:v>-94.6</c:v>
                </c:pt>
                <c:pt idx="17">
                  <c:v>-97.2</c:v>
                </c:pt>
                <c:pt idx="18">
                  <c:v>-91.2</c:v>
                </c:pt>
                <c:pt idx="19">
                  <c:v>-83.2</c:v>
                </c:pt>
                <c:pt idx="20">
                  <c:v>-87.7</c:v>
                </c:pt>
                <c:pt idx="21">
                  <c:v>-94.3</c:v>
                </c:pt>
                <c:pt idx="22">
                  <c:v>-95.1</c:v>
                </c:pt>
                <c:pt idx="23">
                  <c:v>-98.4</c:v>
                </c:pt>
                <c:pt idx="24">
                  <c:v>-87.4</c:v>
                </c:pt>
                <c:pt idx="25">
                  <c:v>-71.599999999999994</c:v>
                </c:pt>
                <c:pt idx="26">
                  <c:v>-65.099999999999994</c:v>
                </c:pt>
                <c:pt idx="27">
                  <c:v>-60.9</c:v>
                </c:pt>
                <c:pt idx="28">
                  <c:v>-64.900000000000006</c:v>
                </c:pt>
                <c:pt idx="29">
                  <c:v>-76.400000000000006</c:v>
                </c:pt>
                <c:pt idx="30">
                  <c:v>-84.8</c:v>
                </c:pt>
                <c:pt idx="31">
                  <c:v>-93.3</c:v>
                </c:pt>
                <c:pt idx="32">
                  <c:v>-106</c:v>
                </c:pt>
                <c:pt idx="33">
                  <c:v>-103</c:v>
                </c:pt>
                <c:pt idx="34">
                  <c:v>-107</c:v>
                </c:pt>
                <c:pt idx="35">
                  <c:v>-110</c:v>
                </c:pt>
                <c:pt idx="36">
                  <c:v>-102</c:v>
                </c:pt>
                <c:pt idx="37">
                  <c:v>-89.4</c:v>
                </c:pt>
                <c:pt idx="38">
                  <c:v>-77.900000000000006</c:v>
                </c:pt>
                <c:pt idx="39">
                  <c:v>-58.6</c:v>
                </c:pt>
                <c:pt idx="40">
                  <c:v>-46.6</c:v>
                </c:pt>
                <c:pt idx="41">
                  <c:v>-45.2</c:v>
                </c:pt>
                <c:pt idx="42">
                  <c:v>-44</c:v>
                </c:pt>
                <c:pt idx="43">
                  <c:v>-45.3</c:v>
                </c:pt>
                <c:pt idx="44">
                  <c:v>-46.9</c:v>
                </c:pt>
                <c:pt idx="45">
                  <c:v>-41</c:v>
                </c:pt>
                <c:pt idx="46">
                  <c:v>-42.9</c:v>
                </c:pt>
                <c:pt idx="47">
                  <c:v>-51.8</c:v>
                </c:pt>
                <c:pt idx="48">
                  <c:v>-59.7</c:v>
                </c:pt>
                <c:pt idx="49">
                  <c:v>-75.2</c:v>
                </c:pt>
                <c:pt idx="50">
                  <c:v>-88.5</c:v>
                </c:pt>
                <c:pt idx="51">
                  <c:v>-86.1</c:v>
                </c:pt>
                <c:pt idx="52">
                  <c:v>-81.7</c:v>
                </c:pt>
                <c:pt idx="53">
                  <c:v>-73.5</c:v>
                </c:pt>
                <c:pt idx="54">
                  <c:v>-62.5</c:v>
                </c:pt>
                <c:pt idx="55">
                  <c:v>-60.3</c:v>
                </c:pt>
                <c:pt idx="56">
                  <c:v>-69.5</c:v>
                </c:pt>
                <c:pt idx="57">
                  <c:v>-80.900000000000006</c:v>
                </c:pt>
                <c:pt idx="58">
                  <c:v>-91.8</c:v>
                </c:pt>
                <c:pt idx="59">
                  <c:v>-95.9</c:v>
                </c:pt>
                <c:pt idx="60">
                  <c:v>-102</c:v>
                </c:pt>
                <c:pt idx="61">
                  <c:v>-99.6</c:v>
                </c:pt>
                <c:pt idx="62">
                  <c:v>-101</c:v>
                </c:pt>
                <c:pt idx="63">
                  <c:v>-106</c:v>
                </c:pt>
                <c:pt idx="64">
                  <c:v>-107</c:v>
                </c:pt>
                <c:pt idx="65">
                  <c:v>-101</c:v>
                </c:pt>
                <c:pt idx="66">
                  <c:v>-93.6</c:v>
                </c:pt>
                <c:pt idx="67">
                  <c:v>-85.7</c:v>
                </c:pt>
                <c:pt idx="68">
                  <c:v>-73.900000000000006</c:v>
                </c:pt>
                <c:pt idx="69">
                  <c:v>-55.3</c:v>
                </c:pt>
                <c:pt idx="70">
                  <c:v>-41.2</c:v>
                </c:pt>
                <c:pt idx="71">
                  <c:v>-29.4</c:v>
                </c:pt>
                <c:pt idx="72">
                  <c:v>-25.7</c:v>
                </c:pt>
                <c:pt idx="73">
                  <c:v>-34.9</c:v>
                </c:pt>
                <c:pt idx="74">
                  <c:v>-54.7</c:v>
                </c:pt>
                <c:pt idx="75">
                  <c:v>-68.8</c:v>
                </c:pt>
                <c:pt idx="76">
                  <c:v>-73</c:v>
                </c:pt>
                <c:pt idx="77">
                  <c:v>-60.7</c:v>
                </c:pt>
                <c:pt idx="78">
                  <c:v>-39.6</c:v>
                </c:pt>
                <c:pt idx="79">
                  <c:v>-17.2</c:v>
                </c:pt>
                <c:pt idx="80">
                  <c:v>-5.48</c:v>
                </c:pt>
                <c:pt idx="81">
                  <c:v>-6.13</c:v>
                </c:pt>
                <c:pt idx="82">
                  <c:v>-22</c:v>
                </c:pt>
                <c:pt idx="83">
                  <c:v>-45.9</c:v>
                </c:pt>
                <c:pt idx="84">
                  <c:v>-71.900000000000006</c:v>
                </c:pt>
                <c:pt idx="85">
                  <c:v>-87.5</c:v>
                </c:pt>
                <c:pt idx="86">
                  <c:v>-86.4</c:v>
                </c:pt>
                <c:pt idx="87">
                  <c:v>-71.8</c:v>
                </c:pt>
                <c:pt idx="88">
                  <c:v>-42.3</c:v>
                </c:pt>
                <c:pt idx="89">
                  <c:v>-7.29</c:v>
                </c:pt>
                <c:pt idx="90">
                  <c:v>12</c:v>
                </c:pt>
                <c:pt idx="91">
                  <c:v>24.4</c:v>
                </c:pt>
                <c:pt idx="92">
                  <c:v>28.5</c:v>
                </c:pt>
                <c:pt idx="93">
                  <c:v>14.7</c:v>
                </c:pt>
                <c:pt idx="94">
                  <c:v>-15.5</c:v>
                </c:pt>
                <c:pt idx="95">
                  <c:v>-35.700000000000003</c:v>
                </c:pt>
                <c:pt idx="96">
                  <c:v>-46</c:v>
                </c:pt>
                <c:pt idx="97">
                  <c:v>-52.4</c:v>
                </c:pt>
                <c:pt idx="98">
                  <c:v>-40.299999999999997</c:v>
                </c:pt>
                <c:pt idx="99">
                  <c:v>-21.5</c:v>
                </c:pt>
                <c:pt idx="100">
                  <c:v>-14.5</c:v>
                </c:pt>
                <c:pt idx="101">
                  <c:v>-11.6</c:v>
                </c:pt>
                <c:pt idx="102">
                  <c:v>-12</c:v>
                </c:pt>
                <c:pt idx="103">
                  <c:v>-16.399999999999999</c:v>
                </c:pt>
                <c:pt idx="104">
                  <c:v>-16.7</c:v>
                </c:pt>
                <c:pt idx="105">
                  <c:v>-19.600000000000001</c:v>
                </c:pt>
                <c:pt idx="106">
                  <c:v>-9.56</c:v>
                </c:pt>
                <c:pt idx="107">
                  <c:v>0.80700000000000005</c:v>
                </c:pt>
                <c:pt idx="108">
                  <c:v>6.94</c:v>
                </c:pt>
                <c:pt idx="109">
                  <c:v>12.9</c:v>
                </c:pt>
                <c:pt idx="110">
                  <c:v>20.8</c:v>
                </c:pt>
                <c:pt idx="111">
                  <c:v>30.4</c:v>
                </c:pt>
                <c:pt idx="112">
                  <c:v>39.9</c:v>
                </c:pt>
                <c:pt idx="113">
                  <c:v>47.8</c:v>
                </c:pt>
                <c:pt idx="114">
                  <c:v>38.9</c:v>
                </c:pt>
                <c:pt idx="115">
                  <c:v>26.3</c:v>
                </c:pt>
                <c:pt idx="116">
                  <c:v>14</c:v>
                </c:pt>
                <c:pt idx="117">
                  <c:v>4.13</c:v>
                </c:pt>
                <c:pt idx="118">
                  <c:v>11.4</c:v>
                </c:pt>
                <c:pt idx="119">
                  <c:v>27.5</c:v>
                </c:pt>
                <c:pt idx="120">
                  <c:v>25.2</c:v>
                </c:pt>
                <c:pt idx="121">
                  <c:v>26.1</c:v>
                </c:pt>
                <c:pt idx="122">
                  <c:v>22.6</c:v>
                </c:pt>
                <c:pt idx="123">
                  <c:v>9.66</c:v>
                </c:pt>
                <c:pt idx="124">
                  <c:v>1.56</c:v>
                </c:pt>
                <c:pt idx="125">
                  <c:v>4.2</c:v>
                </c:pt>
                <c:pt idx="126">
                  <c:v>15.1</c:v>
                </c:pt>
                <c:pt idx="127">
                  <c:v>24.2</c:v>
                </c:pt>
                <c:pt idx="128">
                  <c:v>31.3</c:v>
                </c:pt>
                <c:pt idx="129">
                  <c:v>35.200000000000003</c:v>
                </c:pt>
                <c:pt idx="130">
                  <c:v>33.299999999999997</c:v>
                </c:pt>
                <c:pt idx="131">
                  <c:v>34</c:v>
                </c:pt>
                <c:pt idx="132">
                  <c:v>41.4</c:v>
                </c:pt>
                <c:pt idx="133">
                  <c:v>47.1</c:v>
                </c:pt>
                <c:pt idx="134">
                  <c:v>42.6</c:v>
                </c:pt>
                <c:pt idx="135">
                  <c:v>38.700000000000003</c:v>
                </c:pt>
                <c:pt idx="136">
                  <c:v>32.700000000000003</c:v>
                </c:pt>
                <c:pt idx="137">
                  <c:v>28.9</c:v>
                </c:pt>
                <c:pt idx="138">
                  <c:v>30.2</c:v>
                </c:pt>
                <c:pt idx="139">
                  <c:v>25.8</c:v>
                </c:pt>
                <c:pt idx="140">
                  <c:v>15.1</c:v>
                </c:pt>
                <c:pt idx="141">
                  <c:v>7.51</c:v>
                </c:pt>
                <c:pt idx="142">
                  <c:v>7.95</c:v>
                </c:pt>
                <c:pt idx="143">
                  <c:v>7.7</c:v>
                </c:pt>
                <c:pt idx="144">
                  <c:v>14.3</c:v>
                </c:pt>
                <c:pt idx="145">
                  <c:v>20.399999999999999</c:v>
                </c:pt>
                <c:pt idx="146">
                  <c:v>21.1</c:v>
                </c:pt>
                <c:pt idx="147">
                  <c:v>31.7</c:v>
                </c:pt>
                <c:pt idx="148">
                  <c:v>40.1</c:v>
                </c:pt>
                <c:pt idx="149">
                  <c:v>41.6</c:v>
                </c:pt>
                <c:pt idx="150">
                  <c:v>46.9</c:v>
                </c:pt>
                <c:pt idx="151">
                  <c:v>45.7</c:v>
                </c:pt>
                <c:pt idx="152">
                  <c:v>46.3</c:v>
                </c:pt>
                <c:pt idx="153">
                  <c:v>51.3</c:v>
                </c:pt>
                <c:pt idx="154">
                  <c:v>48.9</c:v>
                </c:pt>
                <c:pt idx="155">
                  <c:v>38.6</c:v>
                </c:pt>
                <c:pt idx="156">
                  <c:v>32.1</c:v>
                </c:pt>
                <c:pt idx="157">
                  <c:v>25.8</c:v>
                </c:pt>
                <c:pt idx="158">
                  <c:v>22.9</c:v>
                </c:pt>
                <c:pt idx="159">
                  <c:v>28.4</c:v>
                </c:pt>
                <c:pt idx="160">
                  <c:v>24.7</c:v>
                </c:pt>
                <c:pt idx="161">
                  <c:v>18.2</c:v>
                </c:pt>
                <c:pt idx="162">
                  <c:v>16.2</c:v>
                </c:pt>
                <c:pt idx="163">
                  <c:v>19.3</c:v>
                </c:pt>
                <c:pt idx="164">
                  <c:v>29.6</c:v>
                </c:pt>
                <c:pt idx="165">
                  <c:v>46</c:v>
                </c:pt>
                <c:pt idx="166">
                  <c:v>71.7</c:v>
                </c:pt>
                <c:pt idx="167">
                  <c:v>97</c:v>
                </c:pt>
                <c:pt idx="168">
                  <c:v>117</c:v>
                </c:pt>
                <c:pt idx="169">
                  <c:v>129</c:v>
                </c:pt>
                <c:pt idx="170">
                  <c:v>125</c:v>
                </c:pt>
                <c:pt idx="171">
                  <c:v>108</c:v>
                </c:pt>
                <c:pt idx="172">
                  <c:v>86.8</c:v>
                </c:pt>
                <c:pt idx="173">
                  <c:v>63.6</c:v>
                </c:pt>
                <c:pt idx="174">
                  <c:v>46.2</c:v>
                </c:pt>
                <c:pt idx="175">
                  <c:v>38.700000000000003</c:v>
                </c:pt>
                <c:pt idx="176">
                  <c:v>36.9</c:v>
                </c:pt>
                <c:pt idx="177">
                  <c:v>43.8</c:v>
                </c:pt>
                <c:pt idx="178">
                  <c:v>55.3</c:v>
                </c:pt>
                <c:pt idx="179">
                  <c:v>71.2</c:v>
                </c:pt>
                <c:pt idx="180">
                  <c:v>81.8</c:v>
                </c:pt>
                <c:pt idx="181">
                  <c:v>77.3</c:v>
                </c:pt>
                <c:pt idx="182">
                  <c:v>63.3</c:v>
                </c:pt>
                <c:pt idx="183">
                  <c:v>47.1</c:v>
                </c:pt>
                <c:pt idx="184">
                  <c:v>33.299999999999997</c:v>
                </c:pt>
                <c:pt idx="185">
                  <c:v>31.3</c:v>
                </c:pt>
                <c:pt idx="186">
                  <c:v>47.5</c:v>
                </c:pt>
                <c:pt idx="187">
                  <c:v>65.599999999999994</c:v>
                </c:pt>
                <c:pt idx="188">
                  <c:v>85.2</c:v>
                </c:pt>
                <c:pt idx="189">
                  <c:v>98.2</c:v>
                </c:pt>
                <c:pt idx="190">
                  <c:v>105</c:v>
                </c:pt>
                <c:pt idx="191">
                  <c:v>109</c:v>
                </c:pt>
                <c:pt idx="192">
                  <c:v>105</c:v>
                </c:pt>
                <c:pt idx="193">
                  <c:v>99.7</c:v>
                </c:pt>
                <c:pt idx="194">
                  <c:v>94.7</c:v>
                </c:pt>
                <c:pt idx="195">
                  <c:v>88</c:v>
                </c:pt>
                <c:pt idx="196">
                  <c:v>80.2</c:v>
                </c:pt>
                <c:pt idx="197">
                  <c:v>70.2</c:v>
                </c:pt>
                <c:pt idx="198">
                  <c:v>62.3</c:v>
                </c:pt>
                <c:pt idx="199">
                  <c:v>64.3</c:v>
                </c:pt>
                <c:pt idx="200">
                  <c:v>78.2</c:v>
                </c:pt>
                <c:pt idx="201">
                  <c:v>97.4</c:v>
                </c:pt>
                <c:pt idx="202">
                  <c:v>118</c:v>
                </c:pt>
                <c:pt idx="203">
                  <c:v>130</c:v>
                </c:pt>
                <c:pt idx="204">
                  <c:v>129</c:v>
                </c:pt>
                <c:pt idx="205">
                  <c:v>119</c:v>
                </c:pt>
                <c:pt idx="206">
                  <c:v>108</c:v>
                </c:pt>
                <c:pt idx="207">
                  <c:v>94.4</c:v>
                </c:pt>
                <c:pt idx="208">
                  <c:v>77.900000000000006</c:v>
                </c:pt>
                <c:pt idx="209">
                  <c:v>65.099999999999994</c:v>
                </c:pt>
                <c:pt idx="210">
                  <c:v>60.2</c:v>
                </c:pt>
                <c:pt idx="211">
                  <c:v>62.1</c:v>
                </c:pt>
                <c:pt idx="212">
                  <c:v>68.099999999999994</c:v>
                </c:pt>
                <c:pt idx="213">
                  <c:v>72.3</c:v>
                </c:pt>
                <c:pt idx="214">
                  <c:v>66.599999999999994</c:v>
                </c:pt>
                <c:pt idx="215">
                  <c:v>53.3</c:v>
                </c:pt>
                <c:pt idx="216">
                  <c:v>40.4</c:v>
                </c:pt>
                <c:pt idx="217">
                  <c:v>37.200000000000003</c:v>
                </c:pt>
                <c:pt idx="218">
                  <c:v>38.6</c:v>
                </c:pt>
                <c:pt idx="219">
                  <c:v>48.6</c:v>
                </c:pt>
                <c:pt idx="220">
                  <c:v>67.900000000000006</c:v>
                </c:pt>
                <c:pt idx="221">
                  <c:v>85.2</c:v>
                </c:pt>
                <c:pt idx="222">
                  <c:v>93.9</c:v>
                </c:pt>
                <c:pt idx="223">
                  <c:v>90.4</c:v>
                </c:pt>
                <c:pt idx="224">
                  <c:v>81.400000000000006</c:v>
                </c:pt>
                <c:pt idx="225">
                  <c:v>60</c:v>
                </c:pt>
                <c:pt idx="226">
                  <c:v>35.200000000000003</c:v>
                </c:pt>
                <c:pt idx="227">
                  <c:v>18.899999999999999</c:v>
                </c:pt>
                <c:pt idx="228">
                  <c:v>5.33</c:v>
                </c:pt>
                <c:pt idx="229">
                  <c:v>-1.43</c:v>
                </c:pt>
                <c:pt idx="230">
                  <c:v>8.59</c:v>
                </c:pt>
                <c:pt idx="231">
                  <c:v>36</c:v>
                </c:pt>
                <c:pt idx="232">
                  <c:v>59.5</c:v>
                </c:pt>
                <c:pt idx="233">
                  <c:v>75.099999999999994</c:v>
                </c:pt>
                <c:pt idx="234">
                  <c:v>74.3</c:v>
                </c:pt>
                <c:pt idx="235">
                  <c:v>59.1</c:v>
                </c:pt>
                <c:pt idx="236">
                  <c:v>47.2</c:v>
                </c:pt>
                <c:pt idx="237">
                  <c:v>48</c:v>
                </c:pt>
                <c:pt idx="238">
                  <c:v>63.7</c:v>
                </c:pt>
                <c:pt idx="239">
                  <c:v>77.900000000000006</c:v>
                </c:pt>
                <c:pt idx="240">
                  <c:v>85.7</c:v>
                </c:pt>
                <c:pt idx="241">
                  <c:v>83.6</c:v>
                </c:pt>
                <c:pt idx="242">
                  <c:v>71</c:v>
                </c:pt>
                <c:pt idx="243">
                  <c:v>51.2</c:v>
                </c:pt>
                <c:pt idx="244">
                  <c:v>35.700000000000003</c:v>
                </c:pt>
                <c:pt idx="245">
                  <c:v>26.6</c:v>
                </c:pt>
                <c:pt idx="246">
                  <c:v>23.4</c:v>
                </c:pt>
                <c:pt idx="247">
                  <c:v>26.6</c:v>
                </c:pt>
                <c:pt idx="248">
                  <c:v>25.8</c:v>
                </c:pt>
                <c:pt idx="249">
                  <c:v>12.8</c:v>
                </c:pt>
                <c:pt idx="250">
                  <c:v>-4.97</c:v>
                </c:pt>
                <c:pt idx="251">
                  <c:v>-8.1999999999999993</c:v>
                </c:pt>
                <c:pt idx="252">
                  <c:v>-0.32600000000000001</c:v>
                </c:pt>
                <c:pt idx="253">
                  <c:v>13.6</c:v>
                </c:pt>
                <c:pt idx="254">
                  <c:v>36.9</c:v>
                </c:pt>
                <c:pt idx="255">
                  <c:v>54.7</c:v>
                </c:pt>
                <c:pt idx="256">
                  <c:v>63.8</c:v>
                </c:pt>
                <c:pt idx="257">
                  <c:v>67.8</c:v>
                </c:pt>
                <c:pt idx="258">
                  <c:v>57.8</c:v>
                </c:pt>
                <c:pt idx="259">
                  <c:v>39.9</c:v>
                </c:pt>
                <c:pt idx="260">
                  <c:v>28.7</c:v>
                </c:pt>
                <c:pt idx="261">
                  <c:v>20.100000000000001</c:v>
                </c:pt>
                <c:pt idx="262">
                  <c:v>14.2</c:v>
                </c:pt>
                <c:pt idx="263">
                  <c:v>2.73</c:v>
                </c:pt>
                <c:pt idx="264">
                  <c:v>-19.7</c:v>
                </c:pt>
                <c:pt idx="265">
                  <c:v>-33.9</c:v>
                </c:pt>
                <c:pt idx="266">
                  <c:v>-31</c:v>
                </c:pt>
                <c:pt idx="267">
                  <c:v>-17.600000000000001</c:v>
                </c:pt>
                <c:pt idx="268">
                  <c:v>-0.56499999999999995</c:v>
                </c:pt>
                <c:pt idx="269">
                  <c:v>-2.5099999999999998</c:v>
                </c:pt>
                <c:pt idx="270">
                  <c:v>-19.8</c:v>
                </c:pt>
                <c:pt idx="271">
                  <c:v>-33</c:v>
                </c:pt>
                <c:pt idx="272">
                  <c:v>-38</c:v>
                </c:pt>
                <c:pt idx="273">
                  <c:v>-34.9</c:v>
                </c:pt>
                <c:pt idx="274">
                  <c:v>-20.2</c:v>
                </c:pt>
                <c:pt idx="275">
                  <c:v>-9.3800000000000008</c:v>
                </c:pt>
                <c:pt idx="276">
                  <c:v>-2.97</c:v>
                </c:pt>
                <c:pt idx="277">
                  <c:v>-9.86</c:v>
                </c:pt>
                <c:pt idx="278">
                  <c:v>-26.9</c:v>
                </c:pt>
                <c:pt idx="279">
                  <c:v>-39.9</c:v>
                </c:pt>
                <c:pt idx="280">
                  <c:v>-58.2</c:v>
                </c:pt>
                <c:pt idx="281">
                  <c:v>-58.8</c:v>
                </c:pt>
                <c:pt idx="282">
                  <c:v>-38.4</c:v>
                </c:pt>
                <c:pt idx="283">
                  <c:v>-31.7</c:v>
                </c:pt>
                <c:pt idx="284">
                  <c:v>-35.299999999999997</c:v>
                </c:pt>
                <c:pt idx="285">
                  <c:v>-52.4</c:v>
                </c:pt>
                <c:pt idx="286">
                  <c:v>-78.900000000000006</c:v>
                </c:pt>
                <c:pt idx="287">
                  <c:v>-94.4</c:v>
                </c:pt>
                <c:pt idx="288">
                  <c:v>-95.8</c:v>
                </c:pt>
                <c:pt idx="289">
                  <c:v>-94.2</c:v>
                </c:pt>
                <c:pt idx="290">
                  <c:v>-93.4</c:v>
                </c:pt>
                <c:pt idx="291">
                  <c:v>-96.3</c:v>
                </c:pt>
                <c:pt idx="292">
                  <c:v>-97.8</c:v>
                </c:pt>
                <c:pt idx="293">
                  <c:v>-94.3</c:v>
                </c:pt>
                <c:pt idx="294">
                  <c:v>-94.2</c:v>
                </c:pt>
                <c:pt idx="295">
                  <c:v>-94</c:v>
                </c:pt>
                <c:pt idx="296">
                  <c:v>-89.8</c:v>
                </c:pt>
                <c:pt idx="297">
                  <c:v>-78</c:v>
                </c:pt>
                <c:pt idx="298">
                  <c:v>-71.2</c:v>
                </c:pt>
                <c:pt idx="299">
                  <c:v>-71</c:v>
                </c:pt>
                <c:pt idx="300">
                  <c:v>-74.099999999999994</c:v>
                </c:pt>
                <c:pt idx="301">
                  <c:v>-88.3</c:v>
                </c:pt>
                <c:pt idx="302">
                  <c:v>-96.7</c:v>
                </c:pt>
                <c:pt idx="303">
                  <c:v>-90.7</c:v>
                </c:pt>
                <c:pt idx="304">
                  <c:v>-89.7</c:v>
                </c:pt>
                <c:pt idx="305">
                  <c:v>-89</c:v>
                </c:pt>
                <c:pt idx="306">
                  <c:v>-88.2</c:v>
                </c:pt>
                <c:pt idx="307">
                  <c:v>-92.4</c:v>
                </c:pt>
                <c:pt idx="308">
                  <c:v>-94.5</c:v>
                </c:pt>
                <c:pt idx="309">
                  <c:v>-95.9</c:v>
                </c:pt>
                <c:pt idx="310">
                  <c:v>-95.1</c:v>
                </c:pt>
                <c:pt idx="311">
                  <c:v>-95.3</c:v>
                </c:pt>
                <c:pt idx="312">
                  <c:v>-104</c:v>
                </c:pt>
                <c:pt idx="313">
                  <c:v>-125</c:v>
                </c:pt>
                <c:pt idx="314">
                  <c:v>-147</c:v>
                </c:pt>
                <c:pt idx="315">
                  <c:v>-170</c:v>
                </c:pt>
                <c:pt idx="316">
                  <c:v>-187</c:v>
                </c:pt>
                <c:pt idx="317">
                  <c:v>-188</c:v>
                </c:pt>
                <c:pt idx="318">
                  <c:v>-173</c:v>
                </c:pt>
                <c:pt idx="319">
                  <c:v>-152</c:v>
                </c:pt>
                <c:pt idx="320">
                  <c:v>-133</c:v>
                </c:pt>
                <c:pt idx="321">
                  <c:v>-120</c:v>
                </c:pt>
                <c:pt idx="322">
                  <c:v>-114</c:v>
                </c:pt>
                <c:pt idx="323">
                  <c:v>-126</c:v>
                </c:pt>
                <c:pt idx="324">
                  <c:v>-134</c:v>
                </c:pt>
                <c:pt idx="325">
                  <c:v>-136</c:v>
                </c:pt>
                <c:pt idx="326">
                  <c:v>-141</c:v>
                </c:pt>
                <c:pt idx="327">
                  <c:v>-140</c:v>
                </c:pt>
                <c:pt idx="328">
                  <c:v>-134</c:v>
                </c:pt>
                <c:pt idx="329">
                  <c:v>-136</c:v>
                </c:pt>
                <c:pt idx="330">
                  <c:v>-133</c:v>
                </c:pt>
                <c:pt idx="331">
                  <c:v>-127</c:v>
                </c:pt>
                <c:pt idx="332">
                  <c:v>-114</c:v>
                </c:pt>
                <c:pt idx="333">
                  <c:v>-103</c:v>
                </c:pt>
                <c:pt idx="334">
                  <c:v>-88.8</c:v>
                </c:pt>
                <c:pt idx="335">
                  <c:v>-79.8</c:v>
                </c:pt>
                <c:pt idx="336">
                  <c:v>-77.400000000000006</c:v>
                </c:pt>
                <c:pt idx="337">
                  <c:v>-87.1</c:v>
                </c:pt>
                <c:pt idx="338">
                  <c:v>-112</c:v>
                </c:pt>
                <c:pt idx="339">
                  <c:v>-134</c:v>
                </c:pt>
                <c:pt idx="340">
                  <c:v>-143</c:v>
                </c:pt>
                <c:pt idx="341">
                  <c:v>-144</c:v>
                </c:pt>
                <c:pt idx="342">
                  <c:v>-128</c:v>
                </c:pt>
                <c:pt idx="343">
                  <c:v>-100</c:v>
                </c:pt>
                <c:pt idx="344">
                  <c:v>-85.3</c:v>
                </c:pt>
                <c:pt idx="345">
                  <c:v>-81.3</c:v>
                </c:pt>
                <c:pt idx="346">
                  <c:v>-86.3</c:v>
                </c:pt>
                <c:pt idx="347">
                  <c:v>-95.9</c:v>
                </c:pt>
                <c:pt idx="348">
                  <c:v>-121</c:v>
                </c:pt>
                <c:pt idx="349">
                  <c:v>-138</c:v>
                </c:pt>
                <c:pt idx="350">
                  <c:v>-134</c:v>
                </c:pt>
                <c:pt idx="351">
                  <c:v>-128</c:v>
                </c:pt>
                <c:pt idx="352">
                  <c:v>-105</c:v>
                </c:pt>
                <c:pt idx="353">
                  <c:v>-79.5</c:v>
                </c:pt>
                <c:pt idx="354">
                  <c:v>-79.5</c:v>
                </c:pt>
                <c:pt idx="355">
                  <c:v>-88.3</c:v>
                </c:pt>
                <c:pt idx="356">
                  <c:v>-94.2</c:v>
                </c:pt>
                <c:pt idx="357">
                  <c:v>-110</c:v>
                </c:pt>
                <c:pt idx="358">
                  <c:v>-116</c:v>
                </c:pt>
                <c:pt idx="359">
                  <c:v>-116</c:v>
                </c:pt>
                <c:pt idx="360">
                  <c:v>-118</c:v>
                </c:pt>
                <c:pt idx="361">
                  <c:v>-116</c:v>
                </c:pt>
                <c:pt idx="362">
                  <c:v>-112</c:v>
                </c:pt>
                <c:pt idx="363">
                  <c:v>-110</c:v>
                </c:pt>
                <c:pt idx="364">
                  <c:v>-118</c:v>
                </c:pt>
                <c:pt idx="365">
                  <c:v>-127</c:v>
                </c:pt>
                <c:pt idx="366">
                  <c:v>-128</c:v>
                </c:pt>
                <c:pt idx="367">
                  <c:v>-133</c:v>
                </c:pt>
                <c:pt idx="368">
                  <c:v>-125</c:v>
                </c:pt>
                <c:pt idx="369">
                  <c:v>-113</c:v>
                </c:pt>
                <c:pt idx="370">
                  <c:v>-106</c:v>
                </c:pt>
                <c:pt idx="371">
                  <c:v>-98.5</c:v>
                </c:pt>
                <c:pt idx="372">
                  <c:v>-106</c:v>
                </c:pt>
                <c:pt idx="373">
                  <c:v>-113</c:v>
                </c:pt>
                <c:pt idx="374">
                  <c:v>-110</c:v>
                </c:pt>
                <c:pt idx="375">
                  <c:v>-105</c:v>
                </c:pt>
                <c:pt idx="376">
                  <c:v>-91.7</c:v>
                </c:pt>
                <c:pt idx="377">
                  <c:v>-79.7</c:v>
                </c:pt>
                <c:pt idx="378">
                  <c:v>-85.1</c:v>
                </c:pt>
                <c:pt idx="379">
                  <c:v>-86</c:v>
                </c:pt>
                <c:pt idx="380">
                  <c:v>-87</c:v>
                </c:pt>
                <c:pt idx="381">
                  <c:v>-90.2</c:v>
                </c:pt>
                <c:pt idx="382">
                  <c:v>-88.7</c:v>
                </c:pt>
                <c:pt idx="383">
                  <c:v>-78.8</c:v>
                </c:pt>
                <c:pt idx="384">
                  <c:v>-66.5</c:v>
                </c:pt>
                <c:pt idx="385">
                  <c:v>-55.2</c:v>
                </c:pt>
                <c:pt idx="386">
                  <c:v>-48.8</c:v>
                </c:pt>
                <c:pt idx="387">
                  <c:v>-52.1</c:v>
                </c:pt>
                <c:pt idx="388">
                  <c:v>-64.8</c:v>
                </c:pt>
                <c:pt idx="389">
                  <c:v>-81.2</c:v>
                </c:pt>
                <c:pt idx="390">
                  <c:v>-87.4</c:v>
                </c:pt>
                <c:pt idx="391">
                  <c:v>-78.900000000000006</c:v>
                </c:pt>
                <c:pt idx="392">
                  <c:v>-68.2</c:v>
                </c:pt>
                <c:pt idx="393">
                  <c:v>-50.5</c:v>
                </c:pt>
                <c:pt idx="394">
                  <c:v>-37.6</c:v>
                </c:pt>
                <c:pt idx="395">
                  <c:v>-43.8</c:v>
                </c:pt>
                <c:pt idx="396">
                  <c:v>-52.8</c:v>
                </c:pt>
                <c:pt idx="397">
                  <c:v>-57.1</c:v>
                </c:pt>
                <c:pt idx="398">
                  <c:v>-62.9</c:v>
                </c:pt>
                <c:pt idx="399">
                  <c:v>-63.7</c:v>
                </c:pt>
                <c:pt idx="400">
                  <c:v>-60.9</c:v>
                </c:pt>
                <c:pt idx="401">
                  <c:v>-67.099999999999994</c:v>
                </c:pt>
                <c:pt idx="402">
                  <c:v>-68.599999999999994</c:v>
                </c:pt>
                <c:pt idx="403">
                  <c:v>-66.2</c:v>
                </c:pt>
                <c:pt idx="404">
                  <c:v>-54.8</c:v>
                </c:pt>
                <c:pt idx="405">
                  <c:v>-31.6</c:v>
                </c:pt>
                <c:pt idx="406">
                  <c:v>-15.2</c:v>
                </c:pt>
                <c:pt idx="407">
                  <c:v>-8.67</c:v>
                </c:pt>
                <c:pt idx="408">
                  <c:v>-11.9</c:v>
                </c:pt>
                <c:pt idx="409">
                  <c:v>-13.8</c:v>
                </c:pt>
                <c:pt idx="410">
                  <c:v>-13.8</c:v>
                </c:pt>
                <c:pt idx="411">
                  <c:v>-6.63</c:v>
                </c:pt>
                <c:pt idx="412">
                  <c:v>1.75</c:v>
                </c:pt>
                <c:pt idx="413">
                  <c:v>2.85</c:v>
                </c:pt>
                <c:pt idx="414">
                  <c:v>5.19</c:v>
                </c:pt>
                <c:pt idx="415">
                  <c:v>10.4</c:v>
                </c:pt>
                <c:pt idx="416">
                  <c:v>24.5</c:v>
                </c:pt>
                <c:pt idx="417">
                  <c:v>36.200000000000003</c:v>
                </c:pt>
                <c:pt idx="418">
                  <c:v>41.4</c:v>
                </c:pt>
                <c:pt idx="419">
                  <c:v>43.1</c:v>
                </c:pt>
                <c:pt idx="420">
                  <c:v>34.1</c:v>
                </c:pt>
                <c:pt idx="421">
                  <c:v>17.7</c:v>
                </c:pt>
                <c:pt idx="422">
                  <c:v>4.75</c:v>
                </c:pt>
                <c:pt idx="423">
                  <c:v>-3.73</c:v>
                </c:pt>
                <c:pt idx="424">
                  <c:v>-10.3</c:v>
                </c:pt>
                <c:pt idx="425">
                  <c:v>-6.44</c:v>
                </c:pt>
                <c:pt idx="426">
                  <c:v>11.1</c:v>
                </c:pt>
                <c:pt idx="427">
                  <c:v>20.100000000000001</c:v>
                </c:pt>
                <c:pt idx="428">
                  <c:v>28.8</c:v>
                </c:pt>
                <c:pt idx="429">
                  <c:v>35.1</c:v>
                </c:pt>
                <c:pt idx="430">
                  <c:v>29.4</c:v>
                </c:pt>
                <c:pt idx="431">
                  <c:v>20.7</c:v>
                </c:pt>
                <c:pt idx="432">
                  <c:v>10.6</c:v>
                </c:pt>
                <c:pt idx="433">
                  <c:v>2.95</c:v>
                </c:pt>
                <c:pt idx="434">
                  <c:v>-2.86</c:v>
                </c:pt>
                <c:pt idx="435">
                  <c:v>-2.8</c:v>
                </c:pt>
                <c:pt idx="436">
                  <c:v>1.8</c:v>
                </c:pt>
                <c:pt idx="437">
                  <c:v>4.37</c:v>
                </c:pt>
                <c:pt idx="438">
                  <c:v>3.36</c:v>
                </c:pt>
                <c:pt idx="439">
                  <c:v>7.55</c:v>
                </c:pt>
                <c:pt idx="440">
                  <c:v>6.41</c:v>
                </c:pt>
                <c:pt idx="441">
                  <c:v>6.04</c:v>
                </c:pt>
                <c:pt idx="442">
                  <c:v>15.4</c:v>
                </c:pt>
                <c:pt idx="443">
                  <c:v>19.8</c:v>
                </c:pt>
                <c:pt idx="444">
                  <c:v>19.399999999999999</c:v>
                </c:pt>
                <c:pt idx="445">
                  <c:v>18.5</c:v>
                </c:pt>
                <c:pt idx="446">
                  <c:v>10.9</c:v>
                </c:pt>
                <c:pt idx="447">
                  <c:v>0.34100000000000003</c:v>
                </c:pt>
                <c:pt idx="448">
                  <c:v>-0.26900000000000002</c:v>
                </c:pt>
                <c:pt idx="449">
                  <c:v>-3.21</c:v>
                </c:pt>
                <c:pt idx="450">
                  <c:v>-9.25</c:v>
                </c:pt>
                <c:pt idx="451">
                  <c:v>-8.8800000000000008</c:v>
                </c:pt>
                <c:pt idx="452">
                  <c:v>-8.7799999999999994</c:v>
                </c:pt>
                <c:pt idx="453">
                  <c:v>1.04</c:v>
                </c:pt>
                <c:pt idx="454">
                  <c:v>21.3</c:v>
                </c:pt>
                <c:pt idx="455">
                  <c:v>40</c:v>
                </c:pt>
                <c:pt idx="456">
                  <c:v>56.8</c:v>
                </c:pt>
                <c:pt idx="457">
                  <c:v>61.9</c:v>
                </c:pt>
                <c:pt idx="458">
                  <c:v>65.099999999999994</c:v>
                </c:pt>
                <c:pt idx="459">
                  <c:v>70</c:v>
                </c:pt>
                <c:pt idx="460">
                  <c:v>79.599999999999994</c:v>
                </c:pt>
                <c:pt idx="461">
                  <c:v>94.1</c:v>
                </c:pt>
                <c:pt idx="462">
                  <c:v>97.4</c:v>
                </c:pt>
                <c:pt idx="463">
                  <c:v>85.6</c:v>
                </c:pt>
                <c:pt idx="464">
                  <c:v>70.099999999999994</c:v>
                </c:pt>
                <c:pt idx="465">
                  <c:v>62.8</c:v>
                </c:pt>
                <c:pt idx="466">
                  <c:v>57.9</c:v>
                </c:pt>
                <c:pt idx="467">
                  <c:v>56</c:v>
                </c:pt>
                <c:pt idx="468">
                  <c:v>45.9</c:v>
                </c:pt>
                <c:pt idx="469">
                  <c:v>31.5</c:v>
                </c:pt>
                <c:pt idx="470">
                  <c:v>24.5</c:v>
                </c:pt>
                <c:pt idx="471">
                  <c:v>25.9</c:v>
                </c:pt>
                <c:pt idx="472">
                  <c:v>35.200000000000003</c:v>
                </c:pt>
                <c:pt idx="473">
                  <c:v>53.8</c:v>
                </c:pt>
                <c:pt idx="474">
                  <c:v>78.3</c:v>
                </c:pt>
                <c:pt idx="475">
                  <c:v>96.4</c:v>
                </c:pt>
                <c:pt idx="476">
                  <c:v>113</c:v>
                </c:pt>
                <c:pt idx="477">
                  <c:v>114</c:v>
                </c:pt>
                <c:pt idx="478">
                  <c:v>105</c:v>
                </c:pt>
                <c:pt idx="479">
                  <c:v>90.1</c:v>
                </c:pt>
                <c:pt idx="480">
                  <c:v>72.7</c:v>
                </c:pt>
                <c:pt idx="481">
                  <c:v>57.9</c:v>
                </c:pt>
                <c:pt idx="482">
                  <c:v>44.5</c:v>
                </c:pt>
                <c:pt idx="483">
                  <c:v>41.7</c:v>
                </c:pt>
                <c:pt idx="484">
                  <c:v>40.6</c:v>
                </c:pt>
                <c:pt idx="485">
                  <c:v>47.4</c:v>
                </c:pt>
                <c:pt idx="486">
                  <c:v>60.8</c:v>
                </c:pt>
                <c:pt idx="487">
                  <c:v>78.400000000000006</c:v>
                </c:pt>
                <c:pt idx="488">
                  <c:v>92.9</c:v>
                </c:pt>
                <c:pt idx="489">
                  <c:v>92.1</c:v>
                </c:pt>
                <c:pt idx="490">
                  <c:v>91.8</c:v>
                </c:pt>
                <c:pt idx="491">
                  <c:v>97.1</c:v>
                </c:pt>
                <c:pt idx="492">
                  <c:v>101</c:v>
                </c:pt>
                <c:pt idx="493">
                  <c:v>108</c:v>
                </c:pt>
                <c:pt idx="494">
                  <c:v>103</c:v>
                </c:pt>
                <c:pt idx="495">
                  <c:v>90.9</c:v>
                </c:pt>
                <c:pt idx="496">
                  <c:v>86.6</c:v>
                </c:pt>
                <c:pt idx="497">
                  <c:v>92.5</c:v>
                </c:pt>
                <c:pt idx="498">
                  <c:v>107</c:v>
                </c:pt>
                <c:pt idx="499">
                  <c:v>117</c:v>
                </c:pt>
                <c:pt idx="500">
                  <c:v>113</c:v>
                </c:pt>
                <c:pt idx="501">
                  <c:v>107</c:v>
                </c:pt>
                <c:pt idx="502">
                  <c:v>103</c:v>
                </c:pt>
                <c:pt idx="503">
                  <c:v>109</c:v>
                </c:pt>
                <c:pt idx="504">
                  <c:v>121</c:v>
                </c:pt>
                <c:pt idx="505">
                  <c:v>132</c:v>
                </c:pt>
                <c:pt idx="506">
                  <c:v>137</c:v>
                </c:pt>
                <c:pt idx="507">
                  <c:v>137</c:v>
                </c:pt>
                <c:pt idx="508">
                  <c:v>132</c:v>
                </c:pt>
                <c:pt idx="509">
                  <c:v>121</c:v>
                </c:pt>
                <c:pt idx="510">
                  <c:v>107</c:v>
                </c:pt>
                <c:pt idx="511">
                  <c:v>93.7</c:v>
                </c:pt>
                <c:pt idx="512">
                  <c:v>85.3</c:v>
                </c:pt>
                <c:pt idx="513">
                  <c:v>79.400000000000006</c:v>
                </c:pt>
                <c:pt idx="514">
                  <c:v>90.2</c:v>
                </c:pt>
                <c:pt idx="515">
                  <c:v>104</c:v>
                </c:pt>
                <c:pt idx="516">
                  <c:v>112</c:v>
                </c:pt>
                <c:pt idx="517">
                  <c:v>115</c:v>
                </c:pt>
                <c:pt idx="518">
                  <c:v>108</c:v>
                </c:pt>
                <c:pt idx="519">
                  <c:v>106</c:v>
                </c:pt>
                <c:pt idx="520">
                  <c:v>112</c:v>
                </c:pt>
                <c:pt idx="521">
                  <c:v>124</c:v>
                </c:pt>
                <c:pt idx="522">
                  <c:v>129</c:v>
                </c:pt>
                <c:pt idx="523">
                  <c:v>121</c:v>
                </c:pt>
                <c:pt idx="524">
                  <c:v>106</c:v>
                </c:pt>
                <c:pt idx="525">
                  <c:v>90.6</c:v>
                </c:pt>
                <c:pt idx="526">
                  <c:v>84.1</c:v>
                </c:pt>
                <c:pt idx="527">
                  <c:v>94.5</c:v>
                </c:pt>
                <c:pt idx="528">
                  <c:v>111</c:v>
                </c:pt>
                <c:pt idx="529">
                  <c:v>122</c:v>
                </c:pt>
                <c:pt idx="530">
                  <c:v>138</c:v>
                </c:pt>
                <c:pt idx="531">
                  <c:v>143</c:v>
                </c:pt>
                <c:pt idx="532">
                  <c:v>134</c:v>
                </c:pt>
                <c:pt idx="533">
                  <c:v>122</c:v>
                </c:pt>
                <c:pt idx="534">
                  <c:v>93.3</c:v>
                </c:pt>
                <c:pt idx="535">
                  <c:v>78.599999999999994</c:v>
                </c:pt>
                <c:pt idx="536">
                  <c:v>95.3</c:v>
                </c:pt>
                <c:pt idx="537">
                  <c:v>120</c:v>
                </c:pt>
                <c:pt idx="538">
                  <c:v>139</c:v>
                </c:pt>
                <c:pt idx="539">
                  <c:v>144</c:v>
                </c:pt>
                <c:pt idx="540">
                  <c:v>130</c:v>
                </c:pt>
              </c:numCache>
            </c:numRef>
          </c:val>
          <c:smooth val="0"/>
          <c:extLst>
            <c:ext xmlns:c16="http://schemas.microsoft.com/office/drawing/2014/chart" uri="{C3380CC4-5D6E-409C-BE32-E72D297353CC}">
              <c16:uniqueId val="{00000006-62B2-7049-88EB-AA0A6FEB308C}"/>
            </c:ext>
          </c:extLst>
        </c:ser>
        <c:dLbls>
          <c:showLegendKey val="0"/>
          <c:showVal val="0"/>
          <c:showCatName val="0"/>
          <c:showSerName val="0"/>
          <c:showPercent val="0"/>
          <c:showBubbleSize val="0"/>
        </c:dLbls>
        <c:smooth val="0"/>
        <c:axId val="75169807"/>
        <c:axId val="1250876799"/>
      </c:lineChart>
      <c:catAx>
        <c:axId val="7516980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50876799"/>
        <c:crosses val="autoZero"/>
        <c:auto val="1"/>
        <c:lblAlgn val="ctr"/>
        <c:lblOffset val="100"/>
        <c:tickLblSkip val="150"/>
        <c:noMultiLvlLbl val="0"/>
      </c:catAx>
      <c:valAx>
        <c:axId val="1250876799"/>
        <c:scaling>
          <c:logBase val="10"/>
          <c:orientation val="minMax"/>
          <c:max val="50000"/>
          <c:min val="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5169807"/>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Degradation Rate of PL Intensity in UVC</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UVC!$B$11</c:f>
              <c:strCache>
                <c:ptCount val="1"/>
                <c:pt idx="0">
                  <c:v>CsPbI3 5% PVP IPA Submersion </c:v>
                </c:pt>
              </c:strCache>
            </c:strRef>
          </c:tx>
          <c:spPr>
            <a:ln w="28575" cap="rnd">
              <a:solidFill>
                <a:schemeClr val="accent1"/>
              </a:solidFill>
              <a:round/>
            </a:ln>
            <a:effectLst/>
          </c:spPr>
          <c:marker>
            <c:symbol val="none"/>
          </c:marker>
          <c:cat>
            <c:numRef>
              <c:f>UVC!$A$12:$A$18</c:f>
              <c:numCache>
                <c:formatCode>General</c:formatCode>
                <c:ptCount val="7"/>
                <c:pt idx="0">
                  <c:v>0</c:v>
                </c:pt>
                <c:pt idx="1">
                  <c:v>12</c:v>
                </c:pt>
                <c:pt idx="2">
                  <c:v>24</c:v>
                </c:pt>
                <c:pt idx="3">
                  <c:v>48</c:v>
                </c:pt>
                <c:pt idx="4">
                  <c:v>72</c:v>
                </c:pt>
                <c:pt idx="5">
                  <c:v>96</c:v>
                </c:pt>
                <c:pt idx="6">
                  <c:v>100</c:v>
                </c:pt>
              </c:numCache>
            </c:numRef>
          </c:cat>
          <c:val>
            <c:numRef>
              <c:f>UVC!$B$12:$B$18</c:f>
              <c:numCache>
                <c:formatCode>0.00</c:formatCode>
                <c:ptCount val="7"/>
                <c:pt idx="0">
                  <c:v>100</c:v>
                </c:pt>
                <c:pt idx="1">
                  <c:v>2.3904761904761904</c:v>
                </c:pt>
                <c:pt idx="2">
                  <c:v>1.1523809523809523</c:v>
                </c:pt>
                <c:pt idx="3">
                  <c:v>1.2476190476190476</c:v>
                </c:pt>
                <c:pt idx="4">
                  <c:v>0.19047619047619047</c:v>
                </c:pt>
                <c:pt idx="5">
                  <c:v>0.25619047619047619</c:v>
                </c:pt>
                <c:pt idx="6">
                  <c:v>1.2380952380952381</c:v>
                </c:pt>
              </c:numCache>
            </c:numRef>
          </c:val>
          <c:smooth val="0"/>
          <c:extLst>
            <c:ext xmlns:c16="http://schemas.microsoft.com/office/drawing/2014/chart" uri="{C3380CC4-5D6E-409C-BE32-E72D297353CC}">
              <c16:uniqueId val="{00000000-3D89-814D-8B40-20DD04D3BEEF}"/>
            </c:ext>
          </c:extLst>
        </c:ser>
        <c:ser>
          <c:idx val="1"/>
          <c:order val="1"/>
          <c:tx>
            <c:strRef>
              <c:f>UVC!$C$11</c:f>
              <c:strCache>
                <c:ptCount val="1"/>
                <c:pt idx="0">
                  <c:v>CsPbI3 5% PVP Nonsubmerged  </c:v>
                </c:pt>
              </c:strCache>
            </c:strRef>
          </c:tx>
          <c:spPr>
            <a:ln w="28575" cap="rnd">
              <a:solidFill>
                <a:schemeClr val="accent2"/>
              </a:solidFill>
              <a:round/>
            </a:ln>
            <a:effectLst/>
          </c:spPr>
          <c:marker>
            <c:symbol val="none"/>
          </c:marker>
          <c:cat>
            <c:numRef>
              <c:f>UVC!$A$12:$A$18</c:f>
              <c:numCache>
                <c:formatCode>General</c:formatCode>
                <c:ptCount val="7"/>
                <c:pt idx="0">
                  <c:v>0</c:v>
                </c:pt>
                <c:pt idx="1">
                  <c:v>12</c:v>
                </c:pt>
                <c:pt idx="2">
                  <c:v>24</c:v>
                </c:pt>
                <c:pt idx="3">
                  <c:v>48</c:v>
                </c:pt>
                <c:pt idx="4">
                  <c:v>72</c:v>
                </c:pt>
                <c:pt idx="5">
                  <c:v>96</c:v>
                </c:pt>
                <c:pt idx="6">
                  <c:v>100</c:v>
                </c:pt>
              </c:numCache>
            </c:numRef>
          </c:cat>
          <c:val>
            <c:numRef>
              <c:f>UVC!$C$12:$C$18</c:f>
              <c:numCache>
                <c:formatCode>0.00</c:formatCode>
                <c:ptCount val="7"/>
                <c:pt idx="0">
                  <c:v>100</c:v>
                </c:pt>
                <c:pt idx="1">
                  <c:v>4.9943181818181817</c:v>
                </c:pt>
                <c:pt idx="2">
                  <c:v>2.1761363636363638</c:v>
                </c:pt>
                <c:pt idx="3">
                  <c:v>1.7102272727272727</c:v>
                </c:pt>
                <c:pt idx="4">
                  <c:v>0.25397727272727272</c:v>
                </c:pt>
                <c:pt idx="5">
                  <c:v>0.625</c:v>
                </c:pt>
                <c:pt idx="6">
                  <c:v>0.88636363636363635</c:v>
                </c:pt>
              </c:numCache>
            </c:numRef>
          </c:val>
          <c:smooth val="0"/>
          <c:extLst>
            <c:ext xmlns:c16="http://schemas.microsoft.com/office/drawing/2014/chart" uri="{C3380CC4-5D6E-409C-BE32-E72D297353CC}">
              <c16:uniqueId val="{00000001-3D89-814D-8B40-20DD04D3BEEF}"/>
            </c:ext>
          </c:extLst>
        </c:ser>
        <c:ser>
          <c:idx val="2"/>
          <c:order val="2"/>
          <c:tx>
            <c:strRef>
              <c:f>UVC!$D$11</c:f>
              <c:strCache>
                <c:ptCount val="1"/>
                <c:pt idx="0">
                  <c:v>MAPbI3</c:v>
                </c:pt>
              </c:strCache>
            </c:strRef>
          </c:tx>
          <c:spPr>
            <a:ln w="28575" cap="rnd">
              <a:solidFill>
                <a:schemeClr val="accent3"/>
              </a:solidFill>
              <a:round/>
            </a:ln>
            <a:effectLst/>
          </c:spPr>
          <c:marker>
            <c:symbol val="none"/>
          </c:marker>
          <c:cat>
            <c:numRef>
              <c:f>UVC!$A$12:$A$18</c:f>
              <c:numCache>
                <c:formatCode>General</c:formatCode>
                <c:ptCount val="7"/>
                <c:pt idx="0">
                  <c:v>0</c:v>
                </c:pt>
                <c:pt idx="1">
                  <c:v>12</c:v>
                </c:pt>
                <c:pt idx="2">
                  <c:v>24</c:v>
                </c:pt>
                <c:pt idx="3">
                  <c:v>48</c:v>
                </c:pt>
                <c:pt idx="4">
                  <c:v>72</c:v>
                </c:pt>
                <c:pt idx="5">
                  <c:v>96</c:v>
                </c:pt>
                <c:pt idx="6">
                  <c:v>100</c:v>
                </c:pt>
              </c:numCache>
            </c:numRef>
          </c:cat>
          <c:val>
            <c:numRef>
              <c:f>UVC!$D$12:$D$18</c:f>
              <c:numCache>
                <c:formatCode>0.00</c:formatCode>
                <c:ptCount val="7"/>
                <c:pt idx="0">
                  <c:v>100</c:v>
                </c:pt>
                <c:pt idx="1">
                  <c:v>14.037656903765692</c:v>
                </c:pt>
                <c:pt idx="2">
                  <c:v>13.786610878661087</c:v>
                </c:pt>
                <c:pt idx="3">
                  <c:v>9.3933054393305451</c:v>
                </c:pt>
                <c:pt idx="4">
                  <c:v>8.3472803347280333</c:v>
                </c:pt>
                <c:pt idx="5">
                  <c:v>14.309623430962343</c:v>
                </c:pt>
                <c:pt idx="6">
                  <c:v>13.138075313807532</c:v>
                </c:pt>
              </c:numCache>
            </c:numRef>
          </c:val>
          <c:smooth val="0"/>
          <c:extLst>
            <c:ext xmlns:c16="http://schemas.microsoft.com/office/drawing/2014/chart" uri="{C3380CC4-5D6E-409C-BE32-E72D297353CC}">
              <c16:uniqueId val="{00000002-3D89-814D-8B40-20DD04D3BEEF}"/>
            </c:ext>
          </c:extLst>
        </c:ser>
        <c:ser>
          <c:idx val="3"/>
          <c:order val="3"/>
          <c:tx>
            <c:strRef>
              <c:f>UVC!$E$11</c:f>
              <c:strCache>
                <c:ptCount val="1"/>
                <c:pt idx="0">
                  <c:v>Cs0.2FA0.8PbI3</c:v>
                </c:pt>
              </c:strCache>
            </c:strRef>
          </c:tx>
          <c:spPr>
            <a:ln w="28575" cap="rnd">
              <a:solidFill>
                <a:schemeClr val="accent4"/>
              </a:solidFill>
              <a:round/>
            </a:ln>
            <a:effectLst/>
          </c:spPr>
          <c:marker>
            <c:symbol val="none"/>
          </c:marker>
          <c:cat>
            <c:numRef>
              <c:f>UVC!$A$12:$A$18</c:f>
              <c:numCache>
                <c:formatCode>General</c:formatCode>
                <c:ptCount val="7"/>
                <c:pt idx="0">
                  <c:v>0</c:v>
                </c:pt>
                <c:pt idx="1">
                  <c:v>12</c:v>
                </c:pt>
                <c:pt idx="2">
                  <c:v>24</c:v>
                </c:pt>
                <c:pt idx="3">
                  <c:v>48</c:v>
                </c:pt>
                <c:pt idx="4">
                  <c:v>72</c:v>
                </c:pt>
                <c:pt idx="5">
                  <c:v>96</c:v>
                </c:pt>
                <c:pt idx="6">
                  <c:v>100</c:v>
                </c:pt>
              </c:numCache>
            </c:numRef>
          </c:cat>
          <c:val>
            <c:numRef>
              <c:f>UVC!$E$12:$E$18</c:f>
              <c:numCache>
                <c:formatCode>0.00</c:formatCode>
                <c:ptCount val="7"/>
                <c:pt idx="0">
                  <c:v>100</c:v>
                </c:pt>
                <c:pt idx="1">
                  <c:v>27.500000000000004</c:v>
                </c:pt>
                <c:pt idx="2">
                  <c:v>34.699999999999996</c:v>
                </c:pt>
                <c:pt idx="3">
                  <c:v>317</c:v>
                </c:pt>
                <c:pt idx="4">
                  <c:v>611</c:v>
                </c:pt>
                <c:pt idx="5">
                  <c:v>480.99999999999994</c:v>
                </c:pt>
                <c:pt idx="6" formatCode="General">
                  <c:v>634</c:v>
                </c:pt>
              </c:numCache>
            </c:numRef>
          </c:val>
          <c:smooth val="0"/>
          <c:extLst>
            <c:ext xmlns:c16="http://schemas.microsoft.com/office/drawing/2014/chart" uri="{C3380CC4-5D6E-409C-BE32-E72D297353CC}">
              <c16:uniqueId val="{00000003-3D89-814D-8B40-20DD04D3BEEF}"/>
            </c:ext>
          </c:extLst>
        </c:ser>
        <c:dLbls>
          <c:showLegendKey val="0"/>
          <c:showVal val="0"/>
          <c:showCatName val="0"/>
          <c:showSerName val="0"/>
          <c:showPercent val="0"/>
          <c:showBubbleSize val="0"/>
        </c:dLbls>
        <c:smooth val="0"/>
        <c:axId val="237225247"/>
        <c:axId val="231148175"/>
      </c:lineChart>
      <c:catAx>
        <c:axId val="23722524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31148175"/>
        <c:crosses val="autoZero"/>
        <c:auto val="1"/>
        <c:lblAlgn val="ctr"/>
        <c:lblOffset val="100"/>
        <c:noMultiLvlLbl val="0"/>
      </c:catAx>
      <c:valAx>
        <c:axId val="2311481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Normalized Percentage of PL Intensity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37225247"/>
        <c:crosses val="autoZero"/>
        <c:crossBetween val="between"/>
        <c:majorUnit val="2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UVA CsPbI3 5% PVP </a:t>
            </a:r>
          </a:p>
          <a:p>
            <a:pPr>
              <a:defRPr/>
            </a:pPr>
            <a:r>
              <a:rPr lang="en-US"/>
              <a:t>IPA Submersion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'K1'!$B$1</c:f>
              <c:strCache>
                <c:ptCount val="1"/>
                <c:pt idx="0">
                  <c:v>0 hours</c:v>
                </c:pt>
              </c:strCache>
            </c:strRef>
          </c:tx>
          <c:spPr>
            <a:ln w="28575" cap="rnd">
              <a:solidFill>
                <a:schemeClr val="accent2"/>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'K1'!$B$800:$B$1200</c:f>
              <c:numCache>
                <c:formatCode>0.00E+00</c:formatCode>
                <c:ptCount val="401"/>
                <c:pt idx="0">
                  <c:v>-130</c:v>
                </c:pt>
                <c:pt idx="1">
                  <c:v>-129</c:v>
                </c:pt>
                <c:pt idx="2">
                  <c:v>-122</c:v>
                </c:pt>
                <c:pt idx="3">
                  <c:v>-120</c:v>
                </c:pt>
                <c:pt idx="4">
                  <c:v>-125</c:v>
                </c:pt>
                <c:pt idx="5">
                  <c:v>-124</c:v>
                </c:pt>
                <c:pt idx="6">
                  <c:v>-129</c:v>
                </c:pt>
                <c:pt idx="7">
                  <c:v>-136</c:v>
                </c:pt>
                <c:pt idx="8">
                  <c:v>-137</c:v>
                </c:pt>
                <c:pt idx="9">
                  <c:v>-148</c:v>
                </c:pt>
                <c:pt idx="10">
                  <c:v>-169</c:v>
                </c:pt>
                <c:pt idx="11">
                  <c:v>-180</c:v>
                </c:pt>
                <c:pt idx="12">
                  <c:v>-183</c:v>
                </c:pt>
                <c:pt idx="13">
                  <c:v>-174</c:v>
                </c:pt>
                <c:pt idx="14">
                  <c:v>-151</c:v>
                </c:pt>
                <c:pt idx="15">
                  <c:v>-126</c:v>
                </c:pt>
                <c:pt idx="16">
                  <c:v>-109</c:v>
                </c:pt>
                <c:pt idx="17">
                  <c:v>-97.7</c:v>
                </c:pt>
                <c:pt idx="18">
                  <c:v>-96.7</c:v>
                </c:pt>
                <c:pt idx="19">
                  <c:v>-96.9</c:v>
                </c:pt>
                <c:pt idx="20">
                  <c:v>-98.1</c:v>
                </c:pt>
                <c:pt idx="21">
                  <c:v>-98.9</c:v>
                </c:pt>
                <c:pt idx="22">
                  <c:v>-89.5</c:v>
                </c:pt>
                <c:pt idx="23">
                  <c:v>-76.900000000000006</c:v>
                </c:pt>
                <c:pt idx="24">
                  <c:v>-79</c:v>
                </c:pt>
                <c:pt idx="25">
                  <c:v>-88.1</c:v>
                </c:pt>
                <c:pt idx="26">
                  <c:v>-100</c:v>
                </c:pt>
                <c:pt idx="27">
                  <c:v>-118</c:v>
                </c:pt>
                <c:pt idx="28">
                  <c:v>-129</c:v>
                </c:pt>
                <c:pt idx="29">
                  <c:v>-125</c:v>
                </c:pt>
                <c:pt idx="30">
                  <c:v>-119</c:v>
                </c:pt>
                <c:pt idx="31">
                  <c:v>-109</c:v>
                </c:pt>
                <c:pt idx="32">
                  <c:v>-93.9</c:v>
                </c:pt>
                <c:pt idx="33">
                  <c:v>-89.4</c:v>
                </c:pt>
                <c:pt idx="34">
                  <c:v>-92.1</c:v>
                </c:pt>
                <c:pt idx="35">
                  <c:v>-89.8</c:v>
                </c:pt>
                <c:pt idx="36">
                  <c:v>-88.4</c:v>
                </c:pt>
                <c:pt idx="37">
                  <c:v>-86.3</c:v>
                </c:pt>
                <c:pt idx="38">
                  <c:v>-80.3</c:v>
                </c:pt>
                <c:pt idx="39">
                  <c:v>-70.7</c:v>
                </c:pt>
                <c:pt idx="40">
                  <c:v>-67</c:v>
                </c:pt>
                <c:pt idx="41">
                  <c:v>-63.3</c:v>
                </c:pt>
                <c:pt idx="42">
                  <c:v>-58.1</c:v>
                </c:pt>
                <c:pt idx="43">
                  <c:v>-54.7</c:v>
                </c:pt>
                <c:pt idx="44">
                  <c:v>-54.1</c:v>
                </c:pt>
                <c:pt idx="45">
                  <c:v>-46.2</c:v>
                </c:pt>
                <c:pt idx="46">
                  <c:v>-37.799999999999997</c:v>
                </c:pt>
                <c:pt idx="47">
                  <c:v>-31.2</c:v>
                </c:pt>
                <c:pt idx="48">
                  <c:v>-28.1</c:v>
                </c:pt>
                <c:pt idx="49">
                  <c:v>-27.1</c:v>
                </c:pt>
                <c:pt idx="50">
                  <c:v>-30.2</c:v>
                </c:pt>
                <c:pt idx="51">
                  <c:v>-40.200000000000003</c:v>
                </c:pt>
                <c:pt idx="52">
                  <c:v>-39.6</c:v>
                </c:pt>
                <c:pt idx="53">
                  <c:v>-25.9</c:v>
                </c:pt>
                <c:pt idx="54">
                  <c:v>-3.01</c:v>
                </c:pt>
                <c:pt idx="55">
                  <c:v>37</c:v>
                </c:pt>
                <c:pt idx="56">
                  <c:v>76.3</c:v>
                </c:pt>
                <c:pt idx="57">
                  <c:v>102</c:v>
                </c:pt>
                <c:pt idx="58">
                  <c:v>117</c:v>
                </c:pt>
                <c:pt idx="59">
                  <c:v>114</c:v>
                </c:pt>
                <c:pt idx="60">
                  <c:v>97.7</c:v>
                </c:pt>
                <c:pt idx="61">
                  <c:v>85.3</c:v>
                </c:pt>
                <c:pt idx="62">
                  <c:v>72.3</c:v>
                </c:pt>
                <c:pt idx="63">
                  <c:v>59.8</c:v>
                </c:pt>
                <c:pt idx="64">
                  <c:v>48.2</c:v>
                </c:pt>
                <c:pt idx="65">
                  <c:v>36</c:v>
                </c:pt>
                <c:pt idx="66">
                  <c:v>17.100000000000001</c:v>
                </c:pt>
                <c:pt idx="67">
                  <c:v>5.04</c:v>
                </c:pt>
                <c:pt idx="68">
                  <c:v>-4.96</c:v>
                </c:pt>
                <c:pt idx="69">
                  <c:v>-5.04</c:v>
                </c:pt>
                <c:pt idx="70">
                  <c:v>7.79</c:v>
                </c:pt>
                <c:pt idx="71">
                  <c:v>28</c:v>
                </c:pt>
                <c:pt idx="72">
                  <c:v>48.4</c:v>
                </c:pt>
                <c:pt idx="73">
                  <c:v>68.900000000000006</c:v>
                </c:pt>
                <c:pt idx="74">
                  <c:v>76.599999999999994</c:v>
                </c:pt>
                <c:pt idx="75">
                  <c:v>74.400000000000006</c:v>
                </c:pt>
                <c:pt idx="76">
                  <c:v>55.7</c:v>
                </c:pt>
                <c:pt idx="77">
                  <c:v>34</c:v>
                </c:pt>
                <c:pt idx="78">
                  <c:v>18.899999999999999</c:v>
                </c:pt>
                <c:pt idx="79">
                  <c:v>20.5</c:v>
                </c:pt>
                <c:pt idx="80">
                  <c:v>36.6</c:v>
                </c:pt>
                <c:pt idx="81">
                  <c:v>68.099999999999994</c:v>
                </c:pt>
                <c:pt idx="82">
                  <c:v>102</c:v>
                </c:pt>
                <c:pt idx="83">
                  <c:v>128</c:v>
                </c:pt>
                <c:pt idx="84">
                  <c:v>144</c:v>
                </c:pt>
                <c:pt idx="85">
                  <c:v>145</c:v>
                </c:pt>
                <c:pt idx="86">
                  <c:v>139</c:v>
                </c:pt>
                <c:pt idx="87">
                  <c:v>131</c:v>
                </c:pt>
                <c:pt idx="88">
                  <c:v>112</c:v>
                </c:pt>
                <c:pt idx="89">
                  <c:v>97.1</c:v>
                </c:pt>
                <c:pt idx="90">
                  <c:v>91.7</c:v>
                </c:pt>
                <c:pt idx="91">
                  <c:v>89.6</c:v>
                </c:pt>
                <c:pt idx="92">
                  <c:v>106</c:v>
                </c:pt>
                <c:pt idx="93">
                  <c:v>132</c:v>
                </c:pt>
                <c:pt idx="94">
                  <c:v>156</c:v>
                </c:pt>
                <c:pt idx="95">
                  <c:v>176</c:v>
                </c:pt>
                <c:pt idx="96">
                  <c:v>186</c:v>
                </c:pt>
                <c:pt idx="97">
                  <c:v>192</c:v>
                </c:pt>
                <c:pt idx="98">
                  <c:v>203</c:v>
                </c:pt>
                <c:pt idx="99">
                  <c:v>216</c:v>
                </c:pt>
                <c:pt idx="100">
                  <c:v>231</c:v>
                </c:pt>
                <c:pt idx="101">
                  <c:v>249</c:v>
                </c:pt>
                <c:pt idx="102">
                  <c:v>266</c:v>
                </c:pt>
                <c:pt idx="103">
                  <c:v>281</c:v>
                </c:pt>
                <c:pt idx="104">
                  <c:v>292</c:v>
                </c:pt>
                <c:pt idx="105">
                  <c:v>308</c:v>
                </c:pt>
                <c:pt idx="106">
                  <c:v>330</c:v>
                </c:pt>
                <c:pt idx="107">
                  <c:v>356</c:v>
                </c:pt>
                <c:pt idx="108">
                  <c:v>391</c:v>
                </c:pt>
                <c:pt idx="109">
                  <c:v>427</c:v>
                </c:pt>
                <c:pt idx="110">
                  <c:v>445</c:v>
                </c:pt>
                <c:pt idx="111">
                  <c:v>452</c:v>
                </c:pt>
                <c:pt idx="112">
                  <c:v>462</c:v>
                </c:pt>
                <c:pt idx="113">
                  <c:v>471</c:v>
                </c:pt>
                <c:pt idx="114">
                  <c:v>482</c:v>
                </c:pt>
                <c:pt idx="115">
                  <c:v>498</c:v>
                </c:pt>
                <c:pt idx="116">
                  <c:v>523</c:v>
                </c:pt>
                <c:pt idx="117">
                  <c:v>555</c:v>
                </c:pt>
                <c:pt idx="118">
                  <c:v>586</c:v>
                </c:pt>
                <c:pt idx="119">
                  <c:v>624</c:v>
                </c:pt>
                <c:pt idx="120">
                  <c:v>668</c:v>
                </c:pt>
                <c:pt idx="121">
                  <c:v>691</c:v>
                </c:pt>
                <c:pt idx="122">
                  <c:v>713</c:v>
                </c:pt>
                <c:pt idx="123">
                  <c:v>740</c:v>
                </c:pt>
                <c:pt idx="124">
                  <c:v>765</c:v>
                </c:pt>
                <c:pt idx="125">
                  <c:v>795</c:v>
                </c:pt>
                <c:pt idx="126">
                  <c:v>826</c:v>
                </c:pt>
                <c:pt idx="127">
                  <c:v>855</c:v>
                </c:pt>
                <c:pt idx="128">
                  <c:v>902</c:v>
                </c:pt>
                <c:pt idx="129">
                  <c:v>960</c:v>
                </c:pt>
                <c:pt idx="130">
                  <c:v>1020</c:v>
                </c:pt>
                <c:pt idx="131">
                  <c:v>1070</c:v>
                </c:pt>
                <c:pt idx="132">
                  <c:v>1110</c:v>
                </c:pt>
                <c:pt idx="133">
                  <c:v>1120</c:v>
                </c:pt>
                <c:pt idx="134">
                  <c:v>1150</c:v>
                </c:pt>
                <c:pt idx="135">
                  <c:v>1190</c:v>
                </c:pt>
                <c:pt idx="136">
                  <c:v>1260</c:v>
                </c:pt>
                <c:pt idx="137">
                  <c:v>1340</c:v>
                </c:pt>
                <c:pt idx="138">
                  <c:v>1420</c:v>
                </c:pt>
                <c:pt idx="139">
                  <c:v>1490</c:v>
                </c:pt>
                <c:pt idx="140">
                  <c:v>1560</c:v>
                </c:pt>
                <c:pt idx="141">
                  <c:v>1640</c:v>
                </c:pt>
                <c:pt idx="142">
                  <c:v>1720</c:v>
                </c:pt>
                <c:pt idx="143">
                  <c:v>1810</c:v>
                </c:pt>
                <c:pt idx="144">
                  <c:v>1910</c:v>
                </c:pt>
                <c:pt idx="145">
                  <c:v>2000</c:v>
                </c:pt>
                <c:pt idx="146">
                  <c:v>2100</c:v>
                </c:pt>
                <c:pt idx="147">
                  <c:v>2190</c:v>
                </c:pt>
                <c:pt idx="148">
                  <c:v>2300</c:v>
                </c:pt>
                <c:pt idx="149">
                  <c:v>2390</c:v>
                </c:pt>
                <c:pt idx="150">
                  <c:v>2480</c:v>
                </c:pt>
                <c:pt idx="151">
                  <c:v>2580</c:v>
                </c:pt>
                <c:pt idx="152">
                  <c:v>2690</c:v>
                </c:pt>
                <c:pt idx="153">
                  <c:v>2800</c:v>
                </c:pt>
                <c:pt idx="154">
                  <c:v>2930</c:v>
                </c:pt>
                <c:pt idx="155">
                  <c:v>3070</c:v>
                </c:pt>
                <c:pt idx="156">
                  <c:v>3210</c:v>
                </c:pt>
                <c:pt idx="157">
                  <c:v>3360</c:v>
                </c:pt>
                <c:pt idx="158">
                  <c:v>3520</c:v>
                </c:pt>
                <c:pt idx="159">
                  <c:v>3690</c:v>
                </c:pt>
                <c:pt idx="160">
                  <c:v>3870</c:v>
                </c:pt>
                <c:pt idx="161">
                  <c:v>4040</c:v>
                </c:pt>
                <c:pt idx="162">
                  <c:v>4220</c:v>
                </c:pt>
                <c:pt idx="163">
                  <c:v>4400</c:v>
                </c:pt>
                <c:pt idx="164">
                  <c:v>4590</c:v>
                </c:pt>
                <c:pt idx="165">
                  <c:v>4780</c:v>
                </c:pt>
                <c:pt idx="166">
                  <c:v>4950</c:v>
                </c:pt>
                <c:pt idx="167">
                  <c:v>5140</c:v>
                </c:pt>
                <c:pt idx="168">
                  <c:v>5350</c:v>
                </c:pt>
                <c:pt idx="169">
                  <c:v>5590</c:v>
                </c:pt>
                <c:pt idx="170">
                  <c:v>5860</c:v>
                </c:pt>
                <c:pt idx="171">
                  <c:v>6140</c:v>
                </c:pt>
                <c:pt idx="172">
                  <c:v>6420</c:v>
                </c:pt>
                <c:pt idx="173">
                  <c:v>6680</c:v>
                </c:pt>
                <c:pt idx="174">
                  <c:v>6940</c:v>
                </c:pt>
                <c:pt idx="175">
                  <c:v>7210</c:v>
                </c:pt>
                <c:pt idx="176">
                  <c:v>7500</c:v>
                </c:pt>
                <c:pt idx="177">
                  <c:v>7820</c:v>
                </c:pt>
                <c:pt idx="178">
                  <c:v>8160</c:v>
                </c:pt>
                <c:pt idx="179">
                  <c:v>8490</c:v>
                </c:pt>
                <c:pt idx="180">
                  <c:v>8820</c:v>
                </c:pt>
                <c:pt idx="181">
                  <c:v>9130</c:v>
                </c:pt>
                <c:pt idx="182">
                  <c:v>9420</c:v>
                </c:pt>
                <c:pt idx="183">
                  <c:v>9710</c:v>
                </c:pt>
                <c:pt idx="184">
                  <c:v>10000</c:v>
                </c:pt>
                <c:pt idx="185">
                  <c:v>10300</c:v>
                </c:pt>
                <c:pt idx="186">
                  <c:v>10600</c:v>
                </c:pt>
                <c:pt idx="187">
                  <c:v>10900</c:v>
                </c:pt>
                <c:pt idx="188">
                  <c:v>11200</c:v>
                </c:pt>
                <c:pt idx="189">
                  <c:v>11500</c:v>
                </c:pt>
                <c:pt idx="190">
                  <c:v>11800</c:v>
                </c:pt>
                <c:pt idx="191">
                  <c:v>12100</c:v>
                </c:pt>
                <c:pt idx="192">
                  <c:v>12400</c:v>
                </c:pt>
                <c:pt idx="193">
                  <c:v>12700</c:v>
                </c:pt>
                <c:pt idx="194">
                  <c:v>13000</c:v>
                </c:pt>
                <c:pt idx="195">
                  <c:v>13200</c:v>
                </c:pt>
                <c:pt idx="196">
                  <c:v>13500</c:v>
                </c:pt>
                <c:pt idx="197">
                  <c:v>13700</c:v>
                </c:pt>
                <c:pt idx="198">
                  <c:v>14000</c:v>
                </c:pt>
                <c:pt idx="199">
                  <c:v>14200</c:v>
                </c:pt>
                <c:pt idx="200">
                  <c:v>14400</c:v>
                </c:pt>
                <c:pt idx="201">
                  <c:v>14600</c:v>
                </c:pt>
                <c:pt idx="202">
                  <c:v>14700</c:v>
                </c:pt>
                <c:pt idx="203">
                  <c:v>14900</c:v>
                </c:pt>
                <c:pt idx="204">
                  <c:v>15000</c:v>
                </c:pt>
                <c:pt idx="205">
                  <c:v>15000</c:v>
                </c:pt>
                <c:pt idx="206">
                  <c:v>15000</c:v>
                </c:pt>
                <c:pt idx="207">
                  <c:v>15000</c:v>
                </c:pt>
                <c:pt idx="208">
                  <c:v>15000</c:v>
                </c:pt>
                <c:pt idx="209">
                  <c:v>15100</c:v>
                </c:pt>
                <c:pt idx="210">
                  <c:v>15100</c:v>
                </c:pt>
                <c:pt idx="211">
                  <c:v>15000</c:v>
                </c:pt>
                <c:pt idx="212">
                  <c:v>14900</c:v>
                </c:pt>
                <c:pt idx="213">
                  <c:v>14900</c:v>
                </c:pt>
                <c:pt idx="214">
                  <c:v>14800</c:v>
                </c:pt>
                <c:pt idx="215">
                  <c:v>14700</c:v>
                </c:pt>
                <c:pt idx="216">
                  <c:v>14600</c:v>
                </c:pt>
                <c:pt idx="217">
                  <c:v>14400</c:v>
                </c:pt>
                <c:pt idx="218">
                  <c:v>14300</c:v>
                </c:pt>
                <c:pt idx="219">
                  <c:v>14100</c:v>
                </c:pt>
                <c:pt idx="220">
                  <c:v>14000</c:v>
                </c:pt>
                <c:pt idx="221">
                  <c:v>13800</c:v>
                </c:pt>
                <c:pt idx="222">
                  <c:v>13600</c:v>
                </c:pt>
                <c:pt idx="223">
                  <c:v>13500</c:v>
                </c:pt>
                <c:pt idx="224">
                  <c:v>13300</c:v>
                </c:pt>
                <c:pt idx="225">
                  <c:v>13000</c:v>
                </c:pt>
                <c:pt idx="226">
                  <c:v>12800</c:v>
                </c:pt>
                <c:pt idx="227">
                  <c:v>12600</c:v>
                </c:pt>
                <c:pt idx="228">
                  <c:v>12300</c:v>
                </c:pt>
                <c:pt idx="229">
                  <c:v>12100</c:v>
                </c:pt>
                <c:pt idx="230">
                  <c:v>11900</c:v>
                </c:pt>
                <c:pt idx="231">
                  <c:v>11700</c:v>
                </c:pt>
                <c:pt idx="232">
                  <c:v>11400</c:v>
                </c:pt>
                <c:pt idx="233">
                  <c:v>11200</c:v>
                </c:pt>
                <c:pt idx="234">
                  <c:v>11000</c:v>
                </c:pt>
                <c:pt idx="235">
                  <c:v>10800</c:v>
                </c:pt>
                <c:pt idx="236">
                  <c:v>10500</c:v>
                </c:pt>
                <c:pt idx="237">
                  <c:v>10300</c:v>
                </c:pt>
                <c:pt idx="238">
                  <c:v>10100</c:v>
                </c:pt>
                <c:pt idx="239">
                  <c:v>9950</c:v>
                </c:pt>
                <c:pt idx="240">
                  <c:v>9750</c:v>
                </c:pt>
                <c:pt idx="241">
                  <c:v>9530</c:v>
                </c:pt>
                <c:pt idx="242">
                  <c:v>9310</c:v>
                </c:pt>
                <c:pt idx="243">
                  <c:v>9060</c:v>
                </c:pt>
                <c:pt idx="244">
                  <c:v>8830</c:v>
                </c:pt>
                <c:pt idx="245">
                  <c:v>8600</c:v>
                </c:pt>
                <c:pt idx="246">
                  <c:v>8390</c:v>
                </c:pt>
                <c:pt idx="247">
                  <c:v>8200</c:v>
                </c:pt>
                <c:pt idx="248">
                  <c:v>8010</c:v>
                </c:pt>
                <c:pt idx="249">
                  <c:v>7820</c:v>
                </c:pt>
                <c:pt idx="250">
                  <c:v>7620</c:v>
                </c:pt>
                <c:pt idx="251">
                  <c:v>7410</c:v>
                </c:pt>
                <c:pt idx="252">
                  <c:v>7190</c:v>
                </c:pt>
                <c:pt idx="253">
                  <c:v>6990</c:v>
                </c:pt>
                <c:pt idx="254">
                  <c:v>6780</c:v>
                </c:pt>
                <c:pt idx="255">
                  <c:v>6580</c:v>
                </c:pt>
                <c:pt idx="256">
                  <c:v>6410</c:v>
                </c:pt>
                <c:pt idx="257">
                  <c:v>6230</c:v>
                </c:pt>
                <c:pt idx="258">
                  <c:v>6040</c:v>
                </c:pt>
                <c:pt idx="259">
                  <c:v>5860</c:v>
                </c:pt>
                <c:pt idx="260">
                  <c:v>5670</c:v>
                </c:pt>
                <c:pt idx="261">
                  <c:v>5470</c:v>
                </c:pt>
                <c:pt idx="262">
                  <c:v>5280</c:v>
                </c:pt>
                <c:pt idx="263">
                  <c:v>5080</c:v>
                </c:pt>
                <c:pt idx="264">
                  <c:v>4890</c:v>
                </c:pt>
                <c:pt idx="265">
                  <c:v>4710</c:v>
                </c:pt>
                <c:pt idx="266">
                  <c:v>4550</c:v>
                </c:pt>
                <c:pt idx="267">
                  <c:v>4400</c:v>
                </c:pt>
                <c:pt idx="268">
                  <c:v>4260</c:v>
                </c:pt>
                <c:pt idx="269">
                  <c:v>4120</c:v>
                </c:pt>
                <c:pt idx="270">
                  <c:v>3970</c:v>
                </c:pt>
                <c:pt idx="271">
                  <c:v>3830</c:v>
                </c:pt>
                <c:pt idx="272">
                  <c:v>3680</c:v>
                </c:pt>
                <c:pt idx="273">
                  <c:v>3540</c:v>
                </c:pt>
                <c:pt idx="274">
                  <c:v>3400</c:v>
                </c:pt>
                <c:pt idx="275">
                  <c:v>3280</c:v>
                </c:pt>
                <c:pt idx="276">
                  <c:v>3160</c:v>
                </c:pt>
                <c:pt idx="277">
                  <c:v>3060</c:v>
                </c:pt>
                <c:pt idx="278">
                  <c:v>2940</c:v>
                </c:pt>
                <c:pt idx="279">
                  <c:v>2830</c:v>
                </c:pt>
                <c:pt idx="280">
                  <c:v>2700</c:v>
                </c:pt>
                <c:pt idx="281">
                  <c:v>2570</c:v>
                </c:pt>
                <c:pt idx="282">
                  <c:v>2440</c:v>
                </c:pt>
                <c:pt idx="283">
                  <c:v>2330</c:v>
                </c:pt>
                <c:pt idx="284">
                  <c:v>2230</c:v>
                </c:pt>
                <c:pt idx="285">
                  <c:v>2150</c:v>
                </c:pt>
                <c:pt idx="286">
                  <c:v>2080</c:v>
                </c:pt>
                <c:pt idx="287">
                  <c:v>2010</c:v>
                </c:pt>
                <c:pt idx="288">
                  <c:v>1930</c:v>
                </c:pt>
                <c:pt idx="289">
                  <c:v>1840</c:v>
                </c:pt>
                <c:pt idx="290">
                  <c:v>1770</c:v>
                </c:pt>
                <c:pt idx="291">
                  <c:v>1700</c:v>
                </c:pt>
                <c:pt idx="292">
                  <c:v>1630</c:v>
                </c:pt>
                <c:pt idx="293">
                  <c:v>1590</c:v>
                </c:pt>
                <c:pt idx="294">
                  <c:v>1520</c:v>
                </c:pt>
                <c:pt idx="295">
                  <c:v>1450</c:v>
                </c:pt>
                <c:pt idx="296">
                  <c:v>1380</c:v>
                </c:pt>
                <c:pt idx="297">
                  <c:v>1300</c:v>
                </c:pt>
                <c:pt idx="298">
                  <c:v>1250</c:v>
                </c:pt>
                <c:pt idx="299">
                  <c:v>1200</c:v>
                </c:pt>
                <c:pt idx="300">
                  <c:v>1150</c:v>
                </c:pt>
                <c:pt idx="301">
                  <c:v>1090</c:v>
                </c:pt>
                <c:pt idx="302">
                  <c:v>1030</c:v>
                </c:pt>
                <c:pt idx="303">
                  <c:v>973</c:v>
                </c:pt>
                <c:pt idx="304">
                  <c:v>941</c:v>
                </c:pt>
                <c:pt idx="305">
                  <c:v>902</c:v>
                </c:pt>
                <c:pt idx="306">
                  <c:v>869</c:v>
                </c:pt>
                <c:pt idx="307">
                  <c:v>829</c:v>
                </c:pt>
                <c:pt idx="308">
                  <c:v>767</c:v>
                </c:pt>
                <c:pt idx="309">
                  <c:v>725</c:v>
                </c:pt>
                <c:pt idx="310">
                  <c:v>690</c:v>
                </c:pt>
                <c:pt idx="311">
                  <c:v>657</c:v>
                </c:pt>
                <c:pt idx="312">
                  <c:v>637</c:v>
                </c:pt>
                <c:pt idx="313">
                  <c:v>612</c:v>
                </c:pt>
                <c:pt idx="314">
                  <c:v>586</c:v>
                </c:pt>
                <c:pt idx="315">
                  <c:v>559</c:v>
                </c:pt>
                <c:pt idx="316">
                  <c:v>517</c:v>
                </c:pt>
                <c:pt idx="317">
                  <c:v>487</c:v>
                </c:pt>
                <c:pt idx="318">
                  <c:v>464</c:v>
                </c:pt>
                <c:pt idx="319">
                  <c:v>436</c:v>
                </c:pt>
                <c:pt idx="320">
                  <c:v>418</c:v>
                </c:pt>
                <c:pt idx="321">
                  <c:v>399</c:v>
                </c:pt>
                <c:pt idx="322">
                  <c:v>367</c:v>
                </c:pt>
                <c:pt idx="323">
                  <c:v>341</c:v>
                </c:pt>
                <c:pt idx="324">
                  <c:v>322</c:v>
                </c:pt>
                <c:pt idx="325">
                  <c:v>306</c:v>
                </c:pt>
                <c:pt idx="326">
                  <c:v>290</c:v>
                </c:pt>
                <c:pt idx="327">
                  <c:v>274</c:v>
                </c:pt>
                <c:pt idx="328">
                  <c:v>264</c:v>
                </c:pt>
                <c:pt idx="329">
                  <c:v>249</c:v>
                </c:pt>
                <c:pt idx="330">
                  <c:v>229</c:v>
                </c:pt>
                <c:pt idx="331">
                  <c:v>208</c:v>
                </c:pt>
                <c:pt idx="332">
                  <c:v>182</c:v>
                </c:pt>
                <c:pt idx="333">
                  <c:v>162</c:v>
                </c:pt>
                <c:pt idx="334">
                  <c:v>159</c:v>
                </c:pt>
                <c:pt idx="335">
                  <c:v>164</c:v>
                </c:pt>
                <c:pt idx="336">
                  <c:v>170</c:v>
                </c:pt>
                <c:pt idx="337">
                  <c:v>168</c:v>
                </c:pt>
                <c:pt idx="338">
                  <c:v>159</c:v>
                </c:pt>
                <c:pt idx="339">
                  <c:v>152</c:v>
                </c:pt>
                <c:pt idx="340">
                  <c:v>143</c:v>
                </c:pt>
                <c:pt idx="341">
                  <c:v>132</c:v>
                </c:pt>
                <c:pt idx="342">
                  <c:v>117</c:v>
                </c:pt>
                <c:pt idx="343">
                  <c:v>90.2</c:v>
                </c:pt>
                <c:pt idx="344">
                  <c:v>68.099999999999994</c:v>
                </c:pt>
                <c:pt idx="345">
                  <c:v>56.6</c:v>
                </c:pt>
                <c:pt idx="346">
                  <c:v>47.4</c:v>
                </c:pt>
                <c:pt idx="347">
                  <c:v>49.6</c:v>
                </c:pt>
                <c:pt idx="348">
                  <c:v>51.1</c:v>
                </c:pt>
                <c:pt idx="349">
                  <c:v>44.1</c:v>
                </c:pt>
                <c:pt idx="350">
                  <c:v>31</c:v>
                </c:pt>
                <c:pt idx="351">
                  <c:v>9.73</c:v>
                </c:pt>
                <c:pt idx="352">
                  <c:v>-8.8000000000000007</c:v>
                </c:pt>
                <c:pt idx="353">
                  <c:v>-33.1</c:v>
                </c:pt>
                <c:pt idx="354">
                  <c:v>-42.5</c:v>
                </c:pt>
                <c:pt idx="355">
                  <c:v>-30.4</c:v>
                </c:pt>
                <c:pt idx="356">
                  <c:v>-20</c:v>
                </c:pt>
                <c:pt idx="357">
                  <c:v>4.3600000000000003</c:v>
                </c:pt>
                <c:pt idx="358">
                  <c:v>14.9</c:v>
                </c:pt>
                <c:pt idx="359">
                  <c:v>12.8</c:v>
                </c:pt>
                <c:pt idx="360">
                  <c:v>7.36</c:v>
                </c:pt>
                <c:pt idx="361">
                  <c:v>-9.32</c:v>
                </c:pt>
                <c:pt idx="362">
                  <c:v>-24.6</c:v>
                </c:pt>
                <c:pt idx="363">
                  <c:v>-46.3</c:v>
                </c:pt>
                <c:pt idx="364">
                  <c:v>-74</c:v>
                </c:pt>
                <c:pt idx="365">
                  <c:v>-84.6</c:v>
                </c:pt>
                <c:pt idx="366">
                  <c:v>-85.6</c:v>
                </c:pt>
                <c:pt idx="367">
                  <c:v>-84.7</c:v>
                </c:pt>
                <c:pt idx="368">
                  <c:v>-77.099999999999994</c:v>
                </c:pt>
                <c:pt idx="369">
                  <c:v>-86.3</c:v>
                </c:pt>
                <c:pt idx="370">
                  <c:v>-102</c:v>
                </c:pt>
                <c:pt idx="371">
                  <c:v>-99.4</c:v>
                </c:pt>
                <c:pt idx="372">
                  <c:v>-92.9</c:v>
                </c:pt>
                <c:pt idx="373">
                  <c:v>-73.099999999999994</c:v>
                </c:pt>
                <c:pt idx="374">
                  <c:v>-48.4</c:v>
                </c:pt>
                <c:pt idx="375">
                  <c:v>-46.6</c:v>
                </c:pt>
                <c:pt idx="376">
                  <c:v>-58</c:v>
                </c:pt>
                <c:pt idx="377">
                  <c:v>-76.5</c:v>
                </c:pt>
                <c:pt idx="378">
                  <c:v>-87.2</c:v>
                </c:pt>
                <c:pt idx="379">
                  <c:v>-89</c:v>
                </c:pt>
                <c:pt idx="380">
                  <c:v>-87.3</c:v>
                </c:pt>
                <c:pt idx="381">
                  <c:v>-88.2</c:v>
                </c:pt>
                <c:pt idx="382">
                  <c:v>-99.4</c:v>
                </c:pt>
                <c:pt idx="383">
                  <c:v>-101</c:v>
                </c:pt>
                <c:pt idx="384">
                  <c:v>-92.4</c:v>
                </c:pt>
                <c:pt idx="385">
                  <c:v>-82.2</c:v>
                </c:pt>
                <c:pt idx="386">
                  <c:v>-71.5</c:v>
                </c:pt>
                <c:pt idx="387">
                  <c:v>-69.3</c:v>
                </c:pt>
                <c:pt idx="388">
                  <c:v>-76.900000000000006</c:v>
                </c:pt>
                <c:pt idx="389">
                  <c:v>-81.5</c:v>
                </c:pt>
                <c:pt idx="390">
                  <c:v>-83.4</c:v>
                </c:pt>
                <c:pt idx="391">
                  <c:v>-89.9</c:v>
                </c:pt>
                <c:pt idx="392">
                  <c:v>-88.8</c:v>
                </c:pt>
                <c:pt idx="393">
                  <c:v>-95.7</c:v>
                </c:pt>
                <c:pt idx="394">
                  <c:v>-105</c:v>
                </c:pt>
                <c:pt idx="395">
                  <c:v>-109</c:v>
                </c:pt>
                <c:pt idx="396">
                  <c:v>-111</c:v>
                </c:pt>
                <c:pt idx="397">
                  <c:v>-96.6</c:v>
                </c:pt>
                <c:pt idx="398">
                  <c:v>-83</c:v>
                </c:pt>
                <c:pt idx="399">
                  <c:v>-89.6</c:v>
                </c:pt>
                <c:pt idx="400">
                  <c:v>-108</c:v>
                </c:pt>
              </c:numCache>
            </c:numRef>
          </c:val>
          <c:smooth val="0"/>
          <c:extLst>
            <c:ext xmlns:c16="http://schemas.microsoft.com/office/drawing/2014/chart" uri="{C3380CC4-5D6E-409C-BE32-E72D297353CC}">
              <c16:uniqueId val="{00000000-2DD9-6A4C-85A2-A8804F757D33}"/>
            </c:ext>
          </c:extLst>
        </c:ser>
        <c:ser>
          <c:idx val="2"/>
          <c:order val="1"/>
          <c:tx>
            <c:strRef>
              <c:f>'K1'!$C$1</c:f>
              <c:strCache>
                <c:ptCount val="1"/>
                <c:pt idx="0">
                  <c:v>12 hours</c:v>
                </c:pt>
              </c:strCache>
            </c:strRef>
          </c:tx>
          <c:spPr>
            <a:ln w="28575" cap="rnd">
              <a:solidFill>
                <a:schemeClr val="bg1">
                  <a:lumMod val="50000"/>
                </a:schemeClr>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'K1'!$C$800:$C$1200</c:f>
              <c:numCache>
                <c:formatCode>0.00E+00</c:formatCode>
                <c:ptCount val="401"/>
                <c:pt idx="0">
                  <c:v>-171.78</c:v>
                </c:pt>
                <c:pt idx="1">
                  <c:v>-166.42</c:v>
                </c:pt>
                <c:pt idx="2">
                  <c:v>-164.86</c:v>
                </c:pt>
                <c:pt idx="3">
                  <c:v>-165.64</c:v>
                </c:pt>
                <c:pt idx="4">
                  <c:v>-170.06</c:v>
                </c:pt>
                <c:pt idx="5">
                  <c:v>-188.86</c:v>
                </c:pt>
                <c:pt idx="6">
                  <c:v>-185.7</c:v>
                </c:pt>
                <c:pt idx="7">
                  <c:v>-170.91</c:v>
                </c:pt>
                <c:pt idx="8">
                  <c:v>-160.51</c:v>
                </c:pt>
                <c:pt idx="9">
                  <c:v>-143.4</c:v>
                </c:pt>
                <c:pt idx="10">
                  <c:v>-128.63</c:v>
                </c:pt>
                <c:pt idx="11">
                  <c:v>-132.55000000000001</c:v>
                </c:pt>
                <c:pt idx="12">
                  <c:v>-142.75</c:v>
                </c:pt>
                <c:pt idx="13">
                  <c:v>-159.44</c:v>
                </c:pt>
                <c:pt idx="14">
                  <c:v>-177.25</c:v>
                </c:pt>
                <c:pt idx="15">
                  <c:v>-180.39</c:v>
                </c:pt>
                <c:pt idx="16">
                  <c:v>-176.9</c:v>
                </c:pt>
                <c:pt idx="17">
                  <c:v>-169.97</c:v>
                </c:pt>
                <c:pt idx="18">
                  <c:v>-155.94999999999999</c:v>
                </c:pt>
                <c:pt idx="19">
                  <c:v>-142.59</c:v>
                </c:pt>
                <c:pt idx="20">
                  <c:v>-133.34</c:v>
                </c:pt>
                <c:pt idx="21">
                  <c:v>-129.71</c:v>
                </c:pt>
                <c:pt idx="22">
                  <c:v>-123.02</c:v>
                </c:pt>
                <c:pt idx="23">
                  <c:v>-130.9</c:v>
                </c:pt>
                <c:pt idx="24">
                  <c:v>-150.66</c:v>
                </c:pt>
                <c:pt idx="25">
                  <c:v>-171.21</c:v>
                </c:pt>
                <c:pt idx="26">
                  <c:v>-188.75</c:v>
                </c:pt>
                <c:pt idx="27">
                  <c:v>-204.88</c:v>
                </c:pt>
                <c:pt idx="28">
                  <c:v>-206.93</c:v>
                </c:pt>
                <c:pt idx="29">
                  <c:v>-196.63</c:v>
                </c:pt>
                <c:pt idx="30">
                  <c:v>-180.24</c:v>
                </c:pt>
                <c:pt idx="31">
                  <c:v>-167.68</c:v>
                </c:pt>
                <c:pt idx="32">
                  <c:v>-161.29</c:v>
                </c:pt>
                <c:pt idx="33">
                  <c:v>-155.47999999999999</c:v>
                </c:pt>
                <c:pt idx="34">
                  <c:v>-151.37</c:v>
                </c:pt>
                <c:pt idx="35">
                  <c:v>-143.99</c:v>
                </c:pt>
                <c:pt idx="36">
                  <c:v>-128.66</c:v>
                </c:pt>
                <c:pt idx="37">
                  <c:v>-113.77</c:v>
                </c:pt>
                <c:pt idx="38">
                  <c:v>-98.298000000000002</c:v>
                </c:pt>
                <c:pt idx="39">
                  <c:v>-87.212999999999994</c:v>
                </c:pt>
                <c:pt idx="40">
                  <c:v>-83.653999999999996</c:v>
                </c:pt>
                <c:pt idx="41">
                  <c:v>-90.858000000000004</c:v>
                </c:pt>
                <c:pt idx="42">
                  <c:v>-103.58</c:v>
                </c:pt>
                <c:pt idx="43">
                  <c:v>-118.5</c:v>
                </c:pt>
                <c:pt idx="44">
                  <c:v>-122.9</c:v>
                </c:pt>
                <c:pt idx="45">
                  <c:v>-120.52</c:v>
                </c:pt>
                <c:pt idx="46">
                  <c:v>-112.31</c:v>
                </c:pt>
                <c:pt idx="47">
                  <c:v>-111.17</c:v>
                </c:pt>
                <c:pt idx="48">
                  <c:v>-118.19</c:v>
                </c:pt>
                <c:pt idx="49">
                  <c:v>-126.52</c:v>
                </c:pt>
                <c:pt idx="50">
                  <c:v>-137</c:v>
                </c:pt>
                <c:pt idx="51">
                  <c:v>-134.18</c:v>
                </c:pt>
                <c:pt idx="52">
                  <c:v>-122.02</c:v>
                </c:pt>
                <c:pt idx="53">
                  <c:v>-109.85</c:v>
                </c:pt>
                <c:pt idx="54">
                  <c:v>-109.28</c:v>
                </c:pt>
                <c:pt idx="55">
                  <c:v>-121.54</c:v>
                </c:pt>
                <c:pt idx="56">
                  <c:v>-134.88999999999999</c:v>
                </c:pt>
                <c:pt idx="57">
                  <c:v>-141.96</c:v>
                </c:pt>
                <c:pt idx="58">
                  <c:v>-140.58000000000001</c:v>
                </c:pt>
                <c:pt idx="59">
                  <c:v>-129.61000000000001</c:v>
                </c:pt>
                <c:pt idx="60">
                  <c:v>-110.05</c:v>
                </c:pt>
                <c:pt idx="61">
                  <c:v>-97.218000000000004</c:v>
                </c:pt>
                <c:pt idx="62">
                  <c:v>-88.244</c:v>
                </c:pt>
                <c:pt idx="63">
                  <c:v>-82.858000000000004</c:v>
                </c:pt>
                <c:pt idx="64">
                  <c:v>-81.119</c:v>
                </c:pt>
                <c:pt idx="65">
                  <c:v>-86.772000000000006</c:v>
                </c:pt>
                <c:pt idx="66">
                  <c:v>-89.882000000000005</c:v>
                </c:pt>
                <c:pt idx="67">
                  <c:v>-99.525000000000006</c:v>
                </c:pt>
                <c:pt idx="68">
                  <c:v>-106.97</c:v>
                </c:pt>
                <c:pt idx="69">
                  <c:v>-110.47</c:v>
                </c:pt>
                <c:pt idx="70">
                  <c:v>-108</c:v>
                </c:pt>
                <c:pt idx="71">
                  <c:v>-101.73</c:v>
                </c:pt>
                <c:pt idx="72">
                  <c:v>-88.63</c:v>
                </c:pt>
                <c:pt idx="73">
                  <c:v>-76.876999999999995</c:v>
                </c:pt>
                <c:pt idx="74">
                  <c:v>-74.620999999999995</c:v>
                </c:pt>
                <c:pt idx="75">
                  <c:v>-72.820999999999998</c:v>
                </c:pt>
                <c:pt idx="76">
                  <c:v>-65.844999999999999</c:v>
                </c:pt>
                <c:pt idx="77">
                  <c:v>-51.76</c:v>
                </c:pt>
                <c:pt idx="78">
                  <c:v>-39.893999999999998</c:v>
                </c:pt>
                <c:pt idx="79">
                  <c:v>-32.061</c:v>
                </c:pt>
                <c:pt idx="80">
                  <c:v>-34.808</c:v>
                </c:pt>
                <c:pt idx="81">
                  <c:v>-48.25</c:v>
                </c:pt>
                <c:pt idx="82">
                  <c:v>-53.274000000000001</c:v>
                </c:pt>
                <c:pt idx="83">
                  <c:v>-56.31</c:v>
                </c:pt>
                <c:pt idx="84">
                  <c:v>-57.405999999999999</c:v>
                </c:pt>
                <c:pt idx="85">
                  <c:v>-52.057000000000002</c:v>
                </c:pt>
                <c:pt idx="86">
                  <c:v>-40.030999999999999</c:v>
                </c:pt>
                <c:pt idx="87">
                  <c:v>-26.582000000000001</c:v>
                </c:pt>
                <c:pt idx="88">
                  <c:v>-15.763</c:v>
                </c:pt>
                <c:pt idx="89">
                  <c:v>2.6594000000000002</c:v>
                </c:pt>
                <c:pt idx="90">
                  <c:v>5.3293999999999997</c:v>
                </c:pt>
                <c:pt idx="91">
                  <c:v>-0.81669999999999998</c:v>
                </c:pt>
                <c:pt idx="92">
                  <c:v>3.5996999999999999</c:v>
                </c:pt>
                <c:pt idx="93">
                  <c:v>7.1242999999999999</c:v>
                </c:pt>
                <c:pt idx="94">
                  <c:v>11.645</c:v>
                </c:pt>
                <c:pt idx="95">
                  <c:v>25.513999999999999</c:v>
                </c:pt>
                <c:pt idx="96">
                  <c:v>30.178000000000001</c:v>
                </c:pt>
                <c:pt idx="97">
                  <c:v>30.245000000000001</c:v>
                </c:pt>
                <c:pt idx="98">
                  <c:v>33.545000000000002</c:v>
                </c:pt>
                <c:pt idx="99">
                  <c:v>28.637</c:v>
                </c:pt>
                <c:pt idx="100">
                  <c:v>29.1</c:v>
                </c:pt>
                <c:pt idx="101">
                  <c:v>36.243000000000002</c:v>
                </c:pt>
                <c:pt idx="102">
                  <c:v>38.704999999999998</c:v>
                </c:pt>
                <c:pt idx="103">
                  <c:v>46.518000000000001</c:v>
                </c:pt>
                <c:pt idx="104">
                  <c:v>53.155999999999999</c:v>
                </c:pt>
                <c:pt idx="105">
                  <c:v>59.563000000000002</c:v>
                </c:pt>
                <c:pt idx="106">
                  <c:v>67.415000000000006</c:v>
                </c:pt>
                <c:pt idx="107">
                  <c:v>76.596999999999994</c:v>
                </c:pt>
                <c:pt idx="108">
                  <c:v>77.680000000000007</c:v>
                </c:pt>
                <c:pt idx="109">
                  <c:v>69.12</c:v>
                </c:pt>
                <c:pt idx="110">
                  <c:v>62.386000000000003</c:v>
                </c:pt>
                <c:pt idx="111">
                  <c:v>66.498999999999995</c:v>
                </c:pt>
                <c:pt idx="112">
                  <c:v>76.864000000000004</c:v>
                </c:pt>
                <c:pt idx="113">
                  <c:v>102.84</c:v>
                </c:pt>
                <c:pt idx="114">
                  <c:v>125.67</c:v>
                </c:pt>
                <c:pt idx="115">
                  <c:v>135.65</c:v>
                </c:pt>
                <c:pt idx="116">
                  <c:v>137.72999999999999</c:v>
                </c:pt>
                <c:pt idx="117">
                  <c:v>138.72</c:v>
                </c:pt>
                <c:pt idx="118">
                  <c:v>136.08000000000001</c:v>
                </c:pt>
                <c:pt idx="119">
                  <c:v>138.15</c:v>
                </c:pt>
                <c:pt idx="120">
                  <c:v>139.36000000000001</c:v>
                </c:pt>
                <c:pt idx="121">
                  <c:v>141.76</c:v>
                </c:pt>
                <c:pt idx="122">
                  <c:v>145.24</c:v>
                </c:pt>
                <c:pt idx="123">
                  <c:v>144</c:v>
                </c:pt>
                <c:pt idx="124">
                  <c:v>146.91</c:v>
                </c:pt>
                <c:pt idx="125">
                  <c:v>155.16</c:v>
                </c:pt>
                <c:pt idx="126">
                  <c:v>150.69999999999999</c:v>
                </c:pt>
                <c:pt idx="127">
                  <c:v>150.29</c:v>
                </c:pt>
                <c:pt idx="128">
                  <c:v>157.66999999999999</c:v>
                </c:pt>
                <c:pt idx="129">
                  <c:v>170.05</c:v>
                </c:pt>
                <c:pt idx="130">
                  <c:v>191.24</c:v>
                </c:pt>
                <c:pt idx="131">
                  <c:v>222.42</c:v>
                </c:pt>
                <c:pt idx="132">
                  <c:v>256.88</c:v>
                </c:pt>
                <c:pt idx="133">
                  <c:v>284.89</c:v>
                </c:pt>
                <c:pt idx="134">
                  <c:v>297.55</c:v>
                </c:pt>
                <c:pt idx="135">
                  <c:v>305.85000000000002</c:v>
                </c:pt>
                <c:pt idx="136">
                  <c:v>307.61</c:v>
                </c:pt>
                <c:pt idx="137">
                  <c:v>302.62</c:v>
                </c:pt>
                <c:pt idx="138">
                  <c:v>292.18</c:v>
                </c:pt>
                <c:pt idx="139">
                  <c:v>288.31</c:v>
                </c:pt>
                <c:pt idx="140">
                  <c:v>290.33</c:v>
                </c:pt>
                <c:pt idx="141">
                  <c:v>300.69</c:v>
                </c:pt>
                <c:pt idx="142">
                  <c:v>325.10000000000002</c:v>
                </c:pt>
                <c:pt idx="143">
                  <c:v>353.7</c:v>
                </c:pt>
                <c:pt idx="144">
                  <c:v>391.51</c:v>
                </c:pt>
                <c:pt idx="145">
                  <c:v>440.08</c:v>
                </c:pt>
                <c:pt idx="146">
                  <c:v>492.15</c:v>
                </c:pt>
                <c:pt idx="147">
                  <c:v>537.08000000000004</c:v>
                </c:pt>
                <c:pt idx="148">
                  <c:v>564.66</c:v>
                </c:pt>
                <c:pt idx="149">
                  <c:v>578.54</c:v>
                </c:pt>
                <c:pt idx="150">
                  <c:v>583.86</c:v>
                </c:pt>
                <c:pt idx="151">
                  <c:v>599.25</c:v>
                </c:pt>
                <c:pt idx="152">
                  <c:v>624.73</c:v>
                </c:pt>
                <c:pt idx="153">
                  <c:v>657.03</c:v>
                </c:pt>
                <c:pt idx="154">
                  <c:v>695.7</c:v>
                </c:pt>
                <c:pt idx="155">
                  <c:v>733.25</c:v>
                </c:pt>
                <c:pt idx="156">
                  <c:v>766.58</c:v>
                </c:pt>
                <c:pt idx="157">
                  <c:v>798.09</c:v>
                </c:pt>
                <c:pt idx="158">
                  <c:v>826.02</c:v>
                </c:pt>
                <c:pt idx="159">
                  <c:v>849.64</c:v>
                </c:pt>
                <c:pt idx="160">
                  <c:v>888.42</c:v>
                </c:pt>
                <c:pt idx="161">
                  <c:v>930.65</c:v>
                </c:pt>
                <c:pt idx="162">
                  <c:v>979.61</c:v>
                </c:pt>
                <c:pt idx="163">
                  <c:v>1028.5</c:v>
                </c:pt>
                <c:pt idx="164">
                  <c:v>1074.2</c:v>
                </c:pt>
                <c:pt idx="165">
                  <c:v>1120.5</c:v>
                </c:pt>
                <c:pt idx="166">
                  <c:v>1167.5999999999999</c:v>
                </c:pt>
                <c:pt idx="167">
                  <c:v>1205.8</c:v>
                </c:pt>
                <c:pt idx="168">
                  <c:v>1243.0999999999999</c:v>
                </c:pt>
                <c:pt idx="169">
                  <c:v>1278.7</c:v>
                </c:pt>
                <c:pt idx="170">
                  <c:v>1305.3</c:v>
                </c:pt>
                <c:pt idx="171">
                  <c:v>1333.2</c:v>
                </c:pt>
                <c:pt idx="172">
                  <c:v>1370.2</c:v>
                </c:pt>
                <c:pt idx="173">
                  <c:v>1406.9</c:v>
                </c:pt>
                <c:pt idx="174">
                  <c:v>1456.7</c:v>
                </c:pt>
                <c:pt idx="175">
                  <c:v>1531.5</c:v>
                </c:pt>
                <c:pt idx="176">
                  <c:v>1609.1</c:v>
                </c:pt>
                <c:pt idx="177">
                  <c:v>1690.5</c:v>
                </c:pt>
                <c:pt idx="178">
                  <c:v>1772.1</c:v>
                </c:pt>
                <c:pt idx="179">
                  <c:v>1844</c:v>
                </c:pt>
                <c:pt idx="180">
                  <c:v>1921.1</c:v>
                </c:pt>
                <c:pt idx="181">
                  <c:v>1983</c:v>
                </c:pt>
                <c:pt idx="182">
                  <c:v>2049.1</c:v>
                </c:pt>
                <c:pt idx="183">
                  <c:v>2111.6999999999998</c:v>
                </c:pt>
                <c:pt idx="184">
                  <c:v>2168.4</c:v>
                </c:pt>
                <c:pt idx="185">
                  <c:v>2229</c:v>
                </c:pt>
                <c:pt idx="186">
                  <c:v>2288.5</c:v>
                </c:pt>
                <c:pt idx="187">
                  <c:v>2346.1</c:v>
                </c:pt>
                <c:pt idx="188">
                  <c:v>2397.9</c:v>
                </c:pt>
                <c:pt idx="189">
                  <c:v>2453.3000000000002</c:v>
                </c:pt>
                <c:pt idx="190">
                  <c:v>2504.8000000000002</c:v>
                </c:pt>
                <c:pt idx="191">
                  <c:v>2559.8000000000002</c:v>
                </c:pt>
                <c:pt idx="192">
                  <c:v>2634.8</c:v>
                </c:pt>
                <c:pt idx="193">
                  <c:v>2710.9</c:v>
                </c:pt>
                <c:pt idx="194">
                  <c:v>2784.5</c:v>
                </c:pt>
                <c:pt idx="195">
                  <c:v>2848.5</c:v>
                </c:pt>
                <c:pt idx="196">
                  <c:v>2899.9</c:v>
                </c:pt>
                <c:pt idx="197">
                  <c:v>2944.6</c:v>
                </c:pt>
                <c:pt idx="198">
                  <c:v>2985.9</c:v>
                </c:pt>
                <c:pt idx="199">
                  <c:v>3035.2</c:v>
                </c:pt>
                <c:pt idx="200">
                  <c:v>3071.4</c:v>
                </c:pt>
                <c:pt idx="201">
                  <c:v>3093.8</c:v>
                </c:pt>
                <c:pt idx="202">
                  <c:v>3113</c:v>
                </c:pt>
                <c:pt idx="203">
                  <c:v>3116.2</c:v>
                </c:pt>
                <c:pt idx="204">
                  <c:v>3108.3</c:v>
                </c:pt>
                <c:pt idx="205">
                  <c:v>3114.6</c:v>
                </c:pt>
                <c:pt idx="206">
                  <c:v>3112.1</c:v>
                </c:pt>
                <c:pt idx="207">
                  <c:v>3108.4</c:v>
                </c:pt>
                <c:pt idx="208">
                  <c:v>3107.5</c:v>
                </c:pt>
                <c:pt idx="209">
                  <c:v>3090.4</c:v>
                </c:pt>
                <c:pt idx="210">
                  <c:v>3064.4</c:v>
                </c:pt>
                <c:pt idx="211">
                  <c:v>3049.5</c:v>
                </c:pt>
                <c:pt idx="212">
                  <c:v>3038.4</c:v>
                </c:pt>
                <c:pt idx="213">
                  <c:v>3027.1</c:v>
                </c:pt>
                <c:pt idx="214">
                  <c:v>3004.5</c:v>
                </c:pt>
                <c:pt idx="215">
                  <c:v>2966.5</c:v>
                </c:pt>
                <c:pt idx="216">
                  <c:v>2908.5</c:v>
                </c:pt>
                <c:pt idx="217">
                  <c:v>2845.7</c:v>
                </c:pt>
                <c:pt idx="218">
                  <c:v>2798.3</c:v>
                </c:pt>
                <c:pt idx="219">
                  <c:v>2763.4</c:v>
                </c:pt>
                <c:pt idx="220">
                  <c:v>2739.8</c:v>
                </c:pt>
                <c:pt idx="221">
                  <c:v>2719.1</c:v>
                </c:pt>
                <c:pt idx="222">
                  <c:v>2690.7</c:v>
                </c:pt>
                <c:pt idx="223">
                  <c:v>2648</c:v>
                </c:pt>
                <c:pt idx="224">
                  <c:v>2586.5</c:v>
                </c:pt>
                <c:pt idx="225">
                  <c:v>2508.6</c:v>
                </c:pt>
                <c:pt idx="226">
                  <c:v>2423.6999999999998</c:v>
                </c:pt>
                <c:pt idx="227">
                  <c:v>2340.5</c:v>
                </c:pt>
                <c:pt idx="228">
                  <c:v>2268.1999999999998</c:v>
                </c:pt>
                <c:pt idx="229">
                  <c:v>2216</c:v>
                </c:pt>
                <c:pt idx="230">
                  <c:v>2162.9</c:v>
                </c:pt>
                <c:pt idx="231">
                  <c:v>2119</c:v>
                </c:pt>
                <c:pt idx="232">
                  <c:v>2070.3000000000002</c:v>
                </c:pt>
                <c:pt idx="233">
                  <c:v>2012.9</c:v>
                </c:pt>
                <c:pt idx="234">
                  <c:v>1973.7</c:v>
                </c:pt>
                <c:pt idx="235">
                  <c:v>1935.2</c:v>
                </c:pt>
                <c:pt idx="236">
                  <c:v>1895.4</c:v>
                </c:pt>
                <c:pt idx="237">
                  <c:v>1861.9</c:v>
                </c:pt>
                <c:pt idx="238">
                  <c:v>1832.5</c:v>
                </c:pt>
                <c:pt idx="239">
                  <c:v>1805.2</c:v>
                </c:pt>
                <c:pt idx="240">
                  <c:v>1777.2</c:v>
                </c:pt>
                <c:pt idx="241">
                  <c:v>1746.6</c:v>
                </c:pt>
                <c:pt idx="242">
                  <c:v>1701.2</c:v>
                </c:pt>
                <c:pt idx="243">
                  <c:v>1652.2</c:v>
                </c:pt>
                <c:pt idx="244">
                  <c:v>1603.6</c:v>
                </c:pt>
                <c:pt idx="245">
                  <c:v>1557.3</c:v>
                </c:pt>
                <c:pt idx="246">
                  <c:v>1524.3</c:v>
                </c:pt>
                <c:pt idx="247">
                  <c:v>1493.4</c:v>
                </c:pt>
                <c:pt idx="248">
                  <c:v>1467.6</c:v>
                </c:pt>
                <c:pt idx="249">
                  <c:v>1437.8</c:v>
                </c:pt>
                <c:pt idx="250">
                  <c:v>1391</c:v>
                </c:pt>
                <c:pt idx="251">
                  <c:v>1345.6</c:v>
                </c:pt>
                <c:pt idx="252">
                  <c:v>1311.2</c:v>
                </c:pt>
                <c:pt idx="253">
                  <c:v>1278.5999999999999</c:v>
                </c:pt>
                <c:pt idx="254">
                  <c:v>1257.3</c:v>
                </c:pt>
                <c:pt idx="255">
                  <c:v>1232.4000000000001</c:v>
                </c:pt>
                <c:pt idx="256">
                  <c:v>1185.9000000000001</c:v>
                </c:pt>
                <c:pt idx="257">
                  <c:v>1146.9000000000001</c:v>
                </c:pt>
                <c:pt idx="258">
                  <c:v>1119.0999999999999</c:v>
                </c:pt>
                <c:pt idx="259">
                  <c:v>1093.3</c:v>
                </c:pt>
                <c:pt idx="260">
                  <c:v>1079.5</c:v>
                </c:pt>
                <c:pt idx="261">
                  <c:v>1053.7</c:v>
                </c:pt>
                <c:pt idx="262">
                  <c:v>1014.7</c:v>
                </c:pt>
                <c:pt idx="263">
                  <c:v>976.33</c:v>
                </c:pt>
                <c:pt idx="264">
                  <c:v>931.39</c:v>
                </c:pt>
                <c:pt idx="265">
                  <c:v>886.48</c:v>
                </c:pt>
                <c:pt idx="266">
                  <c:v>840.63</c:v>
                </c:pt>
                <c:pt idx="267">
                  <c:v>809.23</c:v>
                </c:pt>
                <c:pt idx="268">
                  <c:v>796.41</c:v>
                </c:pt>
                <c:pt idx="269">
                  <c:v>781.57</c:v>
                </c:pt>
                <c:pt idx="270">
                  <c:v>767.05</c:v>
                </c:pt>
                <c:pt idx="271">
                  <c:v>742.38</c:v>
                </c:pt>
                <c:pt idx="272">
                  <c:v>706.09</c:v>
                </c:pt>
                <c:pt idx="273">
                  <c:v>673.76</c:v>
                </c:pt>
                <c:pt idx="274">
                  <c:v>649.55999999999995</c:v>
                </c:pt>
                <c:pt idx="275">
                  <c:v>632.63</c:v>
                </c:pt>
                <c:pt idx="276">
                  <c:v>629.53</c:v>
                </c:pt>
                <c:pt idx="277">
                  <c:v>626.97</c:v>
                </c:pt>
                <c:pt idx="278">
                  <c:v>607.96</c:v>
                </c:pt>
                <c:pt idx="279">
                  <c:v>589.38</c:v>
                </c:pt>
                <c:pt idx="280">
                  <c:v>569.59</c:v>
                </c:pt>
                <c:pt idx="281">
                  <c:v>538.91</c:v>
                </c:pt>
                <c:pt idx="282">
                  <c:v>521.19000000000005</c:v>
                </c:pt>
                <c:pt idx="283">
                  <c:v>498.92</c:v>
                </c:pt>
                <c:pt idx="284">
                  <c:v>470.11</c:v>
                </c:pt>
                <c:pt idx="285">
                  <c:v>447.49</c:v>
                </c:pt>
                <c:pt idx="286">
                  <c:v>429.88</c:v>
                </c:pt>
                <c:pt idx="287">
                  <c:v>419.51</c:v>
                </c:pt>
                <c:pt idx="288">
                  <c:v>409.48</c:v>
                </c:pt>
                <c:pt idx="289">
                  <c:v>403.29</c:v>
                </c:pt>
                <c:pt idx="290">
                  <c:v>394.69</c:v>
                </c:pt>
                <c:pt idx="291">
                  <c:v>386.65</c:v>
                </c:pt>
                <c:pt idx="292">
                  <c:v>382.28</c:v>
                </c:pt>
                <c:pt idx="293">
                  <c:v>380.82</c:v>
                </c:pt>
                <c:pt idx="294">
                  <c:v>374.8</c:v>
                </c:pt>
                <c:pt idx="295">
                  <c:v>366.59</c:v>
                </c:pt>
                <c:pt idx="296">
                  <c:v>357.42</c:v>
                </c:pt>
                <c:pt idx="297">
                  <c:v>348.23</c:v>
                </c:pt>
                <c:pt idx="298">
                  <c:v>342.61</c:v>
                </c:pt>
                <c:pt idx="299">
                  <c:v>335.67</c:v>
                </c:pt>
                <c:pt idx="300">
                  <c:v>324.87</c:v>
                </c:pt>
                <c:pt idx="301">
                  <c:v>303.58</c:v>
                </c:pt>
                <c:pt idx="302">
                  <c:v>274.89999999999998</c:v>
                </c:pt>
                <c:pt idx="303">
                  <c:v>245.08</c:v>
                </c:pt>
                <c:pt idx="304">
                  <c:v>216.21</c:v>
                </c:pt>
                <c:pt idx="305">
                  <c:v>200.46</c:v>
                </c:pt>
                <c:pt idx="306">
                  <c:v>192.04</c:v>
                </c:pt>
                <c:pt idx="307">
                  <c:v>187.92</c:v>
                </c:pt>
                <c:pt idx="308">
                  <c:v>185.33</c:v>
                </c:pt>
                <c:pt idx="309">
                  <c:v>171.59</c:v>
                </c:pt>
                <c:pt idx="310">
                  <c:v>159.19999999999999</c:v>
                </c:pt>
                <c:pt idx="311">
                  <c:v>148.65</c:v>
                </c:pt>
                <c:pt idx="312">
                  <c:v>141.22</c:v>
                </c:pt>
                <c:pt idx="313">
                  <c:v>151.63</c:v>
                </c:pt>
                <c:pt idx="314">
                  <c:v>161.74</c:v>
                </c:pt>
                <c:pt idx="315">
                  <c:v>157.97999999999999</c:v>
                </c:pt>
                <c:pt idx="316">
                  <c:v>156.87</c:v>
                </c:pt>
                <c:pt idx="317">
                  <c:v>147.69999999999999</c:v>
                </c:pt>
                <c:pt idx="318">
                  <c:v>140.65</c:v>
                </c:pt>
                <c:pt idx="319">
                  <c:v>154.30000000000001</c:v>
                </c:pt>
                <c:pt idx="320">
                  <c:v>164.8</c:v>
                </c:pt>
                <c:pt idx="321">
                  <c:v>159.75</c:v>
                </c:pt>
                <c:pt idx="322">
                  <c:v>142.09</c:v>
                </c:pt>
                <c:pt idx="323">
                  <c:v>110.55</c:v>
                </c:pt>
                <c:pt idx="324">
                  <c:v>75.710999999999999</c:v>
                </c:pt>
                <c:pt idx="325">
                  <c:v>49.2</c:v>
                </c:pt>
                <c:pt idx="326">
                  <c:v>36.225999999999999</c:v>
                </c:pt>
                <c:pt idx="327">
                  <c:v>38.813000000000002</c:v>
                </c:pt>
                <c:pt idx="328">
                  <c:v>52.284999999999997</c:v>
                </c:pt>
                <c:pt idx="329">
                  <c:v>70.177000000000007</c:v>
                </c:pt>
                <c:pt idx="330">
                  <c:v>85.088999999999999</c:v>
                </c:pt>
                <c:pt idx="331">
                  <c:v>87.923000000000002</c:v>
                </c:pt>
                <c:pt idx="332">
                  <c:v>85.959000000000003</c:v>
                </c:pt>
                <c:pt idx="333">
                  <c:v>77.272000000000006</c:v>
                </c:pt>
                <c:pt idx="334">
                  <c:v>70.052000000000007</c:v>
                </c:pt>
                <c:pt idx="335">
                  <c:v>64.521000000000001</c:v>
                </c:pt>
                <c:pt idx="336">
                  <c:v>60.953000000000003</c:v>
                </c:pt>
                <c:pt idx="337">
                  <c:v>54.048999999999999</c:v>
                </c:pt>
                <c:pt idx="338">
                  <c:v>45.66</c:v>
                </c:pt>
                <c:pt idx="339">
                  <c:v>45.48</c:v>
                </c:pt>
                <c:pt idx="340">
                  <c:v>46.506</c:v>
                </c:pt>
                <c:pt idx="341">
                  <c:v>52.615000000000002</c:v>
                </c:pt>
                <c:pt idx="342">
                  <c:v>57.976999999999997</c:v>
                </c:pt>
                <c:pt idx="343">
                  <c:v>51.715000000000003</c:v>
                </c:pt>
                <c:pt idx="344">
                  <c:v>37.817999999999998</c:v>
                </c:pt>
                <c:pt idx="345">
                  <c:v>29.905000000000001</c:v>
                </c:pt>
                <c:pt idx="346">
                  <c:v>32.213000000000001</c:v>
                </c:pt>
                <c:pt idx="347">
                  <c:v>38.991999999999997</c:v>
                </c:pt>
                <c:pt idx="348">
                  <c:v>47.015999999999998</c:v>
                </c:pt>
                <c:pt idx="349">
                  <c:v>48.759</c:v>
                </c:pt>
                <c:pt idx="350">
                  <c:v>40.762</c:v>
                </c:pt>
                <c:pt idx="351">
                  <c:v>33.146000000000001</c:v>
                </c:pt>
                <c:pt idx="352">
                  <c:v>20.658000000000001</c:v>
                </c:pt>
                <c:pt idx="353">
                  <c:v>11.529</c:v>
                </c:pt>
                <c:pt idx="354">
                  <c:v>8.4621999999999993</c:v>
                </c:pt>
                <c:pt idx="355">
                  <c:v>3.3536000000000001</c:v>
                </c:pt>
                <c:pt idx="356">
                  <c:v>9.3493999999999993</c:v>
                </c:pt>
                <c:pt idx="357">
                  <c:v>15.279</c:v>
                </c:pt>
                <c:pt idx="358">
                  <c:v>19.047000000000001</c:v>
                </c:pt>
                <c:pt idx="359">
                  <c:v>23.024000000000001</c:v>
                </c:pt>
                <c:pt idx="360">
                  <c:v>24.756</c:v>
                </c:pt>
                <c:pt idx="361">
                  <c:v>25.408000000000001</c:v>
                </c:pt>
                <c:pt idx="362">
                  <c:v>32.786000000000001</c:v>
                </c:pt>
                <c:pt idx="363">
                  <c:v>39.164999999999999</c:v>
                </c:pt>
                <c:pt idx="364">
                  <c:v>49.631999999999998</c:v>
                </c:pt>
                <c:pt idx="365">
                  <c:v>57.113</c:v>
                </c:pt>
                <c:pt idx="366">
                  <c:v>61.262</c:v>
                </c:pt>
                <c:pt idx="367">
                  <c:v>58.95</c:v>
                </c:pt>
                <c:pt idx="368">
                  <c:v>52.283000000000001</c:v>
                </c:pt>
                <c:pt idx="369">
                  <c:v>42.850999999999999</c:v>
                </c:pt>
                <c:pt idx="370">
                  <c:v>33.987000000000002</c:v>
                </c:pt>
                <c:pt idx="371">
                  <c:v>33.527000000000001</c:v>
                </c:pt>
                <c:pt idx="372">
                  <c:v>22.291</c:v>
                </c:pt>
                <c:pt idx="373">
                  <c:v>20.111000000000001</c:v>
                </c:pt>
                <c:pt idx="374">
                  <c:v>13.833</c:v>
                </c:pt>
                <c:pt idx="375">
                  <c:v>3.8502000000000001</c:v>
                </c:pt>
                <c:pt idx="376">
                  <c:v>11.021000000000001</c:v>
                </c:pt>
                <c:pt idx="377">
                  <c:v>17.431000000000001</c:v>
                </c:pt>
                <c:pt idx="378">
                  <c:v>23.193999999999999</c:v>
                </c:pt>
                <c:pt idx="379">
                  <c:v>26.013000000000002</c:v>
                </c:pt>
                <c:pt idx="380">
                  <c:v>26.387</c:v>
                </c:pt>
                <c:pt idx="381">
                  <c:v>17.951000000000001</c:v>
                </c:pt>
                <c:pt idx="382">
                  <c:v>0.89283999999999997</c:v>
                </c:pt>
                <c:pt idx="383">
                  <c:v>-10.888</c:v>
                </c:pt>
                <c:pt idx="384">
                  <c:v>-22.920999999999999</c:v>
                </c:pt>
                <c:pt idx="385">
                  <c:v>-22.797000000000001</c:v>
                </c:pt>
                <c:pt idx="386">
                  <c:v>0.35648999999999997</c:v>
                </c:pt>
                <c:pt idx="387">
                  <c:v>19.056999999999999</c:v>
                </c:pt>
                <c:pt idx="388">
                  <c:v>29.856000000000002</c:v>
                </c:pt>
                <c:pt idx="389">
                  <c:v>45.542000000000002</c:v>
                </c:pt>
                <c:pt idx="390">
                  <c:v>53.728999999999999</c:v>
                </c:pt>
                <c:pt idx="391">
                  <c:v>56.712000000000003</c:v>
                </c:pt>
                <c:pt idx="392">
                  <c:v>61.704999999999998</c:v>
                </c:pt>
                <c:pt idx="393">
                  <c:v>57.009</c:v>
                </c:pt>
                <c:pt idx="394">
                  <c:v>41.228999999999999</c:v>
                </c:pt>
                <c:pt idx="395">
                  <c:v>19.736000000000001</c:v>
                </c:pt>
                <c:pt idx="396">
                  <c:v>2.4281000000000001</c:v>
                </c:pt>
                <c:pt idx="397">
                  <c:v>-9.6057000000000006</c:v>
                </c:pt>
                <c:pt idx="398">
                  <c:v>-11.973000000000001</c:v>
                </c:pt>
                <c:pt idx="399">
                  <c:v>-11.082000000000001</c:v>
                </c:pt>
                <c:pt idx="400">
                  <c:v>-7.9457000000000004</c:v>
                </c:pt>
              </c:numCache>
            </c:numRef>
          </c:val>
          <c:smooth val="0"/>
          <c:extLst>
            <c:ext xmlns:c16="http://schemas.microsoft.com/office/drawing/2014/chart" uri="{C3380CC4-5D6E-409C-BE32-E72D297353CC}">
              <c16:uniqueId val="{00000001-2DD9-6A4C-85A2-A8804F757D33}"/>
            </c:ext>
          </c:extLst>
        </c:ser>
        <c:ser>
          <c:idx val="4"/>
          <c:order val="2"/>
          <c:tx>
            <c:strRef>
              <c:f>'K1'!$E$1</c:f>
              <c:strCache>
                <c:ptCount val="1"/>
                <c:pt idx="0">
                  <c:v>24 hours</c:v>
                </c:pt>
              </c:strCache>
            </c:strRef>
          </c:tx>
          <c:spPr>
            <a:ln w="28575" cap="rnd">
              <a:solidFill>
                <a:schemeClr val="accent4"/>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'K1'!$E$800:$E$1200</c:f>
              <c:numCache>
                <c:formatCode>0.00E+00</c:formatCode>
                <c:ptCount val="401"/>
                <c:pt idx="0">
                  <c:v>-232</c:v>
                </c:pt>
                <c:pt idx="1">
                  <c:v>-218</c:v>
                </c:pt>
                <c:pt idx="2">
                  <c:v>-202</c:v>
                </c:pt>
                <c:pt idx="3">
                  <c:v>-192</c:v>
                </c:pt>
                <c:pt idx="4">
                  <c:v>-190</c:v>
                </c:pt>
                <c:pt idx="5">
                  <c:v>-197</c:v>
                </c:pt>
                <c:pt idx="6">
                  <c:v>-201</c:v>
                </c:pt>
                <c:pt idx="7">
                  <c:v>-210</c:v>
                </c:pt>
                <c:pt idx="8">
                  <c:v>-218</c:v>
                </c:pt>
                <c:pt idx="9">
                  <c:v>-233</c:v>
                </c:pt>
                <c:pt idx="10">
                  <c:v>-249</c:v>
                </c:pt>
                <c:pt idx="11">
                  <c:v>-256</c:v>
                </c:pt>
                <c:pt idx="12">
                  <c:v>-256</c:v>
                </c:pt>
                <c:pt idx="13">
                  <c:v>-256</c:v>
                </c:pt>
                <c:pt idx="14">
                  <c:v>-255</c:v>
                </c:pt>
                <c:pt idx="15">
                  <c:v>-252</c:v>
                </c:pt>
                <c:pt idx="16">
                  <c:v>-253</c:v>
                </c:pt>
                <c:pt idx="17">
                  <c:v>-252</c:v>
                </c:pt>
                <c:pt idx="18">
                  <c:v>-244</c:v>
                </c:pt>
                <c:pt idx="19">
                  <c:v>-243</c:v>
                </c:pt>
                <c:pt idx="20">
                  <c:v>-248</c:v>
                </c:pt>
                <c:pt idx="21">
                  <c:v>-256</c:v>
                </c:pt>
                <c:pt idx="22">
                  <c:v>-265</c:v>
                </c:pt>
                <c:pt idx="23">
                  <c:v>-267</c:v>
                </c:pt>
                <c:pt idx="24">
                  <c:v>-254</c:v>
                </c:pt>
                <c:pt idx="25">
                  <c:v>-246</c:v>
                </c:pt>
                <c:pt idx="26">
                  <c:v>-237</c:v>
                </c:pt>
                <c:pt idx="27">
                  <c:v>-229</c:v>
                </c:pt>
                <c:pt idx="28">
                  <c:v>-227</c:v>
                </c:pt>
                <c:pt idx="29">
                  <c:v>-222</c:v>
                </c:pt>
                <c:pt idx="30">
                  <c:v>-201</c:v>
                </c:pt>
                <c:pt idx="31">
                  <c:v>-177</c:v>
                </c:pt>
                <c:pt idx="32">
                  <c:v>-155</c:v>
                </c:pt>
                <c:pt idx="33">
                  <c:v>-144</c:v>
                </c:pt>
                <c:pt idx="34">
                  <c:v>-149</c:v>
                </c:pt>
                <c:pt idx="35">
                  <c:v>-164</c:v>
                </c:pt>
                <c:pt idx="36">
                  <c:v>-172</c:v>
                </c:pt>
                <c:pt idx="37">
                  <c:v>-168</c:v>
                </c:pt>
                <c:pt idx="38">
                  <c:v>-157</c:v>
                </c:pt>
                <c:pt idx="39">
                  <c:v>-148</c:v>
                </c:pt>
                <c:pt idx="40">
                  <c:v>-155</c:v>
                </c:pt>
                <c:pt idx="41">
                  <c:v>-168</c:v>
                </c:pt>
                <c:pt idx="42">
                  <c:v>-186</c:v>
                </c:pt>
                <c:pt idx="43">
                  <c:v>-203</c:v>
                </c:pt>
                <c:pt idx="44">
                  <c:v>-215</c:v>
                </c:pt>
                <c:pt idx="45">
                  <c:v>-215</c:v>
                </c:pt>
                <c:pt idx="46">
                  <c:v>-208</c:v>
                </c:pt>
                <c:pt idx="47">
                  <c:v>-200</c:v>
                </c:pt>
                <c:pt idx="48">
                  <c:v>-187</c:v>
                </c:pt>
                <c:pt idx="49">
                  <c:v>-174</c:v>
                </c:pt>
                <c:pt idx="50">
                  <c:v>-168</c:v>
                </c:pt>
                <c:pt idx="51">
                  <c:v>-164</c:v>
                </c:pt>
                <c:pt idx="52">
                  <c:v>-160</c:v>
                </c:pt>
                <c:pt idx="53">
                  <c:v>-148</c:v>
                </c:pt>
                <c:pt idx="54">
                  <c:v>-136</c:v>
                </c:pt>
                <c:pt idx="55">
                  <c:v>-136</c:v>
                </c:pt>
                <c:pt idx="56">
                  <c:v>-142</c:v>
                </c:pt>
                <c:pt idx="57">
                  <c:v>-151</c:v>
                </c:pt>
                <c:pt idx="58">
                  <c:v>-171</c:v>
                </c:pt>
                <c:pt idx="59">
                  <c:v>-186</c:v>
                </c:pt>
                <c:pt idx="60">
                  <c:v>-185</c:v>
                </c:pt>
                <c:pt idx="61">
                  <c:v>-176</c:v>
                </c:pt>
                <c:pt idx="62">
                  <c:v>-166</c:v>
                </c:pt>
                <c:pt idx="63">
                  <c:v>-157</c:v>
                </c:pt>
                <c:pt idx="64">
                  <c:v>-153</c:v>
                </c:pt>
                <c:pt idx="65">
                  <c:v>-144</c:v>
                </c:pt>
                <c:pt idx="66">
                  <c:v>-130</c:v>
                </c:pt>
                <c:pt idx="67">
                  <c:v>-120</c:v>
                </c:pt>
                <c:pt idx="68">
                  <c:v>-106</c:v>
                </c:pt>
                <c:pt idx="69">
                  <c:v>-95.6</c:v>
                </c:pt>
                <c:pt idx="70">
                  <c:v>-103</c:v>
                </c:pt>
                <c:pt idx="71">
                  <c:v>-117</c:v>
                </c:pt>
                <c:pt idx="72">
                  <c:v>-127</c:v>
                </c:pt>
                <c:pt idx="73">
                  <c:v>-133</c:v>
                </c:pt>
                <c:pt idx="74">
                  <c:v>-127</c:v>
                </c:pt>
                <c:pt idx="75">
                  <c:v>-119</c:v>
                </c:pt>
                <c:pt idx="76">
                  <c:v>-114</c:v>
                </c:pt>
                <c:pt idx="77">
                  <c:v>-117</c:v>
                </c:pt>
                <c:pt idx="78">
                  <c:v>-124</c:v>
                </c:pt>
                <c:pt idx="79">
                  <c:v>-127</c:v>
                </c:pt>
                <c:pt idx="80">
                  <c:v>-128</c:v>
                </c:pt>
                <c:pt idx="81">
                  <c:v>-121</c:v>
                </c:pt>
                <c:pt idx="82">
                  <c:v>-115</c:v>
                </c:pt>
                <c:pt idx="83">
                  <c:v>-114</c:v>
                </c:pt>
                <c:pt idx="84">
                  <c:v>-109</c:v>
                </c:pt>
                <c:pt idx="85">
                  <c:v>-103</c:v>
                </c:pt>
                <c:pt idx="86">
                  <c:v>-97</c:v>
                </c:pt>
                <c:pt idx="87">
                  <c:v>-94.2</c:v>
                </c:pt>
                <c:pt idx="88">
                  <c:v>-102</c:v>
                </c:pt>
                <c:pt idx="89">
                  <c:v>-109</c:v>
                </c:pt>
                <c:pt idx="90">
                  <c:v>-107</c:v>
                </c:pt>
                <c:pt idx="91">
                  <c:v>-108</c:v>
                </c:pt>
                <c:pt idx="92">
                  <c:v>-97.2</c:v>
                </c:pt>
                <c:pt idx="93">
                  <c:v>-84.5</c:v>
                </c:pt>
                <c:pt idx="94">
                  <c:v>-81.8</c:v>
                </c:pt>
                <c:pt idx="95">
                  <c:v>-77.099999999999994</c:v>
                </c:pt>
                <c:pt idx="96">
                  <c:v>-68.599999999999994</c:v>
                </c:pt>
                <c:pt idx="97">
                  <c:v>-51.4</c:v>
                </c:pt>
                <c:pt idx="98">
                  <c:v>-31.3</c:v>
                </c:pt>
                <c:pt idx="99">
                  <c:v>-25.7</c:v>
                </c:pt>
                <c:pt idx="100">
                  <c:v>-33.799999999999997</c:v>
                </c:pt>
                <c:pt idx="101">
                  <c:v>-42.6</c:v>
                </c:pt>
                <c:pt idx="102">
                  <c:v>-56</c:v>
                </c:pt>
                <c:pt idx="103">
                  <c:v>-69</c:v>
                </c:pt>
                <c:pt idx="104">
                  <c:v>-73.099999999999994</c:v>
                </c:pt>
                <c:pt idx="105">
                  <c:v>-68.2</c:v>
                </c:pt>
                <c:pt idx="106">
                  <c:v>-57</c:v>
                </c:pt>
                <c:pt idx="107">
                  <c:v>-32.6</c:v>
                </c:pt>
                <c:pt idx="108">
                  <c:v>-4.47</c:v>
                </c:pt>
                <c:pt idx="109">
                  <c:v>14.3</c:v>
                </c:pt>
                <c:pt idx="110">
                  <c:v>22.2</c:v>
                </c:pt>
                <c:pt idx="111">
                  <c:v>12.7</c:v>
                </c:pt>
                <c:pt idx="112">
                  <c:v>-12.8</c:v>
                </c:pt>
                <c:pt idx="113">
                  <c:v>-33.1</c:v>
                </c:pt>
                <c:pt idx="114">
                  <c:v>-53.5</c:v>
                </c:pt>
                <c:pt idx="115">
                  <c:v>-64.2</c:v>
                </c:pt>
                <c:pt idx="116">
                  <c:v>-59.7</c:v>
                </c:pt>
                <c:pt idx="117">
                  <c:v>-42.7</c:v>
                </c:pt>
                <c:pt idx="118">
                  <c:v>-22.5</c:v>
                </c:pt>
                <c:pt idx="119">
                  <c:v>-2.46</c:v>
                </c:pt>
                <c:pt idx="120">
                  <c:v>18.3</c:v>
                </c:pt>
                <c:pt idx="121">
                  <c:v>38.9</c:v>
                </c:pt>
                <c:pt idx="122">
                  <c:v>56.5</c:v>
                </c:pt>
                <c:pt idx="123">
                  <c:v>76.2</c:v>
                </c:pt>
                <c:pt idx="124">
                  <c:v>88.9</c:v>
                </c:pt>
                <c:pt idx="125">
                  <c:v>83.3</c:v>
                </c:pt>
                <c:pt idx="126">
                  <c:v>76.5</c:v>
                </c:pt>
                <c:pt idx="127">
                  <c:v>67.2</c:v>
                </c:pt>
                <c:pt idx="128">
                  <c:v>58.9</c:v>
                </c:pt>
                <c:pt idx="129">
                  <c:v>67</c:v>
                </c:pt>
                <c:pt idx="130">
                  <c:v>86.9</c:v>
                </c:pt>
                <c:pt idx="131">
                  <c:v>111</c:v>
                </c:pt>
                <c:pt idx="132">
                  <c:v>135</c:v>
                </c:pt>
                <c:pt idx="133">
                  <c:v>155</c:v>
                </c:pt>
                <c:pt idx="134">
                  <c:v>174</c:v>
                </c:pt>
                <c:pt idx="135">
                  <c:v>189</c:v>
                </c:pt>
                <c:pt idx="136">
                  <c:v>203</c:v>
                </c:pt>
                <c:pt idx="137">
                  <c:v>223</c:v>
                </c:pt>
                <c:pt idx="138">
                  <c:v>248</c:v>
                </c:pt>
                <c:pt idx="139">
                  <c:v>279</c:v>
                </c:pt>
                <c:pt idx="140">
                  <c:v>317</c:v>
                </c:pt>
                <c:pt idx="141">
                  <c:v>346</c:v>
                </c:pt>
                <c:pt idx="142">
                  <c:v>371</c:v>
                </c:pt>
                <c:pt idx="143">
                  <c:v>385</c:v>
                </c:pt>
                <c:pt idx="144">
                  <c:v>397</c:v>
                </c:pt>
                <c:pt idx="145">
                  <c:v>406</c:v>
                </c:pt>
                <c:pt idx="146">
                  <c:v>417</c:v>
                </c:pt>
                <c:pt idx="147">
                  <c:v>429</c:v>
                </c:pt>
                <c:pt idx="148">
                  <c:v>438</c:v>
                </c:pt>
                <c:pt idx="149">
                  <c:v>450</c:v>
                </c:pt>
                <c:pt idx="150">
                  <c:v>469</c:v>
                </c:pt>
                <c:pt idx="151">
                  <c:v>493</c:v>
                </c:pt>
                <c:pt idx="152">
                  <c:v>530</c:v>
                </c:pt>
                <c:pt idx="153">
                  <c:v>571</c:v>
                </c:pt>
                <c:pt idx="154">
                  <c:v>610</c:v>
                </c:pt>
                <c:pt idx="155">
                  <c:v>650</c:v>
                </c:pt>
                <c:pt idx="156">
                  <c:v>687</c:v>
                </c:pt>
                <c:pt idx="157">
                  <c:v>720</c:v>
                </c:pt>
                <c:pt idx="158">
                  <c:v>755</c:v>
                </c:pt>
                <c:pt idx="159">
                  <c:v>798</c:v>
                </c:pt>
                <c:pt idx="160">
                  <c:v>831</c:v>
                </c:pt>
                <c:pt idx="161">
                  <c:v>858</c:v>
                </c:pt>
                <c:pt idx="162">
                  <c:v>890</c:v>
                </c:pt>
                <c:pt idx="163">
                  <c:v>919</c:v>
                </c:pt>
                <c:pt idx="164">
                  <c:v>952</c:v>
                </c:pt>
                <c:pt idx="165">
                  <c:v>998</c:v>
                </c:pt>
                <c:pt idx="166">
                  <c:v>1040</c:v>
                </c:pt>
                <c:pt idx="167">
                  <c:v>1090</c:v>
                </c:pt>
                <c:pt idx="168">
                  <c:v>1150</c:v>
                </c:pt>
                <c:pt idx="169">
                  <c:v>1200</c:v>
                </c:pt>
                <c:pt idx="170">
                  <c:v>1260</c:v>
                </c:pt>
                <c:pt idx="171">
                  <c:v>1310</c:v>
                </c:pt>
                <c:pt idx="172">
                  <c:v>1360</c:v>
                </c:pt>
                <c:pt idx="173">
                  <c:v>1430</c:v>
                </c:pt>
                <c:pt idx="174">
                  <c:v>1510</c:v>
                </c:pt>
                <c:pt idx="175">
                  <c:v>1590</c:v>
                </c:pt>
                <c:pt idx="176">
                  <c:v>1670</c:v>
                </c:pt>
                <c:pt idx="177">
                  <c:v>1730</c:v>
                </c:pt>
                <c:pt idx="178">
                  <c:v>1770</c:v>
                </c:pt>
                <c:pt idx="179">
                  <c:v>1810</c:v>
                </c:pt>
                <c:pt idx="180">
                  <c:v>1850</c:v>
                </c:pt>
                <c:pt idx="181">
                  <c:v>1890</c:v>
                </c:pt>
                <c:pt idx="182">
                  <c:v>1950</c:v>
                </c:pt>
                <c:pt idx="183">
                  <c:v>2020</c:v>
                </c:pt>
                <c:pt idx="184">
                  <c:v>2090</c:v>
                </c:pt>
                <c:pt idx="185">
                  <c:v>2180</c:v>
                </c:pt>
                <c:pt idx="186">
                  <c:v>2260</c:v>
                </c:pt>
                <c:pt idx="187">
                  <c:v>2340</c:v>
                </c:pt>
                <c:pt idx="188">
                  <c:v>2400</c:v>
                </c:pt>
                <c:pt idx="189">
                  <c:v>2450</c:v>
                </c:pt>
                <c:pt idx="190">
                  <c:v>2500</c:v>
                </c:pt>
                <c:pt idx="191">
                  <c:v>2560</c:v>
                </c:pt>
                <c:pt idx="192">
                  <c:v>2610</c:v>
                </c:pt>
                <c:pt idx="193">
                  <c:v>2660</c:v>
                </c:pt>
                <c:pt idx="194">
                  <c:v>2720</c:v>
                </c:pt>
                <c:pt idx="195">
                  <c:v>2780</c:v>
                </c:pt>
                <c:pt idx="196">
                  <c:v>2820</c:v>
                </c:pt>
                <c:pt idx="197">
                  <c:v>2860</c:v>
                </c:pt>
                <c:pt idx="198">
                  <c:v>2880</c:v>
                </c:pt>
                <c:pt idx="199">
                  <c:v>2910</c:v>
                </c:pt>
                <c:pt idx="200">
                  <c:v>2940</c:v>
                </c:pt>
                <c:pt idx="201">
                  <c:v>2970</c:v>
                </c:pt>
                <c:pt idx="202">
                  <c:v>2990</c:v>
                </c:pt>
                <c:pt idx="203">
                  <c:v>3020</c:v>
                </c:pt>
                <c:pt idx="204">
                  <c:v>3030</c:v>
                </c:pt>
                <c:pt idx="205">
                  <c:v>3030</c:v>
                </c:pt>
                <c:pt idx="206">
                  <c:v>3020</c:v>
                </c:pt>
                <c:pt idx="207">
                  <c:v>3010</c:v>
                </c:pt>
                <c:pt idx="208">
                  <c:v>3000</c:v>
                </c:pt>
                <c:pt idx="209">
                  <c:v>2980</c:v>
                </c:pt>
                <c:pt idx="210">
                  <c:v>2960</c:v>
                </c:pt>
                <c:pt idx="211">
                  <c:v>2940</c:v>
                </c:pt>
                <c:pt idx="212">
                  <c:v>2920</c:v>
                </c:pt>
                <c:pt idx="213">
                  <c:v>2910</c:v>
                </c:pt>
                <c:pt idx="214">
                  <c:v>2900</c:v>
                </c:pt>
                <c:pt idx="215">
                  <c:v>2890</c:v>
                </c:pt>
                <c:pt idx="216">
                  <c:v>2870</c:v>
                </c:pt>
                <c:pt idx="217">
                  <c:v>2850</c:v>
                </c:pt>
                <c:pt idx="218">
                  <c:v>2810</c:v>
                </c:pt>
                <c:pt idx="219">
                  <c:v>2770</c:v>
                </c:pt>
                <c:pt idx="220">
                  <c:v>2720</c:v>
                </c:pt>
                <c:pt idx="221">
                  <c:v>2650</c:v>
                </c:pt>
                <c:pt idx="222">
                  <c:v>2580</c:v>
                </c:pt>
                <c:pt idx="223">
                  <c:v>2530</c:v>
                </c:pt>
                <c:pt idx="224">
                  <c:v>2490</c:v>
                </c:pt>
                <c:pt idx="225">
                  <c:v>2460</c:v>
                </c:pt>
                <c:pt idx="226">
                  <c:v>2440</c:v>
                </c:pt>
                <c:pt idx="227">
                  <c:v>2400</c:v>
                </c:pt>
                <c:pt idx="228">
                  <c:v>2360</c:v>
                </c:pt>
                <c:pt idx="229">
                  <c:v>2310</c:v>
                </c:pt>
                <c:pt idx="230">
                  <c:v>2260</c:v>
                </c:pt>
                <c:pt idx="231">
                  <c:v>2210</c:v>
                </c:pt>
                <c:pt idx="232">
                  <c:v>2150</c:v>
                </c:pt>
                <c:pt idx="233">
                  <c:v>2100</c:v>
                </c:pt>
                <c:pt idx="234">
                  <c:v>2070</c:v>
                </c:pt>
                <c:pt idx="235">
                  <c:v>2060</c:v>
                </c:pt>
                <c:pt idx="236">
                  <c:v>2040</c:v>
                </c:pt>
                <c:pt idx="237">
                  <c:v>2010</c:v>
                </c:pt>
                <c:pt idx="238">
                  <c:v>1960</c:v>
                </c:pt>
                <c:pt idx="239">
                  <c:v>1900</c:v>
                </c:pt>
                <c:pt idx="240">
                  <c:v>1840</c:v>
                </c:pt>
                <c:pt idx="241">
                  <c:v>1770</c:v>
                </c:pt>
                <c:pt idx="242">
                  <c:v>1730</c:v>
                </c:pt>
                <c:pt idx="243">
                  <c:v>1680</c:v>
                </c:pt>
                <c:pt idx="244">
                  <c:v>1650</c:v>
                </c:pt>
                <c:pt idx="245">
                  <c:v>1620</c:v>
                </c:pt>
                <c:pt idx="246">
                  <c:v>1600</c:v>
                </c:pt>
                <c:pt idx="247">
                  <c:v>1570</c:v>
                </c:pt>
                <c:pt idx="248">
                  <c:v>1530</c:v>
                </c:pt>
                <c:pt idx="249">
                  <c:v>1480</c:v>
                </c:pt>
                <c:pt idx="250">
                  <c:v>1420</c:v>
                </c:pt>
                <c:pt idx="251">
                  <c:v>1370</c:v>
                </c:pt>
                <c:pt idx="252">
                  <c:v>1340</c:v>
                </c:pt>
                <c:pt idx="253">
                  <c:v>1330</c:v>
                </c:pt>
                <c:pt idx="254">
                  <c:v>1320</c:v>
                </c:pt>
                <c:pt idx="255">
                  <c:v>1300</c:v>
                </c:pt>
                <c:pt idx="256">
                  <c:v>1260</c:v>
                </c:pt>
                <c:pt idx="257">
                  <c:v>1220</c:v>
                </c:pt>
                <c:pt idx="258">
                  <c:v>1170</c:v>
                </c:pt>
                <c:pt idx="259">
                  <c:v>1140</c:v>
                </c:pt>
                <c:pt idx="260">
                  <c:v>1110</c:v>
                </c:pt>
                <c:pt idx="261">
                  <c:v>1080</c:v>
                </c:pt>
                <c:pt idx="262">
                  <c:v>1050</c:v>
                </c:pt>
                <c:pt idx="263">
                  <c:v>1020</c:v>
                </c:pt>
                <c:pt idx="264">
                  <c:v>978</c:v>
                </c:pt>
                <c:pt idx="265">
                  <c:v>935</c:v>
                </c:pt>
                <c:pt idx="266">
                  <c:v>894</c:v>
                </c:pt>
                <c:pt idx="267">
                  <c:v>872</c:v>
                </c:pt>
                <c:pt idx="268">
                  <c:v>845</c:v>
                </c:pt>
                <c:pt idx="269">
                  <c:v>822</c:v>
                </c:pt>
                <c:pt idx="270">
                  <c:v>792</c:v>
                </c:pt>
                <c:pt idx="271">
                  <c:v>751</c:v>
                </c:pt>
                <c:pt idx="272">
                  <c:v>722</c:v>
                </c:pt>
                <c:pt idx="273">
                  <c:v>689</c:v>
                </c:pt>
                <c:pt idx="274">
                  <c:v>667</c:v>
                </c:pt>
                <c:pt idx="275">
                  <c:v>656</c:v>
                </c:pt>
                <c:pt idx="276">
                  <c:v>646</c:v>
                </c:pt>
                <c:pt idx="277">
                  <c:v>645</c:v>
                </c:pt>
                <c:pt idx="278">
                  <c:v>647</c:v>
                </c:pt>
                <c:pt idx="279">
                  <c:v>645</c:v>
                </c:pt>
                <c:pt idx="280">
                  <c:v>632</c:v>
                </c:pt>
                <c:pt idx="281">
                  <c:v>612</c:v>
                </c:pt>
                <c:pt idx="282">
                  <c:v>587</c:v>
                </c:pt>
                <c:pt idx="283">
                  <c:v>562</c:v>
                </c:pt>
                <c:pt idx="284">
                  <c:v>532</c:v>
                </c:pt>
                <c:pt idx="285">
                  <c:v>502</c:v>
                </c:pt>
                <c:pt idx="286">
                  <c:v>478</c:v>
                </c:pt>
                <c:pt idx="287">
                  <c:v>459</c:v>
                </c:pt>
                <c:pt idx="288">
                  <c:v>454</c:v>
                </c:pt>
                <c:pt idx="289">
                  <c:v>453</c:v>
                </c:pt>
                <c:pt idx="290">
                  <c:v>442</c:v>
                </c:pt>
                <c:pt idx="291">
                  <c:v>433</c:v>
                </c:pt>
                <c:pt idx="292">
                  <c:v>423</c:v>
                </c:pt>
                <c:pt idx="293">
                  <c:v>407</c:v>
                </c:pt>
                <c:pt idx="294">
                  <c:v>400</c:v>
                </c:pt>
                <c:pt idx="295">
                  <c:v>371</c:v>
                </c:pt>
                <c:pt idx="296">
                  <c:v>331</c:v>
                </c:pt>
                <c:pt idx="297">
                  <c:v>301</c:v>
                </c:pt>
                <c:pt idx="298">
                  <c:v>276</c:v>
                </c:pt>
                <c:pt idx="299">
                  <c:v>257</c:v>
                </c:pt>
                <c:pt idx="300">
                  <c:v>246</c:v>
                </c:pt>
                <c:pt idx="301">
                  <c:v>238</c:v>
                </c:pt>
                <c:pt idx="302">
                  <c:v>232</c:v>
                </c:pt>
                <c:pt idx="303">
                  <c:v>236</c:v>
                </c:pt>
                <c:pt idx="304">
                  <c:v>246</c:v>
                </c:pt>
                <c:pt idx="305">
                  <c:v>245</c:v>
                </c:pt>
                <c:pt idx="306">
                  <c:v>224</c:v>
                </c:pt>
                <c:pt idx="307">
                  <c:v>192</c:v>
                </c:pt>
                <c:pt idx="308">
                  <c:v>156</c:v>
                </c:pt>
                <c:pt idx="309">
                  <c:v>124</c:v>
                </c:pt>
                <c:pt idx="310">
                  <c:v>117</c:v>
                </c:pt>
                <c:pt idx="311">
                  <c:v>123</c:v>
                </c:pt>
                <c:pt idx="312">
                  <c:v>131</c:v>
                </c:pt>
                <c:pt idx="313">
                  <c:v>132</c:v>
                </c:pt>
                <c:pt idx="314">
                  <c:v>129</c:v>
                </c:pt>
                <c:pt idx="315">
                  <c:v>127</c:v>
                </c:pt>
                <c:pt idx="316">
                  <c:v>127</c:v>
                </c:pt>
                <c:pt idx="317">
                  <c:v>133</c:v>
                </c:pt>
                <c:pt idx="318">
                  <c:v>125</c:v>
                </c:pt>
                <c:pt idx="319">
                  <c:v>103</c:v>
                </c:pt>
                <c:pt idx="320">
                  <c:v>78.599999999999994</c:v>
                </c:pt>
                <c:pt idx="321">
                  <c:v>59.7</c:v>
                </c:pt>
                <c:pt idx="322">
                  <c:v>57.4</c:v>
                </c:pt>
                <c:pt idx="323">
                  <c:v>67</c:v>
                </c:pt>
                <c:pt idx="324">
                  <c:v>86.2</c:v>
                </c:pt>
                <c:pt idx="325">
                  <c:v>101</c:v>
                </c:pt>
                <c:pt idx="326">
                  <c:v>97.4</c:v>
                </c:pt>
                <c:pt idx="327">
                  <c:v>82.6</c:v>
                </c:pt>
                <c:pt idx="328">
                  <c:v>72.8</c:v>
                </c:pt>
                <c:pt idx="329">
                  <c:v>61.4</c:v>
                </c:pt>
                <c:pt idx="330">
                  <c:v>50</c:v>
                </c:pt>
                <c:pt idx="331">
                  <c:v>49.1</c:v>
                </c:pt>
                <c:pt idx="332">
                  <c:v>45.5</c:v>
                </c:pt>
                <c:pt idx="333">
                  <c:v>37.299999999999997</c:v>
                </c:pt>
                <c:pt idx="334">
                  <c:v>45.4</c:v>
                </c:pt>
                <c:pt idx="335">
                  <c:v>54.6</c:v>
                </c:pt>
                <c:pt idx="336">
                  <c:v>59.2</c:v>
                </c:pt>
                <c:pt idx="337">
                  <c:v>63.8</c:v>
                </c:pt>
                <c:pt idx="338">
                  <c:v>50</c:v>
                </c:pt>
                <c:pt idx="339">
                  <c:v>39.299999999999997</c:v>
                </c:pt>
                <c:pt idx="340">
                  <c:v>30.6</c:v>
                </c:pt>
                <c:pt idx="341">
                  <c:v>18</c:v>
                </c:pt>
                <c:pt idx="342">
                  <c:v>23</c:v>
                </c:pt>
                <c:pt idx="343">
                  <c:v>34</c:v>
                </c:pt>
                <c:pt idx="344">
                  <c:v>39.299999999999997</c:v>
                </c:pt>
                <c:pt idx="345">
                  <c:v>49.5</c:v>
                </c:pt>
                <c:pt idx="346">
                  <c:v>54.9</c:v>
                </c:pt>
                <c:pt idx="347">
                  <c:v>47.6</c:v>
                </c:pt>
                <c:pt idx="348">
                  <c:v>41.3</c:v>
                </c:pt>
                <c:pt idx="349">
                  <c:v>38.700000000000003</c:v>
                </c:pt>
                <c:pt idx="350">
                  <c:v>36.700000000000003</c:v>
                </c:pt>
                <c:pt idx="351">
                  <c:v>30.4</c:v>
                </c:pt>
                <c:pt idx="352">
                  <c:v>28.5</c:v>
                </c:pt>
                <c:pt idx="353">
                  <c:v>27.3</c:v>
                </c:pt>
                <c:pt idx="354">
                  <c:v>34</c:v>
                </c:pt>
                <c:pt idx="355">
                  <c:v>49.4</c:v>
                </c:pt>
                <c:pt idx="356">
                  <c:v>53.1</c:v>
                </c:pt>
                <c:pt idx="357">
                  <c:v>47.1</c:v>
                </c:pt>
                <c:pt idx="358">
                  <c:v>35.6</c:v>
                </c:pt>
                <c:pt idx="359">
                  <c:v>24.6</c:v>
                </c:pt>
                <c:pt idx="360">
                  <c:v>25.4</c:v>
                </c:pt>
                <c:pt idx="361">
                  <c:v>31.5</c:v>
                </c:pt>
                <c:pt idx="362">
                  <c:v>37.6</c:v>
                </c:pt>
                <c:pt idx="363">
                  <c:v>47.9</c:v>
                </c:pt>
                <c:pt idx="364">
                  <c:v>51.2</c:v>
                </c:pt>
                <c:pt idx="365">
                  <c:v>48.9</c:v>
                </c:pt>
                <c:pt idx="366">
                  <c:v>53</c:v>
                </c:pt>
                <c:pt idx="367">
                  <c:v>54.1</c:v>
                </c:pt>
                <c:pt idx="368">
                  <c:v>52.5</c:v>
                </c:pt>
                <c:pt idx="369">
                  <c:v>46.1</c:v>
                </c:pt>
                <c:pt idx="370">
                  <c:v>18.2</c:v>
                </c:pt>
                <c:pt idx="371">
                  <c:v>-14.5</c:v>
                </c:pt>
                <c:pt idx="372">
                  <c:v>-35.4</c:v>
                </c:pt>
                <c:pt idx="373">
                  <c:v>-41</c:v>
                </c:pt>
                <c:pt idx="374">
                  <c:v>-32</c:v>
                </c:pt>
                <c:pt idx="375">
                  <c:v>-20.9</c:v>
                </c:pt>
                <c:pt idx="376">
                  <c:v>-14.4</c:v>
                </c:pt>
                <c:pt idx="377">
                  <c:v>-14.1</c:v>
                </c:pt>
                <c:pt idx="378">
                  <c:v>-13</c:v>
                </c:pt>
                <c:pt idx="379">
                  <c:v>-4.88</c:v>
                </c:pt>
                <c:pt idx="380">
                  <c:v>-2.6</c:v>
                </c:pt>
                <c:pt idx="381">
                  <c:v>-5.88</c:v>
                </c:pt>
                <c:pt idx="382">
                  <c:v>-4.07</c:v>
                </c:pt>
                <c:pt idx="383">
                  <c:v>-5.45</c:v>
                </c:pt>
                <c:pt idx="384">
                  <c:v>-2.46</c:v>
                </c:pt>
                <c:pt idx="385">
                  <c:v>10.5</c:v>
                </c:pt>
                <c:pt idx="386">
                  <c:v>27.4</c:v>
                </c:pt>
                <c:pt idx="387">
                  <c:v>43.5</c:v>
                </c:pt>
                <c:pt idx="388">
                  <c:v>45</c:v>
                </c:pt>
                <c:pt idx="389">
                  <c:v>35.200000000000003</c:v>
                </c:pt>
                <c:pt idx="390">
                  <c:v>21.6</c:v>
                </c:pt>
                <c:pt idx="391">
                  <c:v>11.3</c:v>
                </c:pt>
                <c:pt idx="392">
                  <c:v>9.86</c:v>
                </c:pt>
                <c:pt idx="393">
                  <c:v>9.84</c:v>
                </c:pt>
                <c:pt idx="394">
                  <c:v>4.58</c:v>
                </c:pt>
                <c:pt idx="395">
                  <c:v>-2.08</c:v>
                </c:pt>
                <c:pt idx="396">
                  <c:v>11.7</c:v>
                </c:pt>
                <c:pt idx="397">
                  <c:v>32.299999999999997</c:v>
                </c:pt>
                <c:pt idx="398">
                  <c:v>49.6</c:v>
                </c:pt>
                <c:pt idx="399">
                  <c:v>53.8</c:v>
                </c:pt>
                <c:pt idx="400">
                  <c:v>31.7</c:v>
                </c:pt>
              </c:numCache>
            </c:numRef>
          </c:val>
          <c:smooth val="0"/>
          <c:extLst>
            <c:ext xmlns:c16="http://schemas.microsoft.com/office/drawing/2014/chart" uri="{C3380CC4-5D6E-409C-BE32-E72D297353CC}">
              <c16:uniqueId val="{00000002-2DD9-6A4C-85A2-A8804F757D33}"/>
            </c:ext>
          </c:extLst>
        </c:ser>
        <c:ser>
          <c:idx val="5"/>
          <c:order val="3"/>
          <c:tx>
            <c:strRef>
              <c:f>'K1'!$F$1</c:f>
              <c:strCache>
                <c:ptCount val="1"/>
                <c:pt idx="0">
                  <c:v>48 hours</c:v>
                </c:pt>
              </c:strCache>
            </c:strRef>
          </c:tx>
          <c:spPr>
            <a:ln w="28575" cap="rnd">
              <a:solidFill>
                <a:schemeClr val="accent6"/>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'K1'!$F$800:$F$1200</c:f>
              <c:numCache>
                <c:formatCode>0.00E+00</c:formatCode>
                <c:ptCount val="401"/>
                <c:pt idx="0">
                  <c:v>-116</c:v>
                </c:pt>
                <c:pt idx="1">
                  <c:v>-118</c:v>
                </c:pt>
                <c:pt idx="2">
                  <c:v>-113</c:v>
                </c:pt>
                <c:pt idx="3">
                  <c:v>-103</c:v>
                </c:pt>
                <c:pt idx="4">
                  <c:v>-87.8</c:v>
                </c:pt>
                <c:pt idx="5">
                  <c:v>-74.5</c:v>
                </c:pt>
                <c:pt idx="6">
                  <c:v>-56.3</c:v>
                </c:pt>
                <c:pt idx="7">
                  <c:v>-47.8</c:v>
                </c:pt>
                <c:pt idx="8">
                  <c:v>-51.1</c:v>
                </c:pt>
                <c:pt idx="9">
                  <c:v>-50.5</c:v>
                </c:pt>
                <c:pt idx="10">
                  <c:v>-46</c:v>
                </c:pt>
                <c:pt idx="11">
                  <c:v>-39.799999999999997</c:v>
                </c:pt>
                <c:pt idx="12">
                  <c:v>-22.8</c:v>
                </c:pt>
                <c:pt idx="13">
                  <c:v>-6.12</c:v>
                </c:pt>
                <c:pt idx="14">
                  <c:v>-5.96E-2</c:v>
                </c:pt>
                <c:pt idx="15">
                  <c:v>-14.8</c:v>
                </c:pt>
                <c:pt idx="16">
                  <c:v>-25.8</c:v>
                </c:pt>
                <c:pt idx="17">
                  <c:v>-41.7</c:v>
                </c:pt>
                <c:pt idx="18">
                  <c:v>-55.8</c:v>
                </c:pt>
                <c:pt idx="19">
                  <c:v>-64.7</c:v>
                </c:pt>
                <c:pt idx="20">
                  <c:v>-69.3</c:v>
                </c:pt>
                <c:pt idx="21">
                  <c:v>-69.2</c:v>
                </c:pt>
                <c:pt idx="22">
                  <c:v>-67.400000000000006</c:v>
                </c:pt>
                <c:pt idx="23">
                  <c:v>-69.900000000000006</c:v>
                </c:pt>
                <c:pt idx="24">
                  <c:v>-76.400000000000006</c:v>
                </c:pt>
                <c:pt idx="25">
                  <c:v>-81.900000000000006</c:v>
                </c:pt>
                <c:pt idx="26">
                  <c:v>-92</c:v>
                </c:pt>
                <c:pt idx="27">
                  <c:v>-95.2</c:v>
                </c:pt>
                <c:pt idx="28">
                  <c:v>-84.1</c:v>
                </c:pt>
                <c:pt idx="29">
                  <c:v>-74.3</c:v>
                </c:pt>
                <c:pt idx="30">
                  <c:v>-64.599999999999994</c:v>
                </c:pt>
                <c:pt idx="31">
                  <c:v>-47.2</c:v>
                </c:pt>
                <c:pt idx="32">
                  <c:v>-44.2</c:v>
                </c:pt>
                <c:pt idx="33">
                  <c:v>-49</c:v>
                </c:pt>
                <c:pt idx="34">
                  <c:v>-41.5</c:v>
                </c:pt>
                <c:pt idx="35">
                  <c:v>-35.799999999999997</c:v>
                </c:pt>
                <c:pt idx="36">
                  <c:v>-30.3</c:v>
                </c:pt>
                <c:pt idx="37">
                  <c:v>-22.6</c:v>
                </c:pt>
                <c:pt idx="38">
                  <c:v>-16.3</c:v>
                </c:pt>
                <c:pt idx="39">
                  <c:v>-12.7</c:v>
                </c:pt>
                <c:pt idx="40">
                  <c:v>-26.2</c:v>
                </c:pt>
                <c:pt idx="41">
                  <c:v>-42.4</c:v>
                </c:pt>
                <c:pt idx="42">
                  <c:v>-49.7</c:v>
                </c:pt>
                <c:pt idx="43">
                  <c:v>-55</c:v>
                </c:pt>
                <c:pt idx="44">
                  <c:v>-60.7</c:v>
                </c:pt>
                <c:pt idx="45">
                  <c:v>-60.4</c:v>
                </c:pt>
                <c:pt idx="46">
                  <c:v>-52</c:v>
                </c:pt>
                <c:pt idx="47">
                  <c:v>-47.1</c:v>
                </c:pt>
                <c:pt idx="48">
                  <c:v>-41.3</c:v>
                </c:pt>
                <c:pt idx="49">
                  <c:v>-27.1</c:v>
                </c:pt>
                <c:pt idx="50">
                  <c:v>-12.5</c:v>
                </c:pt>
                <c:pt idx="51">
                  <c:v>-7.78</c:v>
                </c:pt>
                <c:pt idx="52">
                  <c:v>-8.69</c:v>
                </c:pt>
                <c:pt idx="53">
                  <c:v>-14.1</c:v>
                </c:pt>
                <c:pt idx="54">
                  <c:v>-24.1</c:v>
                </c:pt>
                <c:pt idx="55">
                  <c:v>-35.1</c:v>
                </c:pt>
                <c:pt idx="56">
                  <c:v>-35.799999999999997</c:v>
                </c:pt>
                <c:pt idx="57">
                  <c:v>-26.9</c:v>
                </c:pt>
                <c:pt idx="58">
                  <c:v>-16.399999999999999</c:v>
                </c:pt>
                <c:pt idx="59">
                  <c:v>-11.7</c:v>
                </c:pt>
                <c:pt idx="60">
                  <c:v>-4.0199999999999996</c:v>
                </c:pt>
                <c:pt idx="61">
                  <c:v>-3</c:v>
                </c:pt>
                <c:pt idx="62">
                  <c:v>-14.6</c:v>
                </c:pt>
                <c:pt idx="63">
                  <c:v>-24.8</c:v>
                </c:pt>
                <c:pt idx="64">
                  <c:v>-31.7</c:v>
                </c:pt>
                <c:pt idx="65">
                  <c:v>-40.4</c:v>
                </c:pt>
                <c:pt idx="66">
                  <c:v>-47.2</c:v>
                </c:pt>
                <c:pt idx="67">
                  <c:v>-41.6</c:v>
                </c:pt>
                <c:pt idx="68">
                  <c:v>-38.1</c:v>
                </c:pt>
                <c:pt idx="69">
                  <c:v>-30.2</c:v>
                </c:pt>
                <c:pt idx="70">
                  <c:v>-14.7</c:v>
                </c:pt>
                <c:pt idx="71">
                  <c:v>2.4300000000000002</c:v>
                </c:pt>
                <c:pt idx="72">
                  <c:v>19.100000000000001</c:v>
                </c:pt>
                <c:pt idx="73">
                  <c:v>22.8</c:v>
                </c:pt>
                <c:pt idx="74">
                  <c:v>21.3</c:v>
                </c:pt>
                <c:pt idx="75">
                  <c:v>24.6</c:v>
                </c:pt>
                <c:pt idx="76">
                  <c:v>32.6</c:v>
                </c:pt>
                <c:pt idx="77">
                  <c:v>44.4</c:v>
                </c:pt>
                <c:pt idx="78">
                  <c:v>50.1</c:v>
                </c:pt>
                <c:pt idx="79">
                  <c:v>49.6</c:v>
                </c:pt>
                <c:pt idx="80">
                  <c:v>44.3</c:v>
                </c:pt>
                <c:pt idx="81">
                  <c:v>38.9</c:v>
                </c:pt>
                <c:pt idx="82">
                  <c:v>42.5</c:v>
                </c:pt>
                <c:pt idx="83">
                  <c:v>50.2</c:v>
                </c:pt>
                <c:pt idx="84">
                  <c:v>54.1</c:v>
                </c:pt>
                <c:pt idx="85">
                  <c:v>48</c:v>
                </c:pt>
                <c:pt idx="86">
                  <c:v>41.5</c:v>
                </c:pt>
                <c:pt idx="87">
                  <c:v>33.1</c:v>
                </c:pt>
                <c:pt idx="88">
                  <c:v>16.100000000000001</c:v>
                </c:pt>
                <c:pt idx="89">
                  <c:v>7.95</c:v>
                </c:pt>
                <c:pt idx="90">
                  <c:v>0.71499999999999997</c:v>
                </c:pt>
                <c:pt idx="91">
                  <c:v>-9.49</c:v>
                </c:pt>
                <c:pt idx="92">
                  <c:v>-11.7</c:v>
                </c:pt>
                <c:pt idx="93">
                  <c:v>-10.4</c:v>
                </c:pt>
                <c:pt idx="94">
                  <c:v>-10.3</c:v>
                </c:pt>
                <c:pt idx="95">
                  <c:v>-7.91</c:v>
                </c:pt>
                <c:pt idx="96">
                  <c:v>-2.36</c:v>
                </c:pt>
                <c:pt idx="97">
                  <c:v>7.56</c:v>
                </c:pt>
                <c:pt idx="98">
                  <c:v>28.4</c:v>
                </c:pt>
                <c:pt idx="99">
                  <c:v>40.6</c:v>
                </c:pt>
                <c:pt idx="100">
                  <c:v>40.1</c:v>
                </c:pt>
                <c:pt idx="101">
                  <c:v>31.5</c:v>
                </c:pt>
                <c:pt idx="102">
                  <c:v>22.4</c:v>
                </c:pt>
                <c:pt idx="103">
                  <c:v>17.5</c:v>
                </c:pt>
                <c:pt idx="104">
                  <c:v>24</c:v>
                </c:pt>
                <c:pt idx="105">
                  <c:v>39.200000000000003</c:v>
                </c:pt>
                <c:pt idx="106">
                  <c:v>47</c:v>
                </c:pt>
                <c:pt idx="107">
                  <c:v>44.1</c:v>
                </c:pt>
                <c:pt idx="108">
                  <c:v>47.4</c:v>
                </c:pt>
                <c:pt idx="109">
                  <c:v>49.3</c:v>
                </c:pt>
                <c:pt idx="110">
                  <c:v>53.3</c:v>
                </c:pt>
                <c:pt idx="111">
                  <c:v>63.8</c:v>
                </c:pt>
                <c:pt idx="112">
                  <c:v>66</c:v>
                </c:pt>
                <c:pt idx="113">
                  <c:v>63.8</c:v>
                </c:pt>
                <c:pt idx="114">
                  <c:v>69.3</c:v>
                </c:pt>
                <c:pt idx="115">
                  <c:v>79</c:v>
                </c:pt>
                <c:pt idx="116">
                  <c:v>86.5</c:v>
                </c:pt>
                <c:pt idx="117">
                  <c:v>92.5</c:v>
                </c:pt>
                <c:pt idx="118">
                  <c:v>96.8</c:v>
                </c:pt>
                <c:pt idx="119">
                  <c:v>94.7</c:v>
                </c:pt>
                <c:pt idx="120">
                  <c:v>107</c:v>
                </c:pt>
                <c:pt idx="121">
                  <c:v>137</c:v>
                </c:pt>
                <c:pt idx="122">
                  <c:v>169</c:v>
                </c:pt>
                <c:pt idx="123">
                  <c:v>198</c:v>
                </c:pt>
                <c:pt idx="124">
                  <c:v>216</c:v>
                </c:pt>
                <c:pt idx="125">
                  <c:v>209</c:v>
                </c:pt>
                <c:pt idx="126">
                  <c:v>192</c:v>
                </c:pt>
                <c:pt idx="127">
                  <c:v>173</c:v>
                </c:pt>
                <c:pt idx="128">
                  <c:v>154</c:v>
                </c:pt>
                <c:pt idx="129">
                  <c:v>146</c:v>
                </c:pt>
                <c:pt idx="130">
                  <c:v>143</c:v>
                </c:pt>
                <c:pt idx="131">
                  <c:v>144</c:v>
                </c:pt>
                <c:pt idx="132">
                  <c:v>153</c:v>
                </c:pt>
                <c:pt idx="133">
                  <c:v>171</c:v>
                </c:pt>
                <c:pt idx="134">
                  <c:v>182</c:v>
                </c:pt>
                <c:pt idx="135">
                  <c:v>193</c:v>
                </c:pt>
                <c:pt idx="136">
                  <c:v>211</c:v>
                </c:pt>
                <c:pt idx="137">
                  <c:v>231</c:v>
                </c:pt>
                <c:pt idx="138">
                  <c:v>248</c:v>
                </c:pt>
                <c:pt idx="139">
                  <c:v>260</c:v>
                </c:pt>
                <c:pt idx="140">
                  <c:v>261</c:v>
                </c:pt>
                <c:pt idx="141">
                  <c:v>261</c:v>
                </c:pt>
                <c:pt idx="142">
                  <c:v>257</c:v>
                </c:pt>
                <c:pt idx="143">
                  <c:v>266</c:v>
                </c:pt>
                <c:pt idx="144">
                  <c:v>284</c:v>
                </c:pt>
                <c:pt idx="145">
                  <c:v>295</c:v>
                </c:pt>
                <c:pt idx="146">
                  <c:v>305</c:v>
                </c:pt>
                <c:pt idx="147">
                  <c:v>319</c:v>
                </c:pt>
                <c:pt idx="148">
                  <c:v>341</c:v>
                </c:pt>
                <c:pt idx="149">
                  <c:v>372</c:v>
                </c:pt>
                <c:pt idx="150">
                  <c:v>409</c:v>
                </c:pt>
                <c:pt idx="151">
                  <c:v>445</c:v>
                </c:pt>
                <c:pt idx="152">
                  <c:v>478</c:v>
                </c:pt>
                <c:pt idx="153">
                  <c:v>492</c:v>
                </c:pt>
                <c:pt idx="154">
                  <c:v>509</c:v>
                </c:pt>
                <c:pt idx="155">
                  <c:v>528</c:v>
                </c:pt>
                <c:pt idx="156">
                  <c:v>548</c:v>
                </c:pt>
                <c:pt idx="157">
                  <c:v>575</c:v>
                </c:pt>
                <c:pt idx="158">
                  <c:v>604</c:v>
                </c:pt>
                <c:pt idx="159">
                  <c:v>625</c:v>
                </c:pt>
                <c:pt idx="160">
                  <c:v>649</c:v>
                </c:pt>
                <c:pt idx="161">
                  <c:v>668</c:v>
                </c:pt>
                <c:pt idx="162">
                  <c:v>683</c:v>
                </c:pt>
                <c:pt idx="163">
                  <c:v>701</c:v>
                </c:pt>
                <c:pt idx="164">
                  <c:v>721</c:v>
                </c:pt>
                <c:pt idx="165">
                  <c:v>746</c:v>
                </c:pt>
                <c:pt idx="166">
                  <c:v>777</c:v>
                </c:pt>
                <c:pt idx="167">
                  <c:v>804</c:v>
                </c:pt>
                <c:pt idx="168">
                  <c:v>822</c:v>
                </c:pt>
                <c:pt idx="169">
                  <c:v>841</c:v>
                </c:pt>
                <c:pt idx="170">
                  <c:v>856</c:v>
                </c:pt>
                <c:pt idx="171">
                  <c:v>878</c:v>
                </c:pt>
                <c:pt idx="172">
                  <c:v>917</c:v>
                </c:pt>
                <c:pt idx="173">
                  <c:v>951</c:v>
                </c:pt>
                <c:pt idx="174">
                  <c:v>990</c:v>
                </c:pt>
                <c:pt idx="175">
                  <c:v>1030</c:v>
                </c:pt>
                <c:pt idx="176">
                  <c:v>1070</c:v>
                </c:pt>
                <c:pt idx="177">
                  <c:v>1120</c:v>
                </c:pt>
                <c:pt idx="178">
                  <c:v>1170</c:v>
                </c:pt>
                <c:pt idx="179">
                  <c:v>1230</c:v>
                </c:pt>
                <c:pt idx="180">
                  <c:v>1280</c:v>
                </c:pt>
                <c:pt idx="181">
                  <c:v>1320</c:v>
                </c:pt>
                <c:pt idx="182">
                  <c:v>1350</c:v>
                </c:pt>
                <c:pt idx="183">
                  <c:v>1390</c:v>
                </c:pt>
                <c:pt idx="184">
                  <c:v>1440</c:v>
                </c:pt>
                <c:pt idx="185">
                  <c:v>1490</c:v>
                </c:pt>
                <c:pt idx="186">
                  <c:v>1550</c:v>
                </c:pt>
                <c:pt idx="187">
                  <c:v>1580</c:v>
                </c:pt>
                <c:pt idx="188">
                  <c:v>1610</c:v>
                </c:pt>
                <c:pt idx="189">
                  <c:v>1620</c:v>
                </c:pt>
                <c:pt idx="190">
                  <c:v>1640</c:v>
                </c:pt>
                <c:pt idx="191">
                  <c:v>1660</c:v>
                </c:pt>
                <c:pt idx="192">
                  <c:v>1690</c:v>
                </c:pt>
                <c:pt idx="193">
                  <c:v>1720</c:v>
                </c:pt>
                <c:pt idx="194">
                  <c:v>1760</c:v>
                </c:pt>
                <c:pt idx="195">
                  <c:v>1790</c:v>
                </c:pt>
                <c:pt idx="196">
                  <c:v>1830</c:v>
                </c:pt>
                <c:pt idx="197">
                  <c:v>1860</c:v>
                </c:pt>
                <c:pt idx="198">
                  <c:v>1880</c:v>
                </c:pt>
                <c:pt idx="199">
                  <c:v>1890</c:v>
                </c:pt>
                <c:pt idx="200">
                  <c:v>1900</c:v>
                </c:pt>
                <c:pt idx="201">
                  <c:v>1910</c:v>
                </c:pt>
                <c:pt idx="202">
                  <c:v>1930</c:v>
                </c:pt>
                <c:pt idx="203">
                  <c:v>1940</c:v>
                </c:pt>
                <c:pt idx="204">
                  <c:v>1950</c:v>
                </c:pt>
                <c:pt idx="205">
                  <c:v>1950</c:v>
                </c:pt>
                <c:pt idx="206">
                  <c:v>1920</c:v>
                </c:pt>
                <c:pt idx="207">
                  <c:v>1890</c:v>
                </c:pt>
                <c:pt idx="208">
                  <c:v>1860</c:v>
                </c:pt>
                <c:pt idx="209">
                  <c:v>1840</c:v>
                </c:pt>
                <c:pt idx="210">
                  <c:v>1830</c:v>
                </c:pt>
                <c:pt idx="211">
                  <c:v>1820</c:v>
                </c:pt>
                <c:pt idx="212">
                  <c:v>1820</c:v>
                </c:pt>
                <c:pt idx="213">
                  <c:v>1820</c:v>
                </c:pt>
                <c:pt idx="214">
                  <c:v>1840</c:v>
                </c:pt>
                <c:pt idx="215">
                  <c:v>1830</c:v>
                </c:pt>
                <c:pt idx="216">
                  <c:v>1830</c:v>
                </c:pt>
                <c:pt idx="217">
                  <c:v>1810</c:v>
                </c:pt>
                <c:pt idx="218">
                  <c:v>1770</c:v>
                </c:pt>
                <c:pt idx="219">
                  <c:v>1740</c:v>
                </c:pt>
                <c:pt idx="220">
                  <c:v>1710</c:v>
                </c:pt>
                <c:pt idx="221">
                  <c:v>1690</c:v>
                </c:pt>
                <c:pt idx="222">
                  <c:v>1660</c:v>
                </c:pt>
                <c:pt idx="223">
                  <c:v>1620</c:v>
                </c:pt>
                <c:pt idx="224">
                  <c:v>1580</c:v>
                </c:pt>
                <c:pt idx="225">
                  <c:v>1540</c:v>
                </c:pt>
                <c:pt idx="226">
                  <c:v>1510</c:v>
                </c:pt>
                <c:pt idx="227">
                  <c:v>1490</c:v>
                </c:pt>
                <c:pt idx="228">
                  <c:v>1460</c:v>
                </c:pt>
                <c:pt idx="229">
                  <c:v>1440</c:v>
                </c:pt>
                <c:pt idx="230">
                  <c:v>1410</c:v>
                </c:pt>
                <c:pt idx="231">
                  <c:v>1380</c:v>
                </c:pt>
                <c:pt idx="232">
                  <c:v>1360</c:v>
                </c:pt>
                <c:pt idx="233">
                  <c:v>1330</c:v>
                </c:pt>
                <c:pt idx="234">
                  <c:v>1280</c:v>
                </c:pt>
                <c:pt idx="235">
                  <c:v>1240</c:v>
                </c:pt>
                <c:pt idx="236">
                  <c:v>1210</c:v>
                </c:pt>
                <c:pt idx="237">
                  <c:v>1200</c:v>
                </c:pt>
                <c:pt idx="238">
                  <c:v>1220</c:v>
                </c:pt>
                <c:pt idx="239">
                  <c:v>1230</c:v>
                </c:pt>
                <c:pt idx="240">
                  <c:v>1220</c:v>
                </c:pt>
                <c:pt idx="241">
                  <c:v>1200</c:v>
                </c:pt>
                <c:pt idx="242">
                  <c:v>1160</c:v>
                </c:pt>
                <c:pt idx="243">
                  <c:v>1120</c:v>
                </c:pt>
                <c:pt idx="244">
                  <c:v>1060</c:v>
                </c:pt>
                <c:pt idx="245">
                  <c:v>1010</c:v>
                </c:pt>
                <c:pt idx="246">
                  <c:v>973</c:v>
                </c:pt>
                <c:pt idx="247">
                  <c:v>947</c:v>
                </c:pt>
                <c:pt idx="248">
                  <c:v>933</c:v>
                </c:pt>
                <c:pt idx="249">
                  <c:v>926</c:v>
                </c:pt>
                <c:pt idx="250">
                  <c:v>922</c:v>
                </c:pt>
                <c:pt idx="251">
                  <c:v>905</c:v>
                </c:pt>
                <c:pt idx="252">
                  <c:v>880</c:v>
                </c:pt>
                <c:pt idx="253">
                  <c:v>857</c:v>
                </c:pt>
                <c:pt idx="254">
                  <c:v>841</c:v>
                </c:pt>
                <c:pt idx="255">
                  <c:v>826</c:v>
                </c:pt>
                <c:pt idx="256">
                  <c:v>823</c:v>
                </c:pt>
                <c:pt idx="257">
                  <c:v>819</c:v>
                </c:pt>
                <c:pt idx="258">
                  <c:v>800</c:v>
                </c:pt>
                <c:pt idx="259">
                  <c:v>768</c:v>
                </c:pt>
                <c:pt idx="260">
                  <c:v>728</c:v>
                </c:pt>
                <c:pt idx="261">
                  <c:v>696</c:v>
                </c:pt>
                <c:pt idx="262">
                  <c:v>665</c:v>
                </c:pt>
                <c:pt idx="263">
                  <c:v>647</c:v>
                </c:pt>
                <c:pt idx="264">
                  <c:v>636</c:v>
                </c:pt>
                <c:pt idx="265">
                  <c:v>623</c:v>
                </c:pt>
                <c:pt idx="266">
                  <c:v>614</c:v>
                </c:pt>
                <c:pt idx="267">
                  <c:v>598</c:v>
                </c:pt>
                <c:pt idx="268">
                  <c:v>584</c:v>
                </c:pt>
                <c:pt idx="269">
                  <c:v>563</c:v>
                </c:pt>
                <c:pt idx="270">
                  <c:v>535</c:v>
                </c:pt>
                <c:pt idx="271">
                  <c:v>512</c:v>
                </c:pt>
                <c:pt idx="272">
                  <c:v>496</c:v>
                </c:pt>
                <c:pt idx="273">
                  <c:v>487</c:v>
                </c:pt>
                <c:pt idx="274">
                  <c:v>478</c:v>
                </c:pt>
                <c:pt idx="275">
                  <c:v>472</c:v>
                </c:pt>
                <c:pt idx="276">
                  <c:v>462</c:v>
                </c:pt>
                <c:pt idx="277">
                  <c:v>448</c:v>
                </c:pt>
                <c:pt idx="278">
                  <c:v>438</c:v>
                </c:pt>
                <c:pt idx="279">
                  <c:v>422</c:v>
                </c:pt>
                <c:pt idx="280">
                  <c:v>404</c:v>
                </c:pt>
                <c:pt idx="281">
                  <c:v>389</c:v>
                </c:pt>
                <c:pt idx="282">
                  <c:v>372</c:v>
                </c:pt>
                <c:pt idx="283">
                  <c:v>347</c:v>
                </c:pt>
                <c:pt idx="284">
                  <c:v>314</c:v>
                </c:pt>
                <c:pt idx="285">
                  <c:v>286</c:v>
                </c:pt>
                <c:pt idx="286">
                  <c:v>259</c:v>
                </c:pt>
                <c:pt idx="287">
                  <c:v>229</c:v>
                </c:pt>
                <c:pt idx="288">
                  <c:v>214</c:v>
                </c:pt>
                <c:pt idx="289">
                  <c:v>211</c:v>
                </c:pt>
                <c:pt idx="290">
                  <c:v>213</c:v>
                </c:pt>
                <c:pt idx="291">
                  <c:v>225</c:v>
                </c:pt>
                <c:pt idx="292">
                  <c:v>248</c:v>
                </c:pt>
                <c:pt idx="293">
                  <c:v>249</c:v>
                </c:pt>
                <c:pt idx="294">
                  <c:v>247</c:v>
                </c:pt>
                <c:pt idx="295">
                  <c:v>240</c:v>
                </c:pt>
                <c:pt idx="296">
                  <c:v>226</c:v>
                </c:pt>
                <c:pt idx="297">
                  <c:v>215</c:v>
                </c:pt>
                <c:pt idx="298">
                  <c:v>202</c:v>
                </c:pt>
                <c:pt idx="299">
                  <c:v>181</c:v>
                </c:pt>
                <c:pt idx="300">
                  <c:v>164</c:v>
                </c:pt>
                <c:pt idx="301">
                  <c:v>149</c:v>
                </c:pt>
                <c:pt idx="302">
                  <c:v>138</c:v>
                </c:pt>
                <c:pt idx="303">
                  <c:v>133</c:v>
                </c:pt>
                <c:pt idx="304">
                  <c:v>120</c:v>
                </c:pt>
                <c:pt idx="305">
                  <c:v>107</c:v>
                </c:pt>
                <c:pt idx="306">
                  <c:v>99.2</c:v>
                </c:pt>
                <c:pt idx="307">
                  <c:v>95.2</c:v>
                </c:pt>
                <c:pt idx="308">
                  <c:v>95.8</c:v>
                </c:pt>
                <c:pt idx="309">
                  <c:v>94.1</c:v>
                </c:pt>
                <c:pt idx="310">
                  <c:v>84.7</c:v>
                </c:pt>
                <c:pt idx="311">
                  <c:v>76.5</c:v>
                </c:pt>
                <c:pt idx="312">
                  <c:v>77.400000000000006</c:v>
                </c:pt>
                <c:pt idx="313">
                  <c:v>85.2</c:v>
                </c:pt>
                <c:pt idx="314">
                  <c:v>87.8</c:v>
                </c:pt>
                <c:pt idx="315">
                  <c:v>78.7</c:v>
                </c:pt>
                <c:pt idx="316">
                  <c:v>63.6</c:v>
                </c:pt>
                <c:pt idx="317">
                  <c:v>50.8</c:v>
                </c:pt>
                <c:pt idx="318">
                  <c:v>40.700000000000003</c:v>
                </c:pt>
                <c:pt idx="319">
                  <c:v>20.3</c:v>
                </c:pt>
                <c:pt idx="320">
                  <c:v>-2.94</c:v>
                </c:pt>
                <c:pt idx="321">
                  <c:v>-23.5</c:v>
                </c:pt>
                <c:pt idx="322">
                  <c:v>-36.9</c:v>
                </c:pt>
                <c:pt idx="323">
                  <c:v>-33.700000000000003</c:v>
                </c:pt>
                <c:pt idx="324">
                  <c:v>-17.899999999999999</c:v>
                </c:pt>
                <c:pt idx="325">
                  <c:v>2.29</c:v>
                </c:pt>
                <c:pt idx="326">
                  <c:v>15.7</c:v>
                </c:pt>
                <c:pt idx="327">
                  <c:v>33.799999999999997</c:v>
                </c:pt>
                <c:pt idx="328">
                  <c:v>42</c:v>
                </c:pt>
                <c:pt idx="329">
                  <c:v>48.7</c:v>
                </c:pt>
                <c:pt idx="330">
                  <c:v>51.2</c:v>
                </c:pt>
                <c:pt idx="331">
                  <c:v>39</c:v>
                </c:pt>
                <c:pt idx="332">
                  <c:v>22.6</c:v>
                </c:pt>
                <c:pt idx="333">
                  <c:v>5.61</c:v>
                </c:pt>
                <c:pt idx="334">
                  <c:v>-0.498</c:v>
                </c:pt>
                <c:pt idx="335">
                  <c:v>8.4499999999999993</c:v>
                </c:pt>
                <c:pt idx="336">
                  <c:v>23.4</c:v>
                </c:pt>
                <c:pt idx="337">
                  <c:v>33</c:v>
                </c:pt>
                <c:pt idx="338">
                  <c:v>36.5</c:v>
                </c:pt>
                <c:pt idx="339">
                  <c:v>29.7</c:v>
                </c:pt>
                <c:pt idx="340">
                  <c:v>28.8</c:v>
                </c:pt>
                <c:pt idx="341">
                  <c:v>30</c:v>
                </c:pt>
                <c:pt idx="342">
                  <c:v>22</c:v>
                </c:pt>
                <c:pt idx="343">
                  <c:v>15.2</c:v>
                </c:pt>
                <c:pt idx="344">
                  <c:v>4.72</c:v>
                </c:pt>
                <c:pt idx="345">
                  <c:v>-10.4</c:v>
                </c:pt>
                <c:pt idx="346">
                  <c:v>-25.3</c:v>
                </c:pt>
                <c:pt idx="347">
                  <c:v>-33.9</c:v>
                </c:pt>
                <c:pt idx="348">
                  <c:v>-33.4</c:v>
                </c:pt>
                <c:pt idx="349">
                  <c:v>-35.299999999999997</c:v>
                </c:pt>
                <c:pt idx="350">
                  <c:v>-34.700000000000003</c:v>
                </c:pt>
                <c:pt idx="351">
                  <c:v>-26.1</c:v>
                </c:pt>
                <c:pt idx="352">
                  <c:v>-26.1</c:v>
                </c:pt>
                <c:pt idx="353">
                  <c:v>-19.600000000000001</c:v>
                </c:pt>
                <c:pt idx="354">
                  <c:v>-10.4</c:v>
                </c:pt>
                <c:pt idx="355">
                  <c:v>-12.1</c:v>
                </c:pt>
                <c:pt idx="356">
                  <c:v>-25.2</c:v>
                </c:pt>
                <c:pt idx="357">
                  <c:v>-36.6</c:v>
                </c:pt>
                <c:pt idx="358">
                  <c:v>-48.4</c:v>
                </c:pt>
                <c:pt idx="359">
                  <c:v>-50.5</c:v>
                </c:pt>
                <c:pt idx="360">
                  <c:v>-33.799999999999997</c:v>
                </c:pt>
                <c:pt idx="361">
                  <c:v>-15.6</c:v>
                </c:pt>
                <c:pt idx="362">
                  <c:v>0.67300000000000004</c:v>
                </c:pt>
                <c:pt idx="363">
                  <c:v>8.35</c:v>
                </c:pt>
                <c:pt idx="364">
                  <c:v>1.48</c:v>
                </c:pt>
                <c:pt idx="365">
                  <c:v>-17.2</c:v>
                </c:pt>
                <c:pt idx="366">
                  <c:v>-43.3</c:v>
                </c:pt>
                <c:pt idx="367">
                  <c:v>-66.5</c:v>
                </c:pt>
                <c:pt idx="368">
                  <c:v>-73.599999999999994</c:v>
                </c:pt>
                <c:pt idx="369">
                  <c:v>-74.599999999999994</c:v>
                </c:pt>
                <c:pt idx="370">
                  <c:v>-59.5</c:v>
                </c:pt>
                <c:pt idx="371">
                  <c:v>-41.8</c:v>
                </c:pt>
                <c:pt idx="372">
                  <c:v>-38.299999999999997</c:v>
                </c:pt>
                <c:pt idx="373">
                  <c:v>-36</c:v>
                </c:pt>
                <c:pt idx="374">
                  <c:v>-33.5</c:v>
                </c:pt>
                <c:pt idx="375">
                  <c:v>-28.7</c:v>
                </c:pt>
                <c:pt idx="376">
                  <c:v>-22.7</c:v>
                </c:pt>
                <c:pt idx="377">
                  <c:v>-14.8</c:v>
                </c:pt>
                <c:pt idx="378">
                  <c:v>-8.39</c:v>
                </c:pt>
                <c:pt idx="379">
                  <c:v>-5.8</c:v>
                </c:pt>
                <c:pt idx="380">
                  <c:v>-8.0399999999999991</c:v>
                </c:pt>
                <c:pt idx="381">
                  <c:v>-18.899999999999999</c:v>
                </c:pt>
                <c:pt idx="382">
                  <c:v>-36.200000000000003</c:v>
                </c:pt>
                <c:pt idx="383">
                  <c:v>-48.9</c:v>
                </c:pt>
                <c:pt idx="384">
                  <c:v>-54.7</c:v>
                </c:pt>
                <c:pt idx="385">
                  <c:v>-55</c:v>
                </c:pt>
                <c:pt idx="386">
                  <c:v>-44.9</c:v>
                </c:pt>
                <c:pt idx="387">
                  <c:v>-40.5</c:v>
                </c:pt>
                <c:pt idx="388">
                  <c:v>-32.5</c:v>
                </c:pt>
                <c:pt idx="389">
                  <c:v>-20.9</c:v>
                </c:pt>
                <c:pt idx="390">
                  <c:v>-24.7</c:v>
                </c:pt>
                <c:pt idx="391">
                  <c:v>-23.8</c:v>
                </c:pt>
                <c:pt idx="392">
                  <c:v>-22.6</c:v>
                </c:pt>
                <c:pt idx="393">
                  <c:v>-26.4</c:v>
                </c:pt>
                <c:pt idx="394">
                  <c:v>-23.1</c:v>
                </c:pt>
                <c:pt idx="395">
                  <c:v>-31.7</c:v>
                </c:pt>
                <c:pt idx="396">
                  <c:v>-46.9</c:v>
                </c:pt>
                <c:pt idx="397">
                  <c:v>-57.4</c:v>
                </c:pt>
                <c:pt idx="398">
                  <c:v>-67.2</c:v>
                </c:pt>
                <c:pt idx="399">
                  <c:v>-59.7</c:v>
                </c:pt>
                <c:pt idx="400">
                  <c:v>-46.2</c:v>
                </c:pt>
              </c:numCache>
            </c:numRef>
          </c:val>
          <c:smooth val="0"/>
          <c:extLst>
            <c:ext xmlns:c16="http://schemas.microsoft.com/office/drawing/2014/chart" uri="{C3380CC4-5D6E-409C-BE32-E72D297353CC}">
              <c16:uniqueId val="{00000003-2DD9-6A4C-85A2-A8804F757D33}"/>
            </c:ext>
          </c:extLst>
        </c:ser>
        <c:ser>
          <c:idx val="6"/>
          <c:order val="4"/>
          <c:tx>
            <c:strRef>
              <c:f>'K1'!$G$1</c:f>
              <c:strCache>
                <c:ptCount val="1"/>
                <c:pt idx="0">
                  <c:v>72 hours</c:v>
                </c:pt>
              </c:strCache>
            </c:strRef>
          </c:tx>
          <c:spPr>
            <a:ln w="28575" cap="rnd">
              <a:solidFill>
                <a:schemeClr val="accent1">
                  <a:lumMod val="60000"/>
                </a:schemeClr>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'K1'!$G$800:$G$1200</c:f>
              <c:numCache>
                <c:formatCode>0.00E+00</c:formatCode>
                <c:ptCount val="401"/>
                <c:pt idx="0">
                  <c:v>-118</c:v>
                </c:pt>
                <c:pt idx="1">
                  <c:v>-120</c:v>
                </c:pt>
                <c:pt idx="2">
                  <c:v>-123</c:v>
                </c:pt>
                <c:pt idx="3">
                  <c:v>-128</c:v>
                </c:pt>
                <c:pt idx="4">
                  <c:v>-125</c:v>
                </c:pt>
                <c:pt idx="5">
                  <c:v>-118</c:v>
                </c:pt>
                <c:pt idx="6">
                  <c:v>-114</c:v>
                </c:pt>
                <c:pt idx="7">
                  <c:v>-108</c:v>
                </c:pt>
                <c:pt idx="8">
                  <c:v>-104</c:v>
                </c:pt>
                <c:pt idx="9">
                  <c:v>-104</c:v>
                </c:pt>
                <c:pt idx="10">
                  <c:v>-102</c:v>
                </c:pt>
                <c:pt idx="11">
                  <c:v>-104</c:v>
                </c:pt>
                <c:pt idx="12">
                  <c:v>-105</c:v>
                </c:pt>
                <c:pt idx="13">
                  <c:v>-106</c:v>
                </c:pt>
                <c:pt idx="14">
                  <c:v>-107</c:v>
                </c:pt>
                <c:pt idx="15">
                  <c:v>-111</c:v>
                </c:pt>
                <c:pt idx="16">
                  <c:v>-112</c:v>
                </c:pt>
                <c:pt idx="17">
                  <c:v>-114</c:v>
                </c:pt>
                <c:pt idx="18">
                  <c:v>-110</c:v>
                </c:pt>
                <c:pt idx="19">
                  <c:v>-106</c:v>
                </c:pt>
                <c:pt idx="20">
                  <c:v>-102</c:v>
                </c:pt>
                <c:pt idx="21">
                  <c:v>-96.9</c:v>
                </c:pt>
                <c:pt idx="22">
                  <c:v>-92.9</c:v>
                </c:pt>
                <c:pt idx="23">
                  <c:v>-91.6</c:v>
                </c:pt>
                <c:pt idx="24">
                  <c:v>-91.5</c:v>
                </c:pt>
                <c:pt idx="25">
                  <c:v>-95.7</c:v>
                </c:pt>
                <c:pt idx="26">
                  <c:v>-98.8</c:v>
                </c:pt>
                <c:pt idx="27">
                  <c:v>-102</c:v>
                </c:pt>
                <c:pt idx="28">
                  <c:v>-103</c:v>
                </c:pt>
                <c:pt idx="29">
                  <c:v>-92.3</c:v>
                </c:pt>
                <c:pt idx="30">
                  <c:v>-77.400000000000006</c:v>
                </c:pt>
                <c:pt idx="31">
                  <c:v>-68.099999999999994</c:v>
                </c:pt>
                <c:pt idx="32">
                  <c:v>-64.900000000000006</c:v>
                </c:pt>
                <c:pt idx="33">
                  <c:v>-66.7</c:v>
                </c:pt>
                <c:pt idx="34">
                  <c:v>-81.099999999999994</c:v>
                </c:pt>
                <c:pt idx="35">
                  <c:v>-98.4</c:v>
                </c:pt>
                <c:pt idx="36">
                  <c:v>-117</c:v>
                </c:pt>
                <c:pt idx="37">
                  <c:v>-130</c:v>
                </c:pt>
                <c:pt idx="38">
                  <c:v>-130</c:v>
                </c:pt>
                <c:pt idx="39">
                  <c:v>-123</c:v>
                </c:pt>
                <c:pt idx="40">
                  <c:v>-109</c:v>
                </c:pt>
                <c:pt idx="41">
                  <c:v>-91.6</c:v>
                </c:pt>
                <c:pt idx="42">
                  <c:v>-84</c:v>
                </c:pt>
                <c:pt idx="43">
                  <c:v>-83.2</c:v>
                </c:pt>
                <c:pt idx="44">
                  <c:v>-81</c:v>
                </c:pt>
                <c:pt idx="45">
                  <c:v>-82.2</c:v>
                </c:pt>
                <c:pt idx="46">
                  <c:v>-81.8</c:v>
                </c:pt>
                <c:pt idx="47">
                  <c:v>-83.1</c:v>
                </c:pt>
                <c:pt idx="48">
                  <c:v>-85.4</c:v>
                </c:pt>
                <c:pt idx="49">
                  <c:v>-81.900000000000006</c:v>
                </c:pt>
                <c:pt idx="50">
                  <c:v>-82.2</c:v>
                </c:pt>
                <c:pt idx="51">
                  <c:v>-81.599999999999994</c:v>
                </c:pt>
                <c:pt idx="52">
                  <c:v>-79.900000000000006</c:v>
                </c:pt>
                <c:pt idx="53">
                  <c:v>-78.099999999999994</c:v>
                </c:pt>
                <c:pt idx="54">
                  <c:v>-72.8</c:v>
                </c:pt>
                <c:pt idx="55">
                  <c:v>-68</c:v>
                </c:pt>
                <c:pt idx="56">
                  <c:v>-70</c:v>
                </c:pt>
                <c:pt idx="57">
                  <c:v>-76</c:v>
                </c:pt>
                <c:pt idx="58">
                  <c:v>-87.3</c:v>
                </c:pt>
                <c:pt idx="59">
                  <c:v>-97</c:v>
                </c:pt>
                <c:pt idx="60">
                  <c:v>-89.8</c:v>
                </c:pt>
                <c:pt idx="61">
                  <c:v>-75.400000000000006</c:v>
                </c:pt>
                <c:pt idx="62">
                  <c:v>-59.6</c:v>
                </c:pt>
                <c:pt idx="63">
                  <c:v>-43.9</c:v>
                </c:pt>
                <c:pt idx="64">
                  <c:v>-37.1</c:v>
                </c:pt>
                <c:pt idx="65">
                  <c:v>-39.299999999999997</c:v>
                </c:pt>
                <c:pt idx="66">
                  <c:v>-41.9</c:v>
                </c:pt>
                <c:pt idx="67">
                  <c:v>-49.2</c:v>
                </c:pt>
                <c:pt idx="68">
                  <c:v>-56.9</c:v>
                </c:pt>
                <c:pt idx="69">
                  <c:v>-62</c:v>
                </c:pt>
                <c:pt idx="70">
                  <c:v>-65.099999999999994</c:v>
                </c:pt>
                <c:pt idx="71">
                  <c:v>-59.8</c:v>
                </c:pt>
                <c:pt idx="72">
                  <c:v>-43.4</c:v>
                </c:pt>
                <c:pt idx="73">
                  <c:v>-24.1</c:v>
                </c:pt>
                <c:pt idx="74">
                  <c:v>-7.46</c:v>
                </c:pt>
                <c:pt idx="75">
                  <c:v>2</c:v>
                </c:pt>
                <c:pt idx="76">
                  <c:v>1.32</c:v>
                </c:pt>
                <c:pt idx="77">
                  <c:v>-9.31</c:v>
                </c:pt>
                <c:pt idx="78">
                  <c:v>-21.9</c:v>
                </c:pt>
                <c:pt idx="79">
                  <c:v>-36.200000000000003</c:v>
                </c:pt>
                <c:pt idx="80">
                  <c:v>-55</c:v>
                </c:pt>
                <c:pt idx="81">
                  <c:v>-73</c:v>
                </c:pt>
                <c:pt idx="82">
                  <c:v>-85.5</c:v>
                </c:pt>
                <c:pt idx="83">
                  <c:v>-88.4</c:v>
                </c:pt>
                <c:pt idx="84">
                  <c:v>-81.900000000000006</c:v>
                </c:pt>
                <c:pt idx="85">
                  <c:v>-62.4</c:v>
                </c:pt>
                <c:pt idx="86">
                  <c:v>-38.799999999999997</c:v>
                </c:pt>
                <c:pt idx="87">
                  <c:v>-25.8</c:v>
                </c:pt>
                <c:pt idx="88">
                  <c:v>-24.3</c:v>
                </c:pt>
                <c:pt idx="89">
                  <c:v>-36.700000000000003</c:v>
                </c:pt>
                <c:pt idx="90">
                  <c:v>-51.4</c:v>
                </c:pt>
                <c:pt idx="91">
                  <c:v>-59.4</c:v>
                </c:pt>
                <c:pt idx="92">
                  <c:v>-54.4</c:v>
                </c:pt>
                <c:pt idx="93">
                  <c:v>-31.8</c:v>
                </c:pt>
                <c:pt idx="94">
                  <c:v>-8.64</c:v>
                </c:pt>
                <c:pt idx="95">
                  <c:v>5.46</c:v>
                </c:pt>
                <c:pt idx="96">
                  <c:v>16.399999999999999</c:v>
                </c:pt>
                <c:pt idx="97">
                  <c:v>16.7</c:v>
                </c:pt>
                <c:pt idx="98">
                  <c:v>3.33</c:v>
                </c:pt>
                <c:pt idx="99">
                  <c:v>-2.91</c:v>
                </c:pt>
                <c:pt idx="100">
                  <c:v>3.66</c:v>
                </c:pt>
                <c:pt idx="101">
                  <c:v>4.74</c:v>
                </c:pt>
                <c:pt idx="102">
                  <c:v>9.58</c:v>
                </c:pt>
                <c:pt idx="103">
                  <c:v>21.1</c:v>
                </c:pt>
                <c:pt idx="104">
                  <c:v>20.399999999999999</c:v>
                </c:pt>
                <c:pt idx="105">
                  <c:v>23</c:v>
                </c:pt>
                <c:pt idx="106">
                  <c:v>31.4</c:v>
                </c:pt>
                <c:pt idx="107">
                  <c:v>37</c:v>
                </c:pt>
                <c:pt idx="108">
                  <c:v>40.799999999999997</c:v>
                </c:pt>
                <c:pt idx="109">
                  <c:v>42</c:v>
                </c:pt>
                <c:pt idx="110">
                  <c:v>37.9</c:v>
                </c:pt>
                <c:pt idx="111">
                  <c:v>32.6</c:v>
                </c:pt>
                <c:pt idx="112">
                  <c:v>26.9</c:v>
                </c:pt>
                <c:pt idx="113">
                  <c:v>26.6</c:v>
                </c:pt>
                <c:pt idx="114">
                  <c:v>31.7</c:v>
                </c:pt>
                <c:pt idx="115">
                  <c:v>38.799999999999997</c:v>
                </c:pt>
                <c:pt idx="116">
                  <c:v>44.1</c:v>
                </c:pt>
                <c:pt idx="117">
                  <c:v>48.2</c:v>
                </c:pt>
                <c:pt idx="118">
                  <c:v>53.5</c:v>
                </c:pt>
                <c:pt idx="119">
                  <c:v>56.4</c:v>
                </c:pt>
                <c:pt idx="120">
                  <c:v>64</c:v>
                </c:pt>
                <c:pt idx="121">
                  <c:v>70.099999999999994</c:v>
                </c:pt>
                <c:pt idx="122">
                  <c:v>70.7</c:v>
                </c:pt>
                <c:pt idx="123">
                  <c:v>71.8</c:v>
                </c:pt>
                <c:pt idx="124">
                  <c:v>76.599999999999994</c:v>
                </c:pt>
                <c:pt idx="125">
                  <c:v>79.599999999999994</c:v>
                </c:pt>
                <c:pt idx="126">
                  <c:v>88.2</c:v>
                </c:pt>
                <c:pt idx="127">
                  <c:v>97.7</c:v>
                </c:pt>
                <c:pt idx="128">
                  <c:v>103</c:v>
                </c:pt>
                <c:pt idx="129">
                  <c:v>107</c:v>
                </c:pt>
                <c:pt idx="130">
                  <c:v>110</c:v>
                </c:pt>
                <c:pt idx="131">
                  <c:v>118</c:v>
                </c:pt>
                <c:pt idx="132">
                  <c:v>134</c:v>
                </c:pt>
                <c:pt idx="133">
                  <c:v>155</c:v>
                </c:pt>
                <c:pt idx="134">
                  <c:v>170</c:v>
                </c:pt>
                <c:pt idx="135">
                  <c:v>183</c:v>
                </c:pt>
                <c:pt idx="136">
                  <c:v>188</c:v>
                </c:pt>
                <c:pt idx="137">
                  <c:v>185</c:v>
                </c:pt>
                <c:pt idx="138">
                  <c:v>186</c:v>
                </c:pt>
                <c:pt idx="139">
                  <c:v>188</c:v>
                </c:pt>
                <c:pt idx="140">
                  <c:v>192</c:v>
                </c:pt>
                <c:pt idx="141">
                  <c:v>209</c:v>
                </c:pt>
                <c:pt idx="142">
                  <c:v>227</c:v>
                </c:pt>
                <c:pt idx="143">
                  <c:v>249</c:v>
                </c:pt>
                <c:pt idx="144">
                  <c:v>272</c:v>
                </c:pt>
                <c:pt idx="145">
                  <c:v>289</c:v>
                </c:pt>
                <c:pt idx="146">
                  <c:v>312</c:v>
                </c:pt>
                <c:pt idx="147">
                  <c:v>325</c:v>
                </c:pt>
                <c:pt idx="148">
                  <c:v>338</c:v>
                </c:pt>
                <c:pt idx="149">
                  <c:v>355</c:v>
                </c:pt>
                <c:pt idx="150">
                  <c:v>364</c:v>
                </c:pt>
                <c:pt idx="151">
                  <c:v>374</c:v>
                </c:pt>
                <c:pt idx="152">
                  <c:v>390</c:v>
                </c:pt>
                <c:pt idx="153">
                  <c:v>403</c:v>
                </c:pt>
                <c:pt idx="154">
                  <c:v>419</c:v>
                </c:pt>
                <c:pt idx="155">
                  <c:v>439</c:v>
                </c:pt>
                <c:pt idx="156">
                  <c:v>455</c:v>
                </c:pt>
                <c:pt idx="157">
                  <c:v>475</c:v>
                </c:pt>
                <c:pt idx="158">
                  <c:v>496</c:v>
                </c:pt>
                <c:pt idx="159">
                  <c:v>516</c:v>
                </c:pt>
                <c:pt idx="160">
                  <c:v>532</c:v>
                </c:pt>
                <c:pt idx="161">
                  <c:v>549</c:v>
                </c:pt>
                <c:pt idx="162">
                  <c:v>564</c:v>
                </c:pt>
                <c:pt idx="163">
                  <c:v>589</c:v>
                </c:pt>
                <c:pt idx="164">
                  <c:v>625</c:v>
                </c:pt>
                <c:pt idx="165">
                  <c:v>660</c:v>
                </c:pt>
                <c:pt idx="166">
                  <c:v>691</c:v>
                </c:pt>
                <c:pt idx="167">
                  <c:v>719</c:v>
                </c:pt>
                <c:pt idx="168">
                  <c:v>747</c:v>
                </c:pt>
                <c:pt idx="169">
                  <c:v>775</c:v>
                </c:pt>
                <c:pt idx="170">
                  <c:v>806</c:v>
                </c:pt>
                <c:pt idx="171">
                  <c:v>836</c:v>
                </c:pt>
                <c:pt idx="172">
                  <c:v>857</c:v>
                </c:pt>
                <c:pt idx="173">
                  <c:v>875</c:v>
                </c:pt>
                <c:pt idx="174">
                  <c:v>897</c:v>
                </c:pt>
                <c:pt idx="175">
                  <c:v>924</c:v>
                </c:pt>
                <c:pt idx="176">
                  <c:v>962</c:v>
                </c:pt>
                <c:pt idx="177">
                  <c:v>1000</c:v>
                </c:pt>
                <c:pt idx="178">
                  <c:v>1040</c:v>
                </c:pt>
                <c:pt idx="179">
                  <c:v>1080</c:v>
                </c:pt>
                <c:pt idx="180">
                  <c:v>1110</c:v>
                </c:pt>
                <c:pt idx="181">
                  <c:v>1150</c:v>
                </c:pt>
                <c:pt idx="182">
                  <c:v>1200</c:v>
                </c:pt>
                <c:pt idx="183">
                  <c:v>1260</c:v>
                </c:pt>
                <c:pt idx="184">
                  <c:v>1320</c:v>
                </c:pt>
                <c:pt idx="185">
                  <c:v>1350</c:v>
                </c:pt>
                <c:pt idx="186">
                  <c:v>1370</c:v>
                </c:pt>
                <c:pt idx="187">
                  <c:v>1390</c:v>
                </c:pt>
                <c:pt idx="188">
                  <c:v>1410</c:v>
                </c:pt>
                <c:pt idx="189">
                  <c:v>1430</c:v>
                </c:pt>
                <c:pt idx="190">
                  <c:v>1450</c:v>
                </c:pt>
                <c:pt idx="191">
                  <c:v>1460</c:v>
                </c:pt>
                <c:pt idx="192">
                  <c:v>1470</c:v>
                </c:pt>
                <c:pt idx="193">
                  <c:v>1490</c:v>
                </c:pt>
                <c:pt idx="194">
                  <c:v>1520</c:v>
                </c:pt>
                <c:pt idx="195">
                  <c:v>1550</c:v>
                </c:pt>
                <c:pt idx="196">
                  <c:v>1580</c:v>
                </c:pt>
                <c:pt idx="197">
                  <c:v>1620</c:v>
                </c:pt>
                <c:pt idx="198">
                  <c:v>1650</c:v>
                </c:pt>
                <c:pt idx="199">
                  <c:v>1680</c:v>
                </c:pt>
                <c:pt idx="200">
                  <c:v>1710</c:v>
                </c:pt>
                <c:pt idx="201">
                  <c:v>1720</c:v>
                </c:pt>
                <c:pt idx="202">
                  <c:v>1730</c:v>
                </c:pt>
                <c:pt idx="203">
                  <c:v>1740</c:v>
                </c:pt>
                <c:pt idx="204">
                  <c:v>1760</c:v>
                </c:pt>
                <c:pt idx="205">
                  <c:v>1760</c:v>
                </c:pt>
                <c:pt idx="206">
                  <c:v>1760</c:v>
                </c:pt>
                <c:pt idx="207">
                  <c:v>1750</c:v>
                </c:pt>
                <c:pt idx="208">
                  <c:v>1730</c:v>
                </c:pt>
                <c:pt idx="209">
                  <c:v>1720</c:v>
                </c:pt>
                <c:pt idx="210">
                  <c:v>1700</c:v>
                </c:pt>
                <c:pt idx="211">
                  <c:v>1700</c:v>
                </c:pt>
                <c:pt idx="212">
                  <c:v>1700</c:v>
                </c:pt>
                <c:pt idx="213">
                  <c:v>1690</c:v>
                </c:pt>
                <c:pt idx="214">
                  <c:v>1670</c:v>
                </c:pt>
                <c:pt idx="215">
                  <c:v>1650</c:v>
                </c:pt>
                <c:pt idx="216">
                  <c:v>1620</c:v>
                </c:pt>
                <c:pt idx="217">
                  <c:v>1600</c:v>
                </c:pt>
                <c:pt idx="218">
                  <c:v>1580</c:v>
                </c:pt>
                <c:pt idx="219">
                  <c:v>1570</c:v>
                </c:pt>
                <c:pt idx="220">
                  <c:v>1550</c:v>
                </c:pt>
                <c:pt idx="221">
                  <c:v>1540</c:v>
                </c:pt>
                <c:pt idx="222">
                  <c:v>1510</c:v>
                </c:pt>
                <c:pt idx="223">
                  <c:v>1480</c:v>
                </c:pt>
                <c:pt idx="224">
                  <c:v>1430</c:v>
                </c:pt>
                <c:pt idx="225">
                  <c:v>1390</c:v>
                </c:pt>
                <c:pt idx="226">
                  <c:v>1360</c:v>
                </c:pt>
                <c:pt idx="227">
                  <c:v>1330</c:v>
                </c:pt>
                <c:pt idx="228">
                  <c:v>1310</c:v>
                </c:pt>
                <c:pt idx="229">
                  <c:v>1300</c:v>
                </c:pt>
                <c:pt idx="230">
                  <c:v>1280</c:v>
                </c:pt>
                <c:pt idx="231">
                  <c:v>1270</c:v>
                </c:pt>
                <c:pt idx="232">
                  <c:v>1240</c:v>
                </c:pt>
                <c:pt idx="233">
                  <c:v>1210</c:v>
                </c:pt>
                <c:pt idx="234">
                  <c:v>1160</c:v>
                </c:pt>
                <c:pt idx="235">
                  <c:v>1120</c:v>
                </c:pt>
                <c:pt idx="236">
                  <c:v>1090</c:v>
                </c:pt>
                <c:pt idx="237">
                  <c:v>1060</c:v>
                </c:pt>
                <c:pt idx="238">
                  <c:v>1040</c:v>
                </c:pt>
                <c:pt idx="239">
                  <c:v>1020</c:v>
                </c:pt>
                <c:pt idx="240">
                  <c:v>987</c:v>
                </c:pt>
                <c:pt idx="241">
                  <c:v>954</c:v>
                </c:pt>
                <c:pt idx="242">
                  <c:v>918</c:v>
                </c:pt>
                <c:pt idx="243">
                  <c:v>885</c:v>
                </c:pt>
                <c:pt idx="244">
                  <c:v>856</c:v>
                </c:pt>
                <c:pt idx="245">
                  <c:v>836</c:v>
                </c:pt>
                <c:pt idx="246">
                  <c:v>817</c:v>
                </c:pt>
                <c:pt idx="247">
                  <c:v>795</c:v>
                </c:pt>
                <c:pt idx="248">
                  <c:v>771</c:v>
                </c:pt>
                <c:pt idx="249">
                  <c:v>745</c:v>
                </c:pt>
                <c:pt idx="250">
                  <c:v>722</c:v>
                </c:pt>
                <c:pt idx="251">
                  <c:v>699</c:v>
                </c:pt>
                <c:pt idx="252">
                  <c:v>671</c:v>
                </c:pt>
                <c:pt idx="253">
                  <c:v>643</c:v>
                </c:pt>
                <c:pt idx="254">
                  <c:v>611</c:v>
                </c:pt>
                <c:pt idx="255">
                  <c:v>579</c:v>
                </c:pt>
                <c:pt idx="256">
                  <c:v>551</c:v>
                </c:pt>
                <c:pt idx="257">
                  <c:v>527</c:v>
                </c:pt>
                <c:pt idx="258">
                  <c:v>500</c:v>
                </c:pt>
                <c:pt idx="259">
                  <c:v>476</c:v>
                </c:pt>
                <c:pt idx="260">
                  <c:v>455</c:v>
                </c:pt>
                <c:pt idx="261">
                  <c:v>428</c:v>
                </c:pt>
                <c:pt idx="262">
                  <c:v>406</c:v>
                </c:pt>
                <c:pt idx="263">
                  <c:v>386</c:v>
                </c:pt>
                <c:pt idx="264">
                  <c:v>362</c:v>
                </c:pt>
                <c:pt idx="265">
                  <c:v>341</c:v>
                </c:pt>
                <c:pt idx="266">
                  <c:v>319</c:v>
                </c:pt>
                <c:pt idx="267">
                  <c:v>297</c:v>
                </c:pt>
                <c:pt idx="268">
                  <c:v>276</c:v>
                </c:pt>
                <c:pt idx="269">
                  <c:v>255</c:v>
                </c:pt>
                <c:pt idx="270">
                  <c:v>236</c:v>
                </c:pt>
                <c:pt idx="271">
                  <c:v>224</c:v>
                </c:pt>
                <c:pt idx="272">
                  <c:v>215</c:v>
                </c:pt>
                <c:pt idx="273">
                  <c:v>207</c:v>
                </c:pt>
                <c:pt idx="274">
                  <c:v>198</c:v>
                </c:pt>
                <c:pt idx="275">
                  <c:v>184</c:v>
                </c:pt>
                <c:pt idx="276">
                  <c:v>161</c:v>
                </c:pt>
                <c:pt idx="277">
                  <c:v>137</c:v>
                </c:pt>
                <c:pt idx="278">
                  <c:v>111</c:v>
                </c:pt>
                <c:pt idx="279">
                  <c:v>76.2</c:v>
                </c:pt>
                <c:pt idx="280">
                  <c:v>42.8</c:v>
                </c:pt>
                <c:pt idx="281">
                  <c:v>8.89</c:v>
                </c:pt>
                <c:pt idx="282">
                  <c:v>-16.600000000000001</c:v>
                </c:pt>
                <c:pt idx="283">
                  <c:v>-25.7</c:v>
                </c:pt>
                <c:pt idx="284">
                  <c:v>-24</c:v>
                </c:pt>
                <c:pt idx="285">
                  <c:v>-17.899999999999999</c:v>
                </c:pt>
                <c:pt idx="286">
                  <c:v>-18.399999999999999</c:v>
                </c:pt>
                <c:pt idx="287">
                  <c:v>-25.8</c:v>
                </c:pt>
                <c:pt idx="288">
                  <c:v>-40.799999999999997</c:v>
                </c:pt>
                <c:pt idx="289">
                  <c:v>-62.8</c:v>
                </c:pt>
                <c:pt idx="290">
                  <c:v>-89.5</c:v>
                </c:pt>
                <c:pt idx="291">
                  <c:v>-110</c:v>
                </c:pt>
                <c:pt idx="292">
                  <c:v>-126</c:v>
                </c:pt>
                <c:pt idx="293">
                  <c:v>-140</c:v>
                </c:pt>
                <c:pt idx="294">
                  <c:v>-141</c:v>
                </c:pt>
                <c:pt idx="295">
                  <c:v>-145</c:v>
                </c:pt>
                <c:pt idx="296">
                  <c:v>-154</c:v>
                </c:pt>
                <c:pt idx="297">
                  <c:v>-160</c:v>
                </c:pt>
                <c:pt idx="298">
                  <c:v>-169</c:v>
                </c:pt>
                <c:pt idx="299">
                  <c:v>-179</c:v>
                </c:pt>
                <c:pt idx="300">
                  <c:v>-190</c:v>
                </c:pt>
                <c:pt idx="301">
                  <c:v>-210</c:v>
                </c:pt>
                <c:pt idx="302">
                  <c:v>-236</c:v>
                </c:pt>
                <c:pt idx="303">
                  <c:v>-256</c:v>
                </c:pt>
                <c:pt idx="304">
                  <c:v>-270</c:v>
                </c:pt>
                <c:pt idx="305">
                  <c:v>-277</c:v>
                </c:pt>
                <c:pt idx="306">
                  <c:v>-275</c:v>
                </c:pt>
                <c:pt idx="307">
                  <c:v>-278</c:v>
                </c:pt>
                <c:pt idx="308">
                  <c:v>-281</c:v>
                </c:pt>
                <c:pt idx="309">
                  <c:v>-278</c:v>
                </c:pt>
                <c:pt idx="310">
                  <c:v>-278</c:v>
                </c:pt>
                <c:pt idx="311">
                  <c:v>-279</c:v>
                </c:pt>
                <c:pt idx="312">
                  <c:v>-279</c:v>
                </c:pt>
                <c:pt idx="313">
                  <c:v>-288</c:v>
                </c:pt>
                <c:pt idx="314">
                  <c:v>-300</c:v>
                </c:pt>
                <c:pt idx="315">
                  <c:v>-309</c:v>
                </c:pt>
                <c:pt idx="316">
                  <c:v>-320</c:v>
                </c:pt>
                <c:pt idx="317">
                  <c:v>-331</c:v>
                </c:pt>
                <c:pt idx="318">
                  <c:v>-337</c:v>
                </c:pt>
                <c:pt idx="319">
                  <c:v>-339</c:v>
                </c:pt>
                <c:pt idx="320">
                  <c:v>-342</c:v>
                </c:pt>
                <c:pt idx="321">
                  <c:v>-339</c:v>
                </c:pt>
                <c:pt idx="322">
                  <c:v>-335</c:v>
                </c:pt>
                <c:pt idx="323">
                  <c:v>-335</c:v>
                </c:pt>
                <c:pt idx="324">
                  <c:v>-337</c:v>
                </c:pt>
                <c:pt idx="325">
                  <c:v>-349</c:v>
                </c:pt>
                <c:pt idx="326">
                  <c:v>-363</c:v>
                </c:pt>
                <c:pt idx="327">
                  <c:v>-374</c:v>
                </c:pt>
                <c:pt idx="328">
                  <c:v>-388</c:v>
                </c:pt>
                <c:pt idx="329">
                  <c:v>-401</c:v>
                </c:pt>
                <c:pt idx="330">
                  <c:v>-406</c:v>
                </c:pt>
                <c:pt idx="331">
                  <c:v>-405</c:v>
                </c:pt>
                <c:pt idx="332">
                  <c:v>-399</c:v>
                </c:pt>
                <c:pt idx="333">
                  <c:v>-384</c:v>
                </c:pt>
                <c:pt idx="334">
                  <c:v>-371</c:v>
                </c:pt>
                <c:pt idx="335">
                  <c:v>-371</c:v>
                </c:pt>
                <c:pt idx="336">
                  <c:v>-377</c:v>
                </c:pt>
                <c:pt idx="337">
                  <c:v>-388</c:v>
                </c:pt>
                <c:pt idx="338">
                  <c:v>-400</c:v>
                </c:pt>
                <c:pt idx="339">
                  <c:v>-403</c:v>
                </c:pt>
                <c:pt idx="340">
                  <c:v>-413</c:v>
                </c:pt>
                <c:pt idx="341">
                  <c:v>-420</c:v>
                </c:pt>
                <c:pt idx="342">
                  <c:v>-422</c:v>
                </c:pt>
                <c:pt idx="343">
                  <c:v>-438</c:v>
                </c:pt>
                <c:pt idx="344">
                  <c:v>-440</c:v>
                </c:pt>
                <c:pt idx="345">
                  <c:v>-434</c:v>
                </c:pt>
                <c:pt idx="346">
                  <c:v>-438</c:v>
                </c:pt>
                <c:pt idx="347">
                  <c:v>-438</c:v>
                </c:pt>
                <c:pt idx="348">
                  <c:v>-442</c:v>
                </c:pt>
                <c:pt idx="349">
                  <c:v>-444</c:v>
                </c:pt>
                <c:pt idx="350">
                  <c:v>-437</c:v>
                </c:pt>
                <c:pt idx="351">
                  <c:v>-434</c:v>
                </c:pt>
                <c:pt idx="352">
                  <c:v>-432</c:v>
                </c:pt>
                <c:pt idx="353">
                  <c:v>-439</c:v>
                </c:pt>
                <c:pt idx="354">
                  <c:v>-447</c:v>
                </c:pt>
                <c:pt idx="355">
                  <c:v>-451</c:v>
                </c:pt>
                <c:pt idx="356">
                  <c:v>-445</c:v>
                </c:pt>
                <c:pt idx="357">
                  <c:v>-439</c:v>
                </c:pt>
                <c:pt idx="358">
                  <c:v>-444</c:v>
                </c:pt>
                <c:pt idx="359">
                  <c:v>-447</c:v>
                </c:pt>
                <c:pt idx="360">
                  <c:v>-447</c:v>
                </c:pt>
                <c:pt idx="361">
                  <c:v>-441</c:v>
                </c:pt>
                <c:pt idx="362">
                  <c:v>-427</c:v>
                </c:pt>
                <c:pt idx="363">
                  <c:v>-412</c:v>
                </c:pt>
                <c:pt idx="364">
                  <c:v>-405</c:v>
                </c:pt>
                <c:pt idx="365">
                  <c:v>-417</c:v>
                </c:pt>
                <c:pt idx="366">
                  <c:v>-432</c:v>
                </c:pt>
                <c:pt idx="367">
                  <c:v>-442</c:v>
                </c:pt>
                <c:pt idx="368">
                  <c:v>-444</c:v>
                </c:pt>
                <c:pt idx="369">
                  <c:v>-437</c:v>
                </c:pt>
                <c:pt idx="370">
                  <c:v>-426</c:v>
                </c:pt>
                <c:pt idx="371">
                  <c:v>-418</c:v>
                </c:pt>
                <c:pt idx="372">
                  <c:v>-414</c:v>
                </c:pt>
                <c:pt idx="373">
                  <c:v>-410</c:v>
                </c:pt>
                <c:pt idx="374">
                  <c:v>-410</c:v>
                </c:pt>
                <c:pt idx="375">
                  <c:v>-408</c:v>
                </c:pt>
                <c:pt idx="376">
                  <c:v>-406</c:v>
                </c:pt>
                <c:pt idx="377">
                  <c:v>-396</c:v>
                </c:pt>
                <c:pt idx="378">
                  <c:v>-379</c:v>
                </c:pt>
                <c:pt idx="379">
                  <c:v>-363</c:v>
                </c:pt>
                <c:pt idx="380">
                  <c:v>-349</c:v>
                </c:pt>
                <c:pt idx="381">
                  <c:v>-334</c:v>
                </c:pt>
                <c:pt idx="382">
                  <c:v>-321</c:v>
                </c:pt>
                <c:pt idx="383">
                  <c:v>-312</c:v>
                </c:pt>
                <c:pt idx="384">
                  <c:v>-303</c:v>
                </c:pt>
                <c:pt idx="385">
                  <c:v>-299</c:v>
                </c:pt>
                <c:pt idx="386">
                  <c:v>-299</c:v>
                </c:pt>
                <c:pt idx="387">
                  <c:v>-304</c:v>
                </c:pt>
                <c:pt idx="388">
                  <c:v>-308</c:v>
                </c:pt>
                <c:pt idx="389">
                  <c:v>-310</c:v>
                </c:pt>
                <c:pt idx="390">
                  <c:v>-306</c:v>
                </c:pt>
                <c:pt idx="391">
                  <c:v>-302</c:v>
                </c:pt>
                <c:pt idx="392">
                  <c:v>-305</c:v>
                </c:pt>
                <c:pt idx="393">
                  <c:v>-309</c:v>
                </c:pt>
                <c:pt idx="394">
                  <c:v>-314</c:v>
                </c:pt>
                <c:pt idx="395">
                  <c:v>-313</c:v>
                </c:pt>
                <c:pt idx="396">
                  <c:v>-299</c:v>
                </c:pt>
                <c:pt idx="397">
                  <c:v>-290</c:v>
                </c:pt>
                <c:pt idx="398">
                  <c:v>-287</c:v>
                </c:pt>
                <c:pt idx="399">
                  <c:v>-288</c:v>
                </c:pt>
                <c:pt idx="400">
                  <c:v>-293</c:v>
                </c:pt>
              </c:numCache>
            </c:numRef>
          </c:val>
          <c:smooth val="0"/>
          <c:extLst>
            <c:ext xmlns:c16="http://schemas.microsoft.com/office/drawing/2014/chart" uri="{C3380CC4-5D6E-409C-BE32-E72D297353CC}">
              <c16:uniqueId val="{00000004-2DD9-6A4C-85A2-A8804F757D33}"/>
            </c:ext>
          </c:extLst>
        </c:ser>
        <c:ser>
          <c:idx val="7"/>
          <c:order val="5"/>
          <c:tx>
            <c:strRef>
              <c:f>'K1'!$H$1</c:f>
              <c:strCache>
                <c:ptCount val="1"/>
                <c:pt idx="0">
                  <c:v>96 hours</c:v>
                </c:pt>
              </c:strCache>
            </c:strRef>
          </c:tx>
          <c:spPr>
            <a:ln w="28575" cap="rnd">
              <a:solidFill>
                <a:schemeClr val="accent2">
                  <a:lumMod val="60000"/>
                </a:schemeClr>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'K1'!$H$800:$H$1200</c:f>
              <c:numCache>
                <c:formatCode>0.00E+00</c:formatCode>
                <c:ptCount val="401"/>
                <c:pt idx="0">
                  <c:v>-16.3</c:v>
                </c:pt>
                <c:pt idx="1">
                  <c:v>-19.8</c:v>
                </c:pt>
                <c:pt idx="2">
                  <c:v>-14.3</c:v>
                </c:pt>
                <c:pt idx="3">
                  <c:v>-3.39</c:v>
                </c:pt>
                <c:pt idx="4">
                  <c:v>0.27400000000000002</c:v>
                </c:pt>
                <c:pt idx="5">
                  <c:v>-11.1</c:v>
                </c:pt>
                <c:pt idx="6">
                  <c:v>-32.1</c:v>
                </c:pt>
                <c:pt idx="7">
                  <c:v>-47.4</c:v>
                </c:pt>
                <c:pt idx="8">
                  <c:v>-53.5</c:v>
                </c:pt>
                <c:pt idx="9">
                  <c:v>-39.700000000000003</c:v>
                </c:pt>
                <c:pt idx="10">
                  <c:v>-19.899999999999999</c:v>
                </c:pt>
                <c:pt idx="11">
                  <c:v>2.93</c:v>
                </c:pt>
                <c:pt idx="12">
                  <c:v>26</c:v>
                </c:pt>
                <c:pt idx="13">
                  <c:v>31.3</c:v>
                </c:pt>
                <c:pt idx="14">
                  <c:v>37.9</c:v>
                </c:pt>
                <c:pt idx="15">
                  <c:v>41.2</c:v>
                </c:pt>
                <c:pt idx="16">
                  <c:v>22.4</c:v>
                </c:pt>
                <c:pt idx="17">
                  <c:v>3.12</c:v>
                </c:pt>
                <c:pt idx="18">
                  <c:v>-0.78500000000000003</c:v>
                </c:pt>
                <c:pt idx="19">
                  <c:v>-8.76</c:v>
                </c:pt>
                <c:pt idx="20">
                  <c:v>-13</c:v>
                </c:pt>
                <c:pt idx="21">
                  <c:v>-10.7</c:v>
                </c:pt>
                <c:pt idx="22">
                  <c:v>-14.3</c:v>
                </c:pt>
                <c:pt idx="23">
                  <c:v>-23.2</c:v>
                </c:pt>
                <c:pt idx="24">
                  <c:v>-28</c:v>
                </c:pt>
                <c:pt idx="25">
                  <c:v>-33.799999999999997</c:v>
                </c:pt>
                <c:pt idx="26">
                  <c:v>-38.700000000000003</c:v>
                </c:pt>
                <c:pt idx="27">
                  <c:v>-33.299999999999997</c:v>
                </c:pt>
                <c:pt idx="28">
                  <c:v>-23.8</c:v>
                </c:pt>
                <c:pt idx="29">
                  <c:v>-15.3</c:v>
                </c:pt>
                <c:pt idx="30">
                  <c:v>-0.85099999999999998</c:v>
                </c:pt>
                <c:pt idx="31">
                  <c:v>9.15</c:v>
                </c:pt>
                <c:pt idx="32">
                  <c:v>11.6</c:v>
                </c:pt>
                <c:pt idx="33">
                  <c:v>18.600000000000001</c:v>
                </c:pt>
                <c:pt idx="34">
                  <c:v>20.5</c:v>
                </c:pt>
                <c:pt idx="35">
                  <c:v>12.1</c:v>
                </c:pt>
                <c:pt idx="36">
                  <c:v>9.7100000000000006E-2</c:v>
                </c:pt>
                <c:pt idx="37">
                  <c:v>-18.100000000000001</c:v>
                </c:pt>
                <c:pt idx="38">
                  <c:v>-38.5</c:v>
                </c:pt>
                <c:pt idx="39">
                  <c:v>-49.3</c:v>
                </c:pt>
                <c:pt idx="40">
                  <c:v>-59.8</c:v>
                </c:pt>
                <c:pt idx="41">
                  <c:v>-59.5</c:v>
                </c:pt>
                <c:pt idx="42">
                  <c:v>-54.4</c:v>
                </c:pt>
                <c:pt idx="43">
                  <c:v>-40.1</c:v>
                </c:pt>
                <c:pt idx="44">
                  <c:v>-25.5</c:v>
                </c:pt>
                <c:pt idx="45">
                  <c:v>-8.8000000000000007</c:v>
                </c:pt>
                <c:pt idx="46">
                  <c:v>6.65</c:v>
                </c:pt>
                <c:pt idx="47">
                  <c:v>13</c:v>
                </c:pt>
                <c:pt idx="48">
                  <c:v>11.9</c:v>
                </c:pt>
                <c:pt idx="49">
                  <c:v>10.6</c:v>
                </c:pt>
                <c:pt idx="50">
                  <c:v>-7.19</c:v>
                </c:pt>
                <c:pt idx="51">
                  <c:v>-25.8</c:v>
                </c:pt>
                <c:pt idx="52">
                  <c:v>-33.5</c:v>
                </c:pt>
                <c:pt idx="53">
                  <c:v>-35.1</c:v>
                </c:pt>
                <c:pt idx="54">
                  <c:v>-36.6</c:v>
                </c:pt>
                <c:pt idx="55">
                  <c:v>-35.200000000000003</c:v>
                </c:pt>
                <c:pt idx="56">
                  <c:v>-31.3</c:v>
                </c:pt>
                <c:pt idx="57">
                  <c:v>-35.5</c:v>
                </c:pt>
                <c:pt idx="58">
                  <c:v>-40.4</c:v>
                </c:pt>
                <c:pt idx="59">
                  <c:v>-36.200000000000003</c:v>
                </c:pt>
                <c:pt idx="60">
                  <c:v>-28.6</c:v>
                </c:pt>
                <c:pt idx="61">
                  <c:v>-30.4</c:v>
                </c:pt>
                <c:pt idx="62">
                  <c:v>-34</c:v>
                </c:pt>
                <c:pt idx="63">
                  <c:v>-35.200000000000003</c:v>
                </c:pt>
                <c:pt idx="64">
                  <c:v>-36.700000000000003</c:v>
                </c:pt>
                <c:pt idx="65">
                  <c:v>-29.1</c:v>
                </c:pt>
                <c:pt idx="66">
                  <c:v>-7.67</c:v>
                </c:pt>
                <c:pt idx="67">
                  <c:v>9.0399999999999991</c:v>
                </c:pt>
                <c:pt idx="68">
                  <c:v>16.399999999999999</c:v>
                </c:pt>
                <c:pt idx="69">
                  <c:v>15.1</c:v>
                </c:pt>
                <c:pt idx="70">
                  <c:v>13.1</c:v>
                </c:pt>
                <c:pt idx="71">
                  <c:v>5.87</c:v>
                </c:pt>
                <c:pt idx="72">
                  <c:v>2.11</c:v>
                </c:pt>
                <c:pt idx="73">
                  <c:v>12.1</c:v>
                </c:pt>
                <c:pt idx="74">
                  <c:v>14.9</c:v>
                </c:pt>
                <c:pt idx="75">
                  <c:v>13.9</c:v>
                </c:pt>
                <c:pt idx="76">
                  <c:v>17.899999999999999</c:v>
                </c:pt>
                <c:pt idx="77">
                  <c:v>18.3</c:v>
                </c:pt>
                <c:pt idx="78">
                  <c:v>15.7</c:v>
                </c:pt>
                <c:pt idx="79">
                  <c:v>16.2</c:v>
                </c:pt>
                <c:pt idx="80">
                  <c:v>26.2</c:v>
                </c:pt>
                <c:pt idx="81">
                  <c:v>31.8</c:v>
                </c:pt>
                <c:pt idx="82">
                  <c:v>31</c:v>
                </c:pt>
                <c:pt idx="83">
                  <c:v>19.399999999999999</c:v>
                </c:pt>
                <c:pt idx="84">
                  <c:v>-2.4</c:v>
                </c:pt>
                <c:pt idx="85">
                  <c:v>-24.7</c:v>
                </c:pt>
                <c:pt idx="86">
                  <c:v>-31.3</c:v>
                </c:pt>
                <c:pt idx="87">
                  <c:v>-25.8</c:v>
                </c:pt>
                <c:pt idx="88">
                  <c:v>-9.3800000000000008</c:v>
                </c:pt>
                <c:pt idx="89">
                  <c:v>7.82</c:v>
                </c:pt>
                <c:pt idx="90">
                  <c:v>10.8</c:v>
                </c:pt>
                <c:pt idx="91">
                  <c:v>5.37</c:v>
                </c:pt>
                <c:pt idx="92">
                  <c:v>6.17</c:v>
                </c:pt>
                <c:pt idx="93">
                  <c:v>8.7200000000000006</c:v>
                </c:pt>
                <c:pt idx="94">
                  <c:v>13.7</c:v>
                </c:pt>
                <c:pt idx="95">
                  <c:v>24</c:v>
                </c:pt>
                <c:pt idx="96">
                  <c:v>32.5</c:v>
                </c:pt>
                <c:pt idx="97">
                  <c:v>41.7</c:v>
                </c:pt>
                <c:pt idx="98">
                  <c:v>52.4</c:v>
                </c:pt>
                <c:pt idx="99">
                  <c:v>55.7</c:v>
                </c:pt>
                <c:pt idx="100">
                  <c:v>60.8</c:v>
                </c:pt>
                <c:pt idx="101">
                  <c:v>65.900000000000006</c:v>
                </c:pt>
                <c:pt idx="102">
                  <c:v>68.8</c:v>
                </c:pt>
                <c:pt idx="103">
                  <c:v>68.400000000000006</c:v>
                </c:pt>
                <c:pt idx="104">
                  <c:v>60.9</c:v>
                </c:pt>
                <c:pt idx="105">
                  <c:v>45.8</c:v>
                </c:pt>
                <c:pt idx="106">
                  <c:v>32.299999999999997</c:v>
                </c:pt>
                <c:pt idx="107">
                  <c:v>21.5</c:v>
                </c:pt>
                <c:pt idx="108">
                  <c:v>25.4</c:v>
                </c:pt>
                <c:pt idx="109">
                  <c:v>44.7</c:v>
                </c:pt>
                <c:pt idx="110">
                  <c:v>54.6</c:v>
                </c:pt>
                <c:pt idx="111">
                  <c:v>56.5</c:v>
                </c:pt>
                <c:pt idx="112">
                  <c:v>64.5</c:v>
                </c:pt>
                <c:pt idx="113">
                  <c:v>62.8</c:v>
                </c:pt>
                <c:pt idx="114">
                  <c:v>65</c:v>
                </c:pt>
                <c:pt idx="115">
                  <c:v>78.5</c:v>
                </c:pt>
                <c:pt idx="116">
                  <c:v>93.7</c:v>
                </c:pt>
                <c:pt idx="117">
                  <c:v>103</c:v>
                </c:pt>
                <c:pt idx="118">
                  <c:v>105</c:v>
                </c:pt>
                <c:pt idx="119">
                  <c:v>106</c:v>
                </c:pt>
                <c:pt idx="120">
                  <c:v>105</c:v>
                </c:pt>
                <c:pt idx="121">
                  <c:v>108</c:v>
                </c:pt>
                <c:pt idx="122">
                  <c:v>110</c:v>
                </c:pt>
                <c:pt idx="123">
                  <c:v>114</c:v>
                </c:pt>
                <c:pt idx="124">
                  <c:v>120</c:v>
                </c:pt>
                <c:pt idx="125">
                  <c:v>120</c:v>
                </c:pt>
                <c:pt idx="126">
                  <c:v>114</c:v>
                </c:pt>
                <c:pt idx="127">
                  <c:v>109</c:v>
                </c:pt>
                <c:pt idx="128">
                  <c:v>95.9</c:v>
                </c:pt>
                <c:pt idx="129">
                  <c:v>84.9</c:v>
                </c:pt>
                <c:pt idx="130">
                  <c:v>79.5</c:v>
                </c:pt>
                <c:pt idx="131">
                  <c:v>83.6</c:v>
                </c:pt>
                <c:pt idx="132">
                  <c:v>98.6</c:v>
                </c:pt>
                <c:pt idx="133">
                  <c:v>117</c:v>
                </c:pt>
                <c:pt idx="134">
                  <c:v>134</c:v>
                </c:pt>
                <c:pt idx="135">
                  <c:v>146</c:v>
                </c:pt>
                <c:pt idx="136">
                  <c:v>145</c:v>
                </c:pt>
                <c:pt idx="137">
                  <c:v>142</c:v>
                </c:pt>
                <c:pt idx="138">
                  <c:v>144</c:v>
                </c:pt>
                <c:pt idx="139">
                  <c:v>143</c:v>
                </c:pt>
                <c:pt idx="140">
                  <c:v>148</c:v>
                </c:pt>
                <c:pt idx="141">
                  <c:v>155</c:v>
                </c:pt>
                <c:pt idx="142">
                  <c:v>164</c:v>
                </c:pt>
                <c:pt idx="143">
                  <c:v>177</c:v>
                </c:pt>
                <c:pt idx="144">
                  <c:v>196</c:v>
                </c:pt>
                <c:pt idx="145">
                  <c:v>219</c:v>
                </c:pt>
                <c:pt idx="146">
                  <c:v>239</c:v>
                </c:pt>
                <c:pt idx="147">
                  <c:v>260</c:v>
                </c:pt>
                <c:pt idx="148">
                  <c:v>275</c:v>
                </c:pt>
                <c:pt idx="149">
                  <c:v>284</c:v>
                </c:pt>
                <c:pt idx="150">
                  <c:v>280</c:v>
                </c:pt>
                <c:pt idx="151">
                  <c:v>281</c:v>
                </c:pt>
                <c:pt idx="152">
                  <c:v>285</c:v>
                </c:pt>
                <c:pt idx="153">
                  <c:v>301</c:v>
                </c:pt>
                <c:pt idx="154">
                  <c:v>336</c:v>
                </c:pt>
                <c:pt idx="155">
                  <c:v>365</c:v>
                </c:pt>
                <c:pt idx="156">
                  <c:v>387</c:v>
                </c:pt>
                <c:pt idx="157">
                  <c:v>402</c:v>
                </c:pt>
                <c:pt idx="158">
                  <c:v>409</c:v>
                </c:pt>
                <c:pt idx="159">
                  <c:v>425</c:v>
                </c:pt>
                <c:pt idx="160">
                  <c:v>450</c:v>
                </c:pt>
                <c:pt idx="161">
                  <c:v>474</c:v>
                </c:pt>
                <c:pt idx="162">
                  <c:v>506</c:v>
                </c:pt>
                <c:pt idx="163">
                  <c:v>524</c:v>
                </c:pt>
                <c:pt idx="164">
                  <c:v>532</c:v>
                </c:pt>
                <c:pt idx="165">
                  <c:v>542</c:v>
                </c:pt>
                <c:pt idx="166">
                  <c:v>545</c:v>
                </c:pt>
                <c:pt idx="167">
                  <c:v>560</c:v>
                </c:pt>
                <c:pt idx="168">
                  <c:v>590</c:v>
                </c:pt>
                <c:pt idx="169">
                  <c:v>618</c:v>
                </c:pt>
                <c:pt idx="170">
                  <c:v>641</c:v>
                </c:pt>
                <c:pt idx="171">
                  <c:v>658</c:v>
                </c:pt>
                <c:pt idx="172">
                  <c:v>674</c:v>
                </c:pt>
                <c:pt idx="173">
                  <c:v>698</c:v>
                </c:pt>
                <c:pt idx="174">
                  <c:v>724</c:v>
                </c:pt>
                <c:pt idx="175">
                  <c:v>752</c:v>
                </c:pt>
                <c:pt idx="176">
                  <c:v>781</c:v>
                </c:pt>
                <c:pt idx="177">
                  <c:v>806</c:v>
                </c:pt>
                <c:pt idx="178">
                  <c:v>834</c:v>
                </c:pt>
                <c:pt idx="179">
                  <c:v>872</c:v>
                </c:pt>
                <c:pt idx="180">
                  <c:v>908</c:v>
                </c:pt>
                <c:pt idx="181">
                  <c:v>942</c:v>
                </c:pt>
                <c:pt idx="182">
                  <c:v>973</c:v>
                </c:pt>
                <c:pt idx="183">
                  <c:v>1000</c:v>
                </c:pt>
                <c:pt idx="184">
                  <c:v>1030</c:v>
                </c:pt>
                <c:pt idx="185">
                  <c:v>1060</c:v>
                </c:pt>
                <c:pt idx="186">
                  <c:v>1090</c:v>
                </c:pt>
                <c:pt idx="187">
                  <c:v>1110</c:v>
                </c:pt>
                <c:pt idx="188">
                  <c:v>1140</c:v>
                </c:pt>
                <c:pt idx="189">
                  <c:v>1170</c:v>
                </c:pt>
                <c:pt idx="190">
                  <c:v>1190</c:v>
                </c:pt>
                <c:pt idx="191">
                  <c:v>1210</c:v>
                </c:pt>
                <c:pt idx="192">
                  <c:v>1220</c:v>
                </c:pt>
                <c:pt idx="193">
                  <c:v>1230</c:v>
                </c:pt>
                <c:pt idx="194">
                  <c:v>1250</c:v>
                </c:pt>
                <c:pt idx="195">
                  <c:v>1280</c:v>
                </c:pt>
                <c:pt idx="196">
                  <c:v>1310</c:v>
                </c:pt>
                <c:pt idx="197">
                  <c:v>1330</c:v>
                </c:pt>
                <c:pt idx="198">
                  <c:v>1360</c:v>
                </c:pt>
                <c:pt idx="199">
                  <c:v>1370</c:v>
                </c:pt>
                <c:pt idx="200">
                  <c:v>1380</c:v>
                </c:pt>
                <c:pt idx="201">
                  <c:v>1400</c:v>
                </c:pt>
                <c:pt idx="202">
                  <c:v>1410</c:v>
                </c:pt>
                <c:pt idx="203">
                  <c:v>1440</c:v>
                </c:pt>
                <c:pt idx="204">
                  <c:v>1460</c:v>
                </c:pt>
                <c:pt idx="205">
                  <c:v>1470</c:v>
                </c:pt>
                <c:pt idx="206">
                  <c:v>1470</c:v>
                </c:pt>
                <c:pt idx="207">
                  <c:v>1470</c:v>
                </c:pt>
                <c:pt idx="208">
                  <c:v>1460</c:v>
                </c:pt>
                <c:pt idx="209">
                  <c:v>1440</c:v>
                </c:pt>
                <c:pt idx="210">
                  <c:v>1400</c:v>
                </c:pt>
                <c:pt idx="211">
                  <c:v>1380</c:v>
                </c:pt>
                <c:pt idx="212">
                  <c:v>1370</c:v>
                </c:pt>
                <c:pt idx="213">
                  <c:v>1360</c:v>
                </c:pt>
                <c:pt idx="214">
                  <c:v>1370</c:v>
                </c:pt>
                <c:pt idx="215">
                  <c:v>1360</c:v>
                </c:pt>
                <c:pt idx="216">
                  <c:v>1350</c:v>
                </c:pt>
                <c:pt idx="217">
                  <c:v>1320</c:v>
                </c:pt>
                <c:pt idx="218">
                  <c:v>1290</c:v>
                </c:pt>
                <c:pt idx="219">
                  <c:v>1250</c:v>
                </c:pt>
                <c:pt idx="220">
                  <c:v>1220</c:v>
                </c:pt>
                <c:pt idx="221">
                  <c:v>1180</c:v>
                </c:pt>
                <c:pt idx="222">
                  <c:v>1150</c:v>
                </c:pt>
                <c:pt idx="223">
                  <c:v>1130</c:v>
                </c:pt>
                <c:pt idx="224">
                  <c:v>1110</c:v>
                </c:pt>
                <c:pt idx="225">
                  <c:v>1090</c:v>
                </c:pt>
                <c:pt idx="226">
                  <c:v>1080</c:v>
                </c:pt>
                <c:pt idx="227">
                  <c:v>1070</c:v>
                </c:pt>
                <c:pt idx="228">
                  <c:v>1070</c:v>
                </c:pt>
                <c:pt idx="229">
                  <c:v>1060</c:v>
                </c:pt>
                <c:pt idx="230">
                  <c:v>1050</c:v>
                </c:pt>
                <c:pt idx="231">
                  <c:v>1030</c:v>
                </c:pt>
                <c:pt idx="232">
                  <c:v>990</c:v>
                </c:pt>
                <c:pt idx="233">
                  <c:v>955</c:v>
                </c:pt>
                <c:pt idx="234">
                  <c:v>921</c:v>
                </c:pt>
                <c:pt idx="235">
                  <c:v>883</c:v>
                </c:pt>
                <c:pt idx="236">
                  <c:v>856</c:v>
                </c:pt>
                <c:pt idx="237">
                  <c:v>843</c:v>
                </c:pt>
                <c:pt idx="238">
                  <c:v>839</c:v>
                </c:pt>
                <c:pt idx="239">
                  <c:v>836</c:v>
                </c:pt>
                <c:pt idx="240">
                  <c:v>831</c:v>
                </c:pt>
                <c:pt idx="241">
                  <c:v>815</c:v>
                </c:pt>
                <c:pt idx="242">
                  <c:v>785</c:v>
                </c:pt>
                <c:pt idx="243">
                  <c:v>762</c:v>
                </c:pt>
                <c:pt idx="244">
                  <c:v>750</c:v>
                </c:pt>
                <c:pt idx="245">
                  <c:v>729</c:v>
                </c:pt>
                <c:pt idx="246">
                  <c:v>711</c:v>
                </c:pt>
                <c:pt idx="247">
                  <c:v>687</c:v>
                </c:pt>
                <c:pt idx="248">
                  <c:v>655</c:v>
                </c:pt>
                <c:pt idx="249">
                  <c:v>625</c:v>
                </c:pt>
                <c:pt idx="250">
                  <c:v>600</c:v>
                </c:pt>
                <c:pt idx="251">
                  <c:v>579</c:v>
                </c:pt>
                <c:pt idx="252">
                  <c:v>560</c:v>
                </c:pt>
                <c:pt idx="253">
                  <c:v>547</c:v>
                </c:pt>
                <c:pt idx="254">
                  <c:v>540</c:v>
                </c:pt>
                <c:pt idx="255">
                  <c:v>536</c:v>
                </c:pt>
                <c:pt idx="256">
                  <c:v>534</c:v>
                </c:pt>
                <c:pt idx="257">
                  <c:v>519</c:v>
                </c:pt>
                <c:pt idx="258">
                  <c:v>492</c:v>
                </c:pt>
                <c:pt idx="259">
                  <c:v>459</c:v>
                </c:pt>
                <c:pt idx="260">
                  <c:v>422</c:v>
                </c:pt>
                <c:pt idx="261">
                  <c:v>404</c:v>
                </c:pt>
                <c:pt idx="262">
                  <c:v>390</c:v>
                </c:pt>
                <c:pt idx="263">
                  <c:v>371</c:v>
                </c:pt>
                <c:pt idx="264">
                  <c:v>348</c:v>
                </c:pt>
                <c:pt idx="265">
                  <c:v>318</c:v>
                </c:pt>
                <c:pt idx="266">
                  <c:v>282</c:v>
                </c:pt>
                <c:pt idx="267">
                  <c:v>260</c:v>
                </c:pt>
                <c:pt idx="268">
                  <c:v>249</c:v>
                </c:pt>
                <c:pt idx="269">
                  <c:v>242</c:v>
                </c:pt>
                <c:pt idx="270">
                  <c:v>240</c:v>
                </c:pt>
                <c:pt idx="271">
                  <c:v>238</c:v>
                </c:pt>
                <c:pt idx="272">
                  <c:v>232</c:v>
                </c:pt>
                <c:pt idx="273">
                  <c:v>228</c:v>
                </c:pt>
                <c:pt idx="274">
                  <c:v>231</c:v>
                </c:pt>
                <c:pt idx="275">
                  <c:v>229</c:v>
                </c:pt>
                <c:pt idx="276">
                  <c:v>217</c:v>
                </c:pt>
                <c:pt idx="277">
                  <c:v>202</c:v>
                </c:pt>
                <c:pt idx="278">
                  <c:v>180</c:v>
                </c:pt>
                <c:pt idx="279">
                  <c:v>161</c:v>
                </c:pt>
                <c:pt idx="280">
                  <c:v>148</c:v>
                </c:pt>
                <c:pt idx="281">
                  <c:v>134</c:v>
                </c:pt>
                <c:pt idx="282">
                  <c:v>117</c:v>
                </c:pt>
                <c:pt idx="283">
                  <c:v>93.7</c:v>
                </c:pt>
                <c:pt idx="284">
                  <c:v>78.3</c:v>
                </c:pt>
                <c:pt idx="285">
                  <c:v>66.3</c:v>
                </c:pt>
                <c:pt idx="286">
                  <c:v>56.9</c:v>
                </c:pt>
                <c:pt idx="287">
                  <c:v>54.4</c:v>
                </c:pt>
                <c:pt idx="288">
                  <c:v>50.8</c:v>
                </c:pt>
                <c:pt idx="289">
                  <c:v>47.7</c:v>
                </c:pt>
                <c:pt idx="290">
                  <c:v>42</c:v>
                </c:pt>
                <c:pt idx="291">
                  <c:v>37.1</c:v>
                </c:pt>
                <c:pt idx="292">
                  <c:v>38.700000000000003</c:v>
                </c:pt>
                <c:pt idx="293">
                  <c:v>29.7</c:v>
                </c:pt>
                <c:pt idx="294">
                  <c:v>23.7</c:v>
                </c:pt>
                <c:pt idx="295">
                  <c:v>20.399999999999999</c:v>
                </c:pt>
                <c:pt idx="296">
                  <c:v>8.1</c:v>
                </c:pt>
                <c:pt idx="297">
                  <c:v>1.99</c:v>
                </c:pt>
                <c:pt idx="298">
                  <c:v>-1.44</c:v>
                </c:pt>
                <c:pt idx="299">
                  <c:v>-10.1</c:v>
                </c:pt>
                <c:pt idx="300">
                  <c:v>-20.100000000000001</c:v>
                </c:pt>
                <c:pt idx="301">
                  <c:v>-23.1</c:v>
                </c:pt>
                <c:pt idx="302">
                  <c:v>-32.700000000000003</c:v>
                </c:pt>
                <c:pt idx="303">
                  <c:v>-33.6</c:v>
                </c:pt>
                <c:pt idx="304">
                  <c:v>-35.200000000000003</c:v>
                </c:pt>
                <c:pt idx="305">
                  <c:v>-43.5</c:v>
                </c:pt>
                <c:pt idx="306">
                  <c:v>-56.9</c:v>
                </c:pt>
                <c:pt idx="307">
                  <c:v>-65</c:v>
                </c:pt>
                <c:pt idx="308">
                  <c:v>-63.9</c:v>
                </c:pt>
                <c:pt idx="309">
                  <c:v>-66.599999999999994</c:v>
                </c:pt>
                <c:pt idx="310">
                  <c:v>-56.6</c:v>
                </c:pt>
                <c:pt idx="311">
                  <c:v>-52.3</c:v>
                </c:pt>
                <c:pt idx="312">
                  <c:v>-62.2</c:v>
                </c:pt>
                <c:pt idx="313">
                  <c:v>-65.5</c:v>
                </c:pt>
                <c:pt idx="314">
                  <c:v>-70.7</c:v>
                </c:pt>
                <c:pt idx="315">
                  <c:v>-72.3</c:v>
                </c:pt>
                <c:pt idx="316">
                  <c:v>-66.2</c:v>
                </c:pt>
                <c:pt idx="317">
                  <c:v>-70</c:v>
                </c:pt>
                <c:pt idx="318">
                  <c:v>-80.2</c:v>
                </c:pt>
                <c:pt idx="319">
                  <c:v>-90.6</c:v>
                </c:pt>
                <c:pt idx="320">
                  <c:v>-105</c:v>
                </c:pt>
                <c:pt idx="321">
                  <c:v>-113</c:v>
                </c:pt>
                <c:pt idx="322">
                  <c:v>-124</c:v>
                </c:pt>
                <c:pt idx="323">
                  <c:v>-134</c:v>
                </c:pt>
                <c:pt idx="324">
                  <c:v>-131</c:v>
                </c:pt>
                <c:pt idx="325">
                  <c:v>-125</c:v>
                </c:pt>
                <c:pt idx="326">
                  <c:v>-110</c:v>
                </c:pt>
                <c:pt idx="327">
                  <c:v>-101</c:v>
                </c:pt>
                <c:pt idx="328">
                  <c:v>-102</c:v>
                </c:pt>
                <c:pt idx="329">
                  <c:v>-110</c:v>
                </c:pt>
                <c:pt idx="330">
                  <c:v>-121</c:v>
                </c:pt>
                <c:pt idx="331">
                  <c:v>-136</c:v>
                </c:pt>
                <c:pt idx="332">
                  <c:v>-149</c:v>
                </c:pt>
                <c:pt idx="333">
                  <c:v>-154</c:v>
                </c:pt>
                <c:pt idx="334">
                  <c:v>-158</c:v>
                </c:pt>
                <c:pt idx="335">
                  <c:v>-161</c:v>
                </c:pt>
                <c:pt idx="336">
                  <c:v>-162</c:v>
                </c:pt>
                <c:pt idx="337">
                  <c:v>-164</c:v>
                </c:pt>
                <c:pt idx="338">
                  <c:v>-158</c:v>
                </c:pt>
                <c:pt idx="339">
                  <c:v>-155</c:v>
                </c:pt>
                <c:pt idx="340">
                  <c:v>-152</c:v>
                </c:pt>
                <c:pt idx="341">
                  <c:v>-150</c:v>
                </c:pt>
                <c:pt idx="342">
                  <c:v>-165</c:v>
                </c:pt>
                <c:pt idx="343">
                  <c:v>-174</c:v>
                </c:pt>
                <c:pt idx="344">
                  <c:v>-181</c:v>
                </c:pt>
                <c:pt idx="345">
                  <c:v>-189</c:v>
                </c:pt>
                <c:pt idx="346">
                  <c:v>-184</c:v>
                </c:pt>
                <c:pt idx="347">
                  <c:v>-173</c:v>
                </c:pt>
                <c:pt idx="348">
                  <c:v>-159</c:v>
                </c:pt>
                <c:pt idx="349">
                  <c:v>-146</c:v>
                </c:pt>
                <c:pt idx="350">
                  <c:v>-145</c:v>
                </c:pt>
                <c:pt idx="351">
                  <c:v>-140</c:v>
                </c:pt>
                <c:pt idx="352">
                  <c:v>-133</c:v>
                </c:pt>
                <c:pt idx="353">
                  <c:v>-129</c:v>
                </c:pt>
                <c:pt idx="354">
                  <c:v>-132</c:v>
                </c:pt>
                <c:pt idx="355">
                  <c:v>-137</c:v>
                </c:pt>
                <c:pt idx="356">
                  <c:v>-147</c:v>
                </c:pt>
                <c:pt idx="357">
                  <c:v>-158</c:v>
                </c:pt>
                <c:pt idx="358">
                  <c:v>-160</c:v>
                </c:pt>
                <c:pt idx="359">
                  <c:v>-163</c:v>
                </c:pt>
                <c:pt idx="360">
                  <c:v>-166</c:v>
                </c:pt>
                <c:pt idx="361">
                  <c:v>-175</c:v>
                </c:pt>
                <c:pt idx="362">
                  <c:v>-174</c:v>
                </c:pt>
                <c:pt idx="363">
                  <c:v>-165</c:v>
                </c:pt>
                <c:pt idx="364">
                  <c:v>-163</c:v>
                </c:pt>
                <c:pt idx="365">
                  <c:v>-157</c:v>
                </c:pt>
                <c:pt idx="366">
                  <c:v>-162</c:v>
                </c:pt>
                <c:pt idx="367">
                  <c:v>-177</c:v>
                </c:pt>
                <c:pt idx="368">
                  <c:v>-180</c:v>
                </c:pt>
                <c:pt idx="369">
                  <c:v>-182</c:v>
                </c:pt>
                <c:pt idx="370">
                  <c:v>-180</c:v>
                </c:pt>
                <c:pt idx="371">
                  <c:v>-176</c:v>
                </c:pt>
                <c:pt idx="372">
                  <c:v>-182</c:v>
                </c:pt>
                <c:pt idx="373">
                  <c:v>-180</c:v>
                </c:pt>
                <c:pt idx="374">
                  <c:v>-179</c:v>
                </c:pt>
                <c:pt idx="375">
                  <c:v>-172</c:v>
                </c:pt>
                <c:pt idx="376">
                  <c:v>-161</c:v>
                </c:pt>
                <c:pt idx="377">
                  <c:v>-156</c:v>
                </c:pt>
                <c:pt idx="378">
                  <c:v>-145</c:v>
                </c:pt>
                <c:pt idx="379">
                  <c:v>-142</c:v>
                </c:pt>
                <c:pt idx="380">
                  <c:v>-147</c:v>
                </c:pt>
                <c:pt idx="381">
                  <c:v>-150</c:v>
                </c:pt>
                <c:pt idx="382">
                  <c:v>-160</c:v>
                </c:pt>
                <c:pt idx="383">
                  <c:v>-165</c:v>
                </c:pt>
                <c:pt idx="384">
                  <c:v>-159</c:v>
                </c:pt>
                <c:pt idx="385">
                  <c:v>-147</c:v>
                </c:pt>
                <c:pt idx="386">
                  <c:v>-133</c:v>
                </c:pt>
                <c:pt idx="387">
                  <c:v>-124</c:v>
                </c:pt>
                <c:pt idx="388">
                  <c:v>-127</c:v>
                </c:pt>
                <c:pt idx="389">
                  <c:v>-146</c:v>
                </c:pt>
                <c:pt idx="390">
                  <c:v>-168</c:v>
                </c:pt>
                <c:pt idx="391">
                  <c:v>-177</c:v>
                </c:pt>
                <c:pt idx="392">
                  <c:v>-169</c:v>
                </c:pt>
                <c:pt idx="393">
                  <c:v>-146</c:v>
                </c:pt>
                <c:pt idx="394">
                  <c:v>-117</c:v>
                </c:pt>
                <c:pt idx="395">
                  <c:v>-103</c:v>
                </c:pt>
                <c:pt idx="396">
                  <c:v>-102</c:v>
                </c:pt>
                <c:pt idx="397">
                  <c:v>-103</c:v>
                </c:pt>
                <c:pt idx="398">
                  <c:v>-103</c:v>
                </c:pt>
                <c:pt idx="399">
                  <c:v>-92.3</c:v>
                </c:pt>
                <c:pt idx="400">
                  <c:v>-76</c:v>
                </c:pt>
              </c:numCache>
            </c:numRef>
          </c:val>
          <c:smooth val="0"/>
          <c:extLst>
            <c:ext xmlns:c16="http://schemas.microsoft.com/office/drawing/2014/chart" uri="{C3380CC4-5D6E-409C-BE32-E72D297353CC}">
              <c16:uniqueId val="{00000005-2DD9-6A4C-85A2-A8804F757D33}"/>
            </c:ext>
          </c:extLst>
        </c:ser>
        <c:ser>
          <c:idx val="8"/>
          <c:order val="6"/>
          <c:tx>
            <c:strRef>
              <c:f>'K1'!$I$1</c:f>
              <c:strCache>
                <c:ptCount val="1"/>
                <c:pt idx="0">
                  <c:v>100 hours</c:v>
                </c:pt>
              </c:strCache>
            </c:strRef>
          </c:tx>
          <c:spPr>
            <a:ln w="28575" cap="rnd">
              <a:solidFill>
                <a:srgbClr val="7030A0"/>
              </a:solidFill>
              <a:round/>
            </a:ln>
            <a:effectLst/>
          </c:spPr>
          <c:marker>
            <c:symbol val="none"/>
          </c:marker>
          <c:cat>
            <c:numRef>
              <c:f>'K1'!$A$800:$A$1200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'K1'!$I$800:$I$1200</c:f>
              <c:numCache>
                <c:formatCode>0.00E+00</c:formatCode>
                <c:ptCount val="401"/>
                <c:pt idx="0">
                  <c:v>-149</c:v>
                </c:pt>
                <c:pt idx="1">
                  <c:v>-130</c:v>
                </c:pt>
                <c:pt idx="2">
                  <c:v>-114</c:v>
                </c:pt>
                <c:pt idx="3">
                  <c:v>-109</c:v>
                </c:pt>
                <c:pt idx="4">
                  <c:v>-115</c:v>
                </c:pt>
                <c:pt idx="5">
                  <c:v>-130</c:v>
                </c:pt>
                <c:pt idx="6">
                  <c:v>-136</c:v>
                </c:pt>
                <c:pt idx="7">
                  <c:v>-126</c:v>
                </c:pt>
                <c:pt idx="8">
                  <c:v>-107</c:v>
                </c:pt>
                <c:pt idx="9">
                  <c:v>-88.4</c:v>
                </c:pt>
                <c:pt idx="10">
                  <c:v>-77.400000000000006</c:v>
                </c:pt>
                <c:pt idx="11">
                  <c:v>-81.900000000000006</c:v>
                </c:pt>
                <c:pt idx="12">
                  <c:v>-109</c:v>
                </c:pt>
                <c:pt idx="13">
                  <c:v>-135</c:v>
                </c:pt>
                <c:pt idx="14">
                  <c:v>-162</c:v>
                </c:pt>
                <c:pt idx="15">
                  <c:v>-173</c:v>
                </c:pt>
                <c:pt idx="16">
                  <c:v>-165</c:v>
                </c:pt>
                <c:pt idx="17">
                  <c:v>-155</c:v>
                </c:pt>
                <c:pt idx="18">
                  <c:v>-152</c:v>
                </c:pt>
                <c:pt idx="19">
                  <c:v>-141</c:v>
                </c:pt>
                <c:pt idx="20">
                  <c:v>-134</c:v>
                </c:pt>
                <c:pt idx="21">
                  <c:v>-128</c:v>
                </c:pt>
                <c:pt idx="22">
                  <c:v>-119</c:v>
                </c:pt>
                <c:pt idx="23">
                  <c:v>-117</c:v>
                </c:pt>
                <c:pt idx="24">
                  <c:v>-115</c:v>
                </c:pt>
                <c:pt idx="25">
                  <c:v>-124</c:v>
                </c:pt>
                <c:pt idx="26">
                  <c:v>-129</c:v>
                </c:pt>
                <c:pt idx="27">
                  <c:v>-124</c:v>
                </c:pt>
                <c:pt idx="28">
                  <c:v>-119</c:v>
                </c:pt>
                <c:pt idx="29">
                  <c:v>-116</c:v>
                </c:pt>
                <c:pt idx="30">
                  <c:v>-105</c:v>
                </c:pt>
                <c:pt idx="31">
                  <c:v>-92.4</c:v>
                </c:pt>
                <c:pt idx="32">
                  <c:v>-80.7</c:v>
                </c:pt>
                <c:pt idx="33">
                  <c:v>-69.599999999999994</c:v>
                </c:pt>
                <c:pt idx="34">
                  <c:v>-54.6</c:v>
                </c:pt>
                <c:pt idx="35">
                  <c:v>-45</c:v>
                </c:pt>
                <c:pt idx="36">
                  <c:v>-40</c:v>
                </c:pt>
                <c:pt idx="37">
                  <c:v>-40.200000000000003</c:v>
                </c:pt>
                <c:pt idx="38">
                  <c:v>-53.4</c:v>
                </c:pt>
                <c:pt idx="39">
                  <c:v>-75.5</c:v>
                </c:pt>
                <c:pt idx="40">
                  <c:v>-99.7</c:v>
                </c:pt>
                <c:pt idx="41">
                  <c:v>-117</c:v>
                </c:pt>
                <c:pt idx="42">
                  <c:v>-125</c:v>
                </c:pt>
                <c:pt idx="43">
                  <c:v>-115</c:v>
                </c:pt>
                <c:pt idx="44">
                  <c:v>-102</c:v>
                </c:pt>
                <c:pt idx="45">
                  <c:v>-86.8</c:v>
                </c:pt>
                <c:pt idx="46">
                  <c:v>-68.7</c:v>
                </c:pt>
                <c:pt idx="47">
                  <c:v>-54.8</c:v>
                </c:pt>
                <c:pt idx="48">
                  <c:v>-45.2</c:v>
                </c:pt>
                <c:pt idx="49">
                  <c:v>-30.1</c:v>
                </c:pt>
                <c:pt idx="50">
                  <c:v>-22.2</c:v>
                </c:pt>
                <c:pt idx="51">
                  <c:v>-18.2</c:v>
                </c:pt>
                <c:pt idx="52">
                  <c:v>-19</c:v>
                </c:pt>
                <c:pt idx="53">
                  <c:v>-23.1</c:v>
                </c:pt>
                <c:pt idx="54">
                  <c:v>-29.1</c:v>
                </c:pt>
                <c:pt idx="55">
                  <c:v>-41.4</c:v>
                </c:pt>
                <c:pt idx="56">
                  <c:v>-49.6</c:v>
                </c:pt>
                <c:pt idx="57">
                  <c:v>-54.9</c:v>
                </c:pt>
                <c:pt idx="58">
                  <c:v>-61.3</c:v>
                </c:pt>
                <c:pt idx="59">
                  <c:v>-60.8</c:v>
                </c:pt>
                <c:pt idx="60">
                  <c:v>-53.3</c:v>
                </c:pt>
                <c:pt idx="61">
                  <c:v>-49.7</c:v>
                </c:pt>
                <c:pt idx="62">
                  <c:v>-40.6</c:v>
                </c:pt>
                <c:pt idx="63">
                  <c:v>-26.6</c:v>
                </c:pt>
                <c:pt idx="64">
                  <c:v>-11.1</c:v>
                </c:pt>
                <c:pt idx="65">
                  <c:v>-1.23</c:v>
                </c:pt>
                <c:pt idx="66">
                  <c:v>8.81</c:v>
                </c:pt>
                <c:pt idx="67">
                  <c:v>13.8</c:v>
                </c:pt>
                <c:pt idx="68">
                  <c:v>14.9</c:v>
                </c:pt>
                <c:pt idx="69">
                  <c:v>16.5</c:v>
                </c:pt>
                <c:pt idx="70">
                  <c:v>13.7</c:v>
                </c:pt>
                <c:pt idx="71">
                  <c:v>-0.113</c:v>
                </c:pt>
                <c:pt idx="72">
                  <c:v>-21.8</c:v>
                </c:pt>
                <c:pt idx="73">
                  <c:v>-36.299999999999997</c:v>
                </c:pt>
                <c:pt idx="74">
                  <c:v>-52.8</c:v>
                </c:pt>
                <c:pt idx="75">
                  <c:v>-62</c:v>
                </c:pt>
                <c:pt idx="76">
                  <c:v>-68.8</c:v>
                </c:pt>
                <c:pt idx="77">
                  <c:v>-69</c:v>
                </c:pt>
                <c:pt idx="78">
                  <c:v>-60.7</c:v>
                </c:pt>
                <c:pt idx="79">
                  <c:v>-38.799999999999997</c:v>
                </c:pt>
                <c:pt idx="80">
                  <c:v>-10.3</c:v>
                </c:pt>
                <c:pt idx="81">
                  <c:v>4.72</c:v>
                </c:pt>
                <c:pt idx="82">
                  <c:v>5.81</c:v>
                </c:pt>
                <c:pt idx="83">
                  <c:v>1.51</c:v>
                </c:pt>
                <c:pt idx="84">
                  <c:v>-9.4600000000000009</c:v>
                </c:pt>
                <c:pt idx="85">
                  <c:v>-17.5</c:v>
                </c:pt>
                <c:pt idx="86">
                  <c:v>-18.7</c:v>
                </c:pt>
                <c:pt idx="87">
                  <c:v>-20.399999999999999</c:v>
                </c:pt>
                <c:pt idx="88">
                  <c:v>-19.5</c:v>
                </c:pt>
                <c:pt idx="89">
                  <c:v>-15.3</c:v>
                </c:pt>
                <c:pt idx="90">
                  <c:v>-2.86</c:v>
                </c:pt>
                <c:pt idx="91">
                  <c:v>6.61</c:v>
                </c:pt>
                <c:pt idx="92">
                  <c:v>12.3</c:v>
                </c:pt>
                <c:pt idx="93">
                  <c:v>17.2</c:v>
                </c:pt>
                <c:pt idx="94">
                  <c:v>17.7</c:v>
                </c:pt>
                <c:pt idx="95">
                  <c:v>20.399999999999999</c:v>
                </c:pt>
                <c:pt idx="96">
                  <c:v>30.4</c:v>
                </c:pt>
                <c:pt idx="97">
                  <c:v>37.799999999999997</c:v>
                </c:pt>
                <c:pt idx="98">
                  <c:v>47.8</c:v>
                </c:pt>
                <c:pt idx="99">
                  <c:v>53.5</c:v>
                </c:pt>
                <c:pt idx="100">
                  <c:v>55.3</c:v>
                </c:pt>
                <c:pt idx="101">
                  <c:v>57</c:v>
                </c:pt>
                <c:pt idx="102">
                  <c:v>58.9</c:v>
                </c:pt>
                <c:pt idx="103">
                  <c:v>60.2</c:v>
                </c:pt>
                <c:pt idx="104">
                  <c:v>60.8</c:v>
                </c:pt>
                <c:pt idx="105">
                  <c:v>67.3</c:v>
                </c:pt>
                <c:pt idx="106">
                  <c:v>66.099999999999994</c:v>
                </c:pt>
                <c:pt idx="107">
                  <c:v>56</c:v>
                </c:pt>
                <c:pt idx="108">
                  <c:v>44.9</c:v>
                </c:pt>
                <c:pt idx="109">
                  <c:v>27</c:v>
                </c:pt>
                <c:pt idx="110">
                  <c:v>9.83</c:v>
                </c:pt>
                <c:pt idx="111">
                  <c:v>6.43</c:v>
                </c:pt>
                <c:pt idx="112">
                  <c:v>5.56</c:v>
                </c:pt>
                <c:pt idx="113">
                  <c:v>11.4</c:v>
                </c:pt>
                <c:pt idx="114">
                  <c:v>29.7</c:v>
                </c:pt>
                <c:pt idx="115">
                  <c:v>47.7</c:v>
                </c:pt>
                <c:pt idx="116">
                  <c:v>61.5</c:v>
                </c:pt>
                <c:pt idx="117">
                  <c:v>75.400000000000006</c:v>
                </c:pt>
                <c:pt idx="118">
                  <c:v>83.6</c:v>
                </c:pt>
                <c:pt idx="119">
                  <c:v>88</c:v>
                </c:pt>
                <c:pt idx="120">
                  <c:v>95.2</c:v>
                </c:pt>
                <c:pt idx="121">
                  <c:v>100</c:v>
                </c:pt>
                <c:pt idx="122">
                  <c:v>95.9</c:v>
                </c:pt>
                <c:pt idx="123">
                  <c:v>83</c:v>
                </c:pt>
                <c:pt idx="124">
                  <c:v>69.2</c:v>
                </c:pt>
                <c:pt idx="125">
                  <c:v>67.3</c:v>
                </c:pt>
                <c:pt idx="126">
                  <c:v>73.7</c:v>
                </c:pt>
                <c:pt idx="127">
                  <c:v>83.8</c:v>
                </c:pt>
                <c:pt idx="128">
                  <c:v>99.4</c:v>
                </c:pt>
                <c:pt idx="129">
                  <c:v>104</c:v>
                </c:pt>
                <c:pt idx="130">
                  <c:v>102</c:v>
                </c:pt>
                <c:pt idx="131">
                  <c:v>111</c:v>
                </c:pt>
                <c:pt idx="132">
                  <c:v>122</c:v>
                </c:pt>
                <c:pt idx="133">
                  <c:v>127</c:v>
                </c:pt>
                <c:pt idx="134">
                  <c:v>138</c:v>
                </c:pt>
                <c:pt idx="135">
                  <c:v>151</c:v>
                </c:pt>
                <c:pt idx="136">
                  <c:v>155</c:v>
                </c:pt>
                <c:pt idx="137">
                  <c:v>171</c:v>
                </c:pt>
                <c:pt idx="138">
                  <c:v>193</c:v>
                </c:pt>
                <c:pt idx="139">
                  <c:v>198</c:v>
                </c:pt>
                <c:pt idx="140">
                  <c:v>201</c:v>
                </c:pt>
                <c:pt idx="141">
                  <c:v>200</c:v>
                </c:pt>
                <c:pt idx="142">
                  <c:v>195</c:v>
                </c:pt>
                <c:pt idx="143">
                  <c:v>205</c:v>
                </c:pt>
                <c:pt idx="144">
                  <c:v>221</c:v>
                </c:pt>
                <c:pt idx="145">
                  <c:v>227</c:v>
                </c:pt>
                <c:pt idx="146">
                  <c:v>231</c:v>
                </c:pt>
                <c:pt idx="147">
                  <c:v>228</c:v>
                </c:pt>
                <c:pt idx="148">
                  <c:v>222</c:v>
                </c:pt>
                <c:pt idx="149">
                  <c:v>239</c:v>
                </c:pt>
                <c:pt idx="150">
                  <c:v>272</c:v>
                </c:pt>
                <c:pt idx="151">
                  <c:v>316</c:v>
                </c:pt>
                <c:pt idx="152">
                  <c:v>360</c:v>
                </c:pt>
                <c:pt idx="153">
                  <c:v>391</c:v>
                </c:pt>
                <c:pt idx="154">
                  <c:v>409</c:v>
                </c:pt>
                <c:pt idx="155">
                  <c:v>412</c:v>
                </c:pt>
                <c:pt idx="156">
                  <c:v>411</c:v>
                </c:pt>
                <c:pt idx="157">
                  <c:v>416</c:v>
                </c:pt>
                <c:pt idx="158">
                  <c:v>429</c:v>
                </c:pt>
                <c:pt idx="159">
                  <c:v>459</c:v>
                </c:pt>
                <c:pt idx="160">
                  <c:v>496</c:v>
                </c:pt>
                <c:pt idx="161">
                  <c:v>535</c:v>
                </c:pt>
                <c:pt idx="162">
                  <c:v>561</c:v>
                </c:pt>
                <c:pt idx="163">
                  <c:v>575</c:v>
                </c:pt>
                <c:pt idx="164">
                  <c:v>577</c:v>
                </c:pt>
                <c:pt idx="165">
                  <c:v>578</c:v>
                </c:pt>
                <c:pt idx="166">
                  <c:v>596</c:v>
                </c:pt>
                <c:pt idx="167">
                  <c:v>631</c:v>
                </c:pt>
                <c:pt idx="168">
                  <c:v>666</c:v>
                </c:pt>
                <c:pt idx="169">
                  <c:v>713</c:v>
                </c:pt>
                <c:pt idx="170">
                  <c:v>745</c:v>
                </c:pt>
                <c:pt idx="171">
                  <c:v>754</c:v>
                </c:pt>
                <c:pt idx="172">
                  <c:v>758</c:v>
                </c:pt>
                <c:pt idx="173">
                  <c:v>756</c:v>
                </c:pt>
                <c:pt idx="174">
                  <c:v>756</c:v>
                </c:pt>
                <c:pt idx="175">
                  <c:v>782</c:v>
                </c:pt>
                <c:pt idx="176">
                  <c:v>823</c:v>
                </c:pt>
                <c:pt idx="177">
                  <c:v>873</c:v>
                </c:pt>
                <c:pt idx="178">
                  <c:v>927</c:v>
                </c:pt>
                <c:pt idx="179">
                  <c:v>973</c:v>
                </c:pt>
                <c:pt idx="180">
                  <c:v>1010</c:v>
                </c:pt>
                <c:pt idx="181">
                  <c:v>1040</c:v>
                </c:pt>
                <c:pt idx="182">
                  <c:v>1080</c:v>
                </c:pt>
                <c:pt idx="183">
                  <c:v>1110</c:v>
                </c:pt>
                <c:pt idx="184">
                  <c:v>1140</c:v>
                </c:pt>
                <c:pt idx="185">
                  <c:v>1160</c:v>
                </c:pt>
                <c:pt idx="186">
                  <c:v>1200</c:v>
                </c:pt>
                <c:pt idx="187">
                  <c:v>1240</c:v>
                </c:pt>
                <c:pt idx="188">
                  <c:v>1270</c:v>
                </c:pt>
                <c:pt idx="189">
                  <c:v>1300</c:v>
                </c:pt>
                <c:pt idx="190">
                  <c:v>1330</c:v>
                </c:pt>
                <c:pt idx="191">
                  <c:v>1350</c:v>
                </c:pt>
                <c:pt idx="192">
                  <c:v>1380</c:v>
                </c:pt>
                <c:pt idx="193">
                  <c:v>1400</c:v>
                </c:pt>
                <c:pt idx="194">
                  <c:v>1420</c:v>
                </c:pt>
                <c:pt idx="195">
                  <c:v>1430</c:v>
                </c:pt>
                <c:pt idx="196">
                  <c:v>1450</c:v>
                </c:pt>
                <c:pt idx="197">
                  <c:v>1470</c:v>
                </c:pt>
                <c:pt idx="198">
                  <c:v>1500</c:v>
                </c:pt>
                <c:pt idx="199">
                  <c:v>1550</c:v>
                </c:pt>
                <c:pt idx="200">
                  <c:v>1580</c:v>
                </c:pt>
                <c:pt idx="201">
                  <c:v>1600</c:v>
                </c:pt>
                <c:pt idx="202">
                  <c:v>1610</c:v>
                </c:pt>
                <c:pt idx="203">
                  <c:v>1610</c:v>
                </c:pt>
                <c:pt idx="204">
                  <c:v>1620</c:v>
                </c:pt>
                <c:pt idx="205">
                  <c:v>1620</c:v>
                </c:pt>
                <c:pt idx="206">
                  <c:v>1620</c:v>
                </c:pt>
                <c:pt idx="207">
                  <c:v>1620</c:v>
                </c:pt>
                <c:pt idx="208">
                  <c:v>1610</c:v>
                </c:pt>
                <c:pt idx="209">
                  <c:v>1610</c:v>
                </c:pt>
                <c:pt idx="210">
                  <c:v>1610</c:v>
                </c:pt>
                <c:pt idx="211">
                  <c:v>1610</c:v>
                </c:pt>
                <c:pt idx="212">
                  <c:v>1600</c:v>
                </c:pt>
                <c:pt idx="213">
                  <c:v>1570</c:v>
                </c:pt>
                <c:pt idx="214">
                  <c:v>1550</c:v>
                </c:pt>
                <c:pt idx="215">
                  <c:v>1520</c:v>
                </c:pt>
                <c:pt idx="216">
                  <c:v>1500</c:v>
                </c:pt>
                <c:pt idx="217">
                  <c:v>1490</c:v>
                </c:pt>
                <c:pt idx="218">
                  <c:v>1480</c:v>
                </c:pt>
                <c:pt idx="219">
                  <c:v>1470</c:v>
                </c:pt>
                <c:pt idx="220">
                  <c:v>1460</c:v>
                </c:pt>
                <c:pt idx="221">
                  <c:v>1450</c:v>
                </c:pt>
                <c:pt idx="222">
                  <c:v>1440</c:v>
                </c:pt>
                <c:pt idx="223">
                  <c:v>1420</c:v>
                </c:pt>
                <c:pt idx="224">
                  <c:v>1390</c:v>
                </c:pt>
                <c:pt idx="225">
                  <c:v>1360</c:v>
                </c:pt>
                <c:pt idx="226">
                  <c:v>1340</c:v>
                </c:pt>
                <c:pt idx="227">
                  <c:v>1330</c:v>
                </c:pt>
                <c:pt idx="228">
                  <c:v>1320</c:v>
                </c:pt>
                <c:pt idx="229">
                  <c:v>1310</c:v>
                </c:pt>
                <c:pt idx="230">
                  <c:v>1300</c:v>
                </c:pt>
                <c:pt idx="231">
                  <c:v>1280</c:v>
                </c:pt>
                <c:pt idx="232">
                  <c:v>1260</c:v>
                </c:pt>
                <c:pt idx="233">
                  <c:v>1220</c:v>
                </c:pt>
                <c:pt idx="234">
                  <c:v>1190</c:v>
                </c:pt>
                <c:pt idx="235">
                  <c:v>1160</c:v>
                </c:pt>
                <c:pt idx="236">
                  <c:v>1140</c:v>
                </c:pt>
                <c:pt idx="237">
                  <c:v>1120</c:v>
                </c:pt>
                <c:pt idx="238">
                  <c:v>1110</c:v>
                </c:pt>
                <c:pt idx="239">
                  <c:v>1080</c:v>
                </c:pt>
                <c:pt idx="240">
                  <c:v>1050</c:v>
                </c:pt>
                <c:pt idx="241">
                  <c:v>1030</c:v>
                </c:pt>
                <c:pt idx="242">
                  <c:v>1020</c:v>
                </c:pt>
                <c:pt idx="243">
                  <c:v>1010</c:v>
                </c:pt>
                <c:pt idx="244">
                  <c:v>998</c:v>
                </c:pt>
                <c:pt idx="245">
                  <c:v>987</c:v>
                </c:pt>
                <c:pt idx="246">
                  <c:v>967</c:v>
                </c:pt>
                <c:pt idx="247">
                  <c:v>936</c:v>
                </c:pt>
                <c:pt idx="248">
                  <c:v>902</c:v>
                </c:pt>
                <c:pt idx="249">
                  <c:v>861</c:v>
                </c:pt>
                <c:pt idx="250">
                  <c:v>821</c:v>
                </c:pt>
                <c:pt idx="251">
                  <c:v>802</c:v>
                </c:pt>
                <c:pt idx="252">
                  <c:v>784</c:v>
                </c:pt>
                <c:pt idx="253">
                  <c:v>761</c:v>
                </c:pt>
                <c:pt idx="254">
                  <c:v>738</c:v>
                </c:pt>
                <c:pt idx="255">
                  <c:v>711</c:v>
                </c:pt>
                <c:pt idx="256">
                  <c:v>683</c:v>
                </c:pt>
                <c:pt idx="257">
                  <c:v>669</c:v>
                </c:pt>
                <c:pt idx="258">
                  <c:v>666</c:v>
                </c:pt>
                <c:pt idx="259">
                  <c:v>668</c:v>
                </c:pt>
                <c:pt idx="260">
                  <c:v>668</c:v>
                </c:pt>
                <c:pt idx="261">
                  <c:v>659</c:v>
                </c:pt>
                <c:pt idx="262">
                  <c:v>635</c:v>
                </c:pt>
                <c:pt idx="263">
                  <c:v>604</c:v>
                </c:pt>
                <c:pt idx="264">
                  <c:v>570</c:v>
                </c:pt>
                <c:pt idx="265">
                  <c:v>533</c:v>
                </c:pt>
                <c:pt idx="266">
                  <c:v>496</c:v>
                </c:pt>
                <c:pt idx="267">
                  <c:v>463</c:v>
                </c:pt>
                <c:pt idx="268">
                  <c:v>438</c:v>
                </c:pt>
                <c:pt idx="269">
                  <c:v>420</c:v>
                </c:pt>
                <c:pt idx="270">
                  <c:v>418</c:v>
                </c:pt>
                <c:pt idx="271">
                  <c:v>415</c:v>
                </c:pt>
                <c:pt idx="272">
                  <c:v>407</c:v>
                </c:pt>
                <c:pt idx="273">
                  <c:v>409</c:v>
                </c:pt>
                <c:pt idx="274">
                  <c:v>397</c:v>
                </c:pt>
                <c:pt idx="275">
                  <c:v>387</c:v>
                </c:pt>
                <c:pt idx="276">
                  <c:v>377</c:v>
                </c:pt>
                <c:pt idx="277">
                  <c:v>355</c:v>
                </c:pt>
                <c:pt idx="278">
                  <c:v>331</c:v>
                </c:pt>
                <c:pt idx="279">
                  <c:v>306</c:v>
                </c:pt>
                <c:pt idx="280">
                  <c:v>280</c:v>
                </c:pt>
                <c:pt idx="281">
                  <c:v>261</c:v>
                </c:pt>
                <c:pt idx="282">
                  <c:v>259</c:v>
                </c:pt>
                <c:pt idx="283">
                  <c:v>262</c:v>
                </c:pt>
                <c:pt idx="284">
                  <c:v>261</c:v>
                </c:pt>
                <c:pt idx="285">
                  <c:v>256</c:v>
                </c:pt>
                <c:pt idx="286">
                  <c:v>236</c:v>
                </c:pt>
                <c:pt idx="287">
                  <c:v>211</c:v>
                </c:pt>
                <c:pt idx="288">
                  <c:v>192</c:v>
                </c:pt>
                <c:pt idx="289">
                  <c:v>170</c:v>
                </c:pt>
                <c:pt idx="290">
                  <c:v>151</c:v>
                </c:pt>
                <c:pt idx="291">
                  <c:v>145</c:v>
                </c:pt>
                <c:pt idx="292">
                  <c:v>145</c:v>
                </c:pt>
                <c:pt idx="293">
                  <c:v>157</c:v>
                </c:pt>
                <c:pt idx="294">
                  <c:v>166</c:v>
                </c:pt>
                <c:pt idx="295">
                  <c:v>164</c:v>
                </c:pt>
                <c:pt idx="296">
                  <c:v>146</c:v>
                </c:pt>
                <c:pt idx="297">
                  <c:v>128</c:v>
                </c:pt>
                <c:pt idx="298">
                  <c:v>122</c:v>
                </c:pt>
                <c:pt idx="299">
                  <c:v>121</c:v>
                </c:pt>
                <c:pt idx="300">
                  <c:v>123</c:v>
                </c:pt>
                <c:pt idx="301">
                  <c:v>120</c:v>
                </c:pt>
                <c:pt idx="302">
                  <c:v>111</c:v>
                </c:pt>
                <c:pt idx="303">
                  <c:v>92.1</c:v>
                </c:pt>
                <c:pt idx="304">
                  <c:v>74</c:v>
                </c:pt>
                <c:pt idx="305">
                  <c:v>52.8</c:v>
                </c:pt>
                <c:pt idx="306">
                  <c:v>36.5</c:v>
                </c:pt>
                <c:pt idx="307">
                  <c:v>33.200000000000003</c:v>
                </c:pt>
                <c:pt idx="308">
                  <c:v>36.200000000000003</c:v>
                </c:pt>
                <c:pt idx="309">
                  <c:v>45.6</c:v>
                </c:pt>
                <c:pt idx="310">
                  <c:v>53.6</c:v>
                </c:pt>
                <c:pt idx="311">
                  <c:v>59</c:v>
                </c:pt>
                <c:pt idx="312">
                  <c:v>66</c:v>
                </c:pt>
                <c:pt idx="313">
                  <c:v>70.5</c:v>
                </c:pt>
                <c:pt idx="314">
                  <c:v>67.599999999999994</c:v>
                </c:pt>
                <c:pt idx="315">
                  <c:v>57.3</c:v>
                </c:pt>
                <c:pt idx="316">
                  <c:v>36.6</c:v>
                </c:pt>
                <c:pt idx="317">
                  <c:v>13.7</c:v>
                </c:pt>
                <c:pt idx="318">
                  <c:v>4.4800000000000004</c:v>
                </c:pt>
                <c:pt idx="319">
                  <c:v>1.43</c:v>
                </c:pt>
                <c:pt idx="320">
                  <c:v>6.91</c:v>
                </c:pt>
                <c:pt idx="321">
                  <c:v>12.9</c:v>
                </c:pt>
                <c:pt idx="322">
                  <c:v>10.8</c:v>
                </c:pt>
                <c:pt idx="323">
                  <c:v>10.3</c:v>
                </c:pt>
                <c:pt idx="324">
                  <c:v>2.16</c:v>
                </c:pt>
                <c:pt idx="325">
                  <c:v>-2.39</c:v>
                </c:pt>
                <c:pt idx="326">
                  <c:v>-2.29</c:v>
                </c:pt>
                <c:pt idx="327">
                  <c:v>0.498</c:v>
                </c:pt>
                <c:pt idx="328">
                  <c:v>-3.17</c:v>
                </c:pt>
                <c:pt idx="329">
                  <c:v>-11.6</c:v>
                </c:pt>
                <c:pt idx="330">
                  <c:v>-29.9</c:v>
                </c:pt>
                <c:pt idx="331">
                  <c:v>-42.5</c:v>
                </c:pt>
                <c:pt idx="332">
                  <c:v>-44.3</c:v>
                </c:pt>
                <c:pt idx="333">
                  <c:v>-35.9</c:v>
                </c:pt>
                <c:pt idx="334">
                  <c:v>-19.8</c:v>
                </c:pt>
                <c:pt idx="335">
                  <c:v>-21.6</c:v>
                </c:pt>
                <c:pt idx="336">
                  <c:v>-31.4</c:v>
                </c:pt>
                <c:pt idx="337">
                  <c:v>-36.200000000000003</c:v>
                </c:pt>
                <c:pt idx="338">
                  <c:v>-34.200000000000003</c:v>
                </c:pt>
                <c:pt idx="339">
                  <c:v>-22.4</c:v>
                </c:pt>
                <c:pt idx="340">
                  <c:v>-11.3</c:v>
                </c:pt>
                <c:pt idx="341">
                  <c:v>-10.6</c:v>
                </c:pt>
                <c:pt idx="342">
                  <c:v>-24.1</c:v>
                </c:pt>
                <c:pt idx="343">
                  <c:v>-49.3</c:v>
                </c:pt>
                <c:pt idx="344">
                  <c:v>-69.599999999999994</c:v>
                </c:pt>
                <c:pt idx="345">
                  <c:v>-75.900000000000006</c:v>
                </c:pt>
                <c:pt idx="346">
                  <c:v>-74.900000000000006</c:v>
                </c:pt>
                <c:pt idx="347">
                  <c:v>-73</c:v>
                </c:pt>
                <c:pt idx="348">
                  <c:v>-72.5</c:v>
                </c:pt>
                <c:pt idx="349">
                  <c:v>-86.7</c:v>
                </c:pt>
                <c:pt idx="350">
                  <c:v>-99.4</c:v>
                </c:pt>
                <c:pt idx="351">
                  <c:v>-93.4</c:v>
                </c:pt>
                <c:pt idx="352">
                  <c:v>-83.9</c:v>
                </c:pt>
                <c:pt idx="353">
                  <c:v>-64.3</c:v>
                </c:pt>
                <c:pt idx="354">
                  <c:v>-48.5</c:v>
                </c:pt>
                <c:pt idx="355">
                  <c:v>-41.4</c:v>
                </c:pt>
                <c:pt idx="356">
                  <c:v>-33.4</c:v>
                </c:pt>
                <c:pt idx="357">
                  <c:v>-40.799999999999997</c:v>
                </c:pt>
                <c:pt idx="358">
                  <c:v>-44.8</c:v>
                </c:pt>
                <c:pt idx="359">
                  <c:v>-44.8</c:v>
                </c:pt>
                <c:pt idx="360">
                  <c:v>-47.3</c:v>
                </c:pt>
                <c:pt idx="361">
                  <c:v>-37.1</c:v>
                </c:pt>
                <c:pt idx="362">
                  <c:v>-32.5</c:v>
                </c:pt>
                <c:pt idx="363">
                  <c:v>-32.700000000000003</c:v>
                </c:pt>
                <c:pt idx="364">
                  <c:v>-34.200000000000003</c:v>
                </c:pt>
                <c:pt idx="365">
                  <c:v>-33.9</c:v>
                </c:pt>
                <c:pt idx="366">
                  <c:v>-24.4</c:v>
                </c:pt>
                <c:pt idx="367">
                  <c:v>-5.96</c:v>
                </c:pt>
                <c:pt idx="368">
                  <c:v>14.2</c:v>
                </c:pt>
                <c:pt idx="369">
                  <c:v>24.5</c:v>
                </c:pt>
                <c:pt idx="370">
                  <c:v>26.1</c:v>
                </c:pt>
                <c:pt idx="371">
                  <c:v>19.899999999999999</c:v>
                </c:pt>
                <c:pt idx="372">
                  <c:v>11.1</c:v>
                </c:pt>
                <c:pt idx="373">
                  <c:v>4.1399999999999997</c:v>
                </c:pt>
                <c:pt idx="374">
                  <c:v>-8.83</c:v>
                </c:pt>
                <c:pt idx="375">
                  <c:v>-25.8</c:v>
                </c:pt>
                <c:pt idx="376">
                  <c:v>-48.8</c:v>
                </c:pt>
                <c:pt idx="377">
                  <c:v>-78.8</c:v>
                </c:pt>
                <c:pt idx="378">
                  <c:v>-95.7</c:v>
                </c:pt>
                <c:pt idx="379">
                  <c:v>-101</c:v>
                </c:pt>
                <c:pt idx="380">
                  <c:v>-85.9</c:v>
                </c:pt>
                <c:pt idx="381">
                  <c:v>-57.6</c:v>
                </c:pt>
                <c:pt idx="382">
                  <c:v>-36</c:v>
                </c:pt>
                <c:pt idx="383">
                  <c:v>-17.899999999999999</c:v>
                </c:pt>
                <c:pt idx="384">
                  <c:v>-13.9</c:v>
                </c:pt>
                <c:pt idx="385">
                  <c:v>-11.6</c:v>
                </c:pt>
                <c:pt idx="386">
                  <c:v>-8.31</c:v>
                </c:pt>
                <c:pt idx="387">
                  <c:v>-18.3</c:v>
                </c:pt>
                <c:pt idx="388">
                  <c:v>-36.799999999999997</c:v>
                </c:pt>
                <c:pt idx="389">
                  <c:v>-51.7</c:v>
                </c:pt>
                <c:pt idx="390">
                  <c:v>-71</c:v>
                </c:pt>
                <c:pt idx="391">
                  <c:v>-76.3</c:v>
                </c:pt>
                <c:pt idx="392">
                  <c:v>-60.5</c:v>
                </c:pt>
                <c:pt idx="393">
                  <c:v>-46.4</c:v>
                </c:pt>
                <c:pt idx="394">
                  <c:v>-28.2</c:v>
                </c:pt>
                <c:pt idx="395">
                  <c:v>-10.1</c:v>
                </c:pt>
                <c:pt idx="396">
                  <c:v>-1.71</c:v>
                </c:pt>
                <c:pt idx="397">
                  <c:v>-2.21</c:v>
                </c:pt>
                <c:pt idx="398">
                  <c:v>-0.95899999999999996</c:v>
                </c:pt>
                <c:pt idx="399">
                  <c:v>-2.41</c:v>
                </c:pt>
                <c:pt idx="400">
                  <c:v>-9.25</c:v>
                </c:pt>
              </c:numCache>
            </c:numRef>
          </c:val>
          <c:smooth val="0"/>
          <c:extLst>
            <c:ext xmlns:c16="http://schemas.microsoft.com/office/drawing/2014/chart" uri="{C3380CC4-5D6E-409C-BE32-E72D297353CC}">
              <c16:uniqueId val="{00000006-2DD9-6A4C-85A2-A8804F757D33}"/>
            </c:ext>
          </c:extLst>
        </c:ser>
        <c:dLbls>
          <c:showLegendKey val="0"/>
          <c:showVal val="0"/>
          <c:showCatName val="0"/>
          <c:showSerName val="0"/>
          <c:showPercent val="0"/>
          <c:showBubbleSize val="0"/>
        </c:dLbls>
        <c:smooth val="0"/>
        <c:axId val="80684911"/>
        <c:axId val="80248271"/>
      </c:lineChart>
      <c:catAx>
        <c:axId val="8068491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0248271"/>
        <c:crosses val="autoZero"/>
        <c:auto val="1"/>
        <c:lblAlgn val="ctr"/>
        <c:lblOffset val="100"/>
        <c:tickLblSkip val="125"/>
        <c:noMultiLvlLbl val="0"/>
      </c:catAx>
      <c:valAx>
        <c:axId val="80248271"/>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80684911"/>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UVA CsPbI3 5% PVP Nonsubmerged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'P1'!$B$1</c:f>
              <c:strCache>
                <c:ptCount val="1"/>
                <c:pt idx="0">
                  <c:v>0 hours</c:v>
                </c:pt>
              </c:strCache>
            </c:strRef>
          </c:tx>
          <c:spPr>
            <a:ln w="28575" cap="rnd">
              <a:solidFill>
                <a:schemeClr val="accent2"/>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'P1'!$B$800:$B$1200</c:f>
              <c:numCache>
                <c:formatCode>0.00E+00</c:formatCode>
                <c:ptCount val="401"/>
                <c:pt idx="0">
                  <c:v>-266</c:v>
                </c:pt>
                <c:pt idx="1">
                  <c:v>-268</c:v>
                </c:pt>
                <c:pt idx="2">
                  <c:v>-258</c:v>
                </c:pt>
                <c:pt idx="3">
                  <c:v>-247</c:v>
                </c:pt>
                <c:pt idx="4">
                  <c:v>-236</c:v>
                </c:pt>
                <c:pt idx="5">
                  <c:v>-218</c:v>
                </c:pt>
                <c:pt idx="6">
                  <c:v>-192</c:v>
                </c:pt>
                <c:pt idx="7">
                  <c:v>-172</c:v>
                </c:pt>
                <c:pt idx="8">
                  <c:v>-169</c:v>
                </c:pt>
                <c:pt idx="9">
                  <c:v>-171</c:v>
                </c:pt>
                <c:pt idx="10">
                  <c:v>-178</c:v>
                </c:pt>
                <c:pt idx="11">
                  <c:v>-187</c:v>
                </c:pt>
                <c:pt idx="12">
                  <c:v>-184</c:v>
                </c:pt>
                <c:pt idx="13">
                  <c:v>-173</c:v>
                </c:pt>
                <c:pt idx="14">
                  <c:v>-155</c:v>
                </c:pt>
                <c:pt idx="15">
                  <c:v>-149</c:v>
                </c:pt>
                <c:pt idx="16">
                  <c:v>-134</c:v>
                </c:pt>
                <c:pt idx="17">
                  <c:v>-126</c:v>
                </c:pt>
                <c:pt idx="18">
                  <c:v>-123</c:v>
                </c:pt>
                <c:pt idx="19">
                  <c:v>-120</c:v>
                </c:pt>
                <c:pt idx="20">
                  <c:v>-128</c:v>
                </c:pt>
                <c:pt idx="21">
                  <c:v>-148</c:v>
                </c:pt>
                <c:pt idx="22">
                  <c:v>-168</c:v>
                </c:pt>
                <c:pt idx="23">
                  <c:v>-193</c:v>
                </c:pt>
                <c:pt idx="24">
                  <c:v>-209</c:v>
                </c:pt>
                <c:pt idx="25">
                  <c:v>-216</c:v>
                </c:pt>
                <c:pt idx="26">
                  <c:v>-210</c:v>
                </c:pt>
                <c:pt idx="27">
                  <c:v>-199</c:v>
                </c:pt>
                <c:pt idx="28">
                  <c:v>-191</c:v>
                </c:pt>
                <c:pt idx="29">
                  <c:v>-186</c:v>
                </c:pt>
                <c:pt idx="30">
                  <c:v>-184</c:v>
                </c:pt>
                <c:pt idx="31">
                  <c:v>-187</c:v>
                </c:pt>
                <c:pt idx="32">
                  <c:v>-195</c:v>
                </c:pt>
                <c:pt idx="33">
                  <c:v>-199</c:v>
                </c:pt>
                <c:pt idx="34">
                  <c:v>-206</c:v>
                </c:pt>
                <c:pt idx="35">
                  <c:v>-207</c:v>
                </c:pt>
                <c:pt idx="36">
                  <c:v>-212</c:v>
                </c:pt>
                <c:pt idx="37">
                  <c:v>-214</c:v>
                </c:pt>
                <c:pt idx="38">
                  <c:v>-205</c:v>
                </c:pt>
                <c:pt idx="39">
                  <c:v>-197</c:v>
                </c:pt>
                <c:pt idx="40">
                  <c:v>-184</c:v>
                </c:pt>
                <c:pt idx="41">
                  <c:v>-168</c:v>
                </c:pt>
                <c:pt idx="42">
                  <c:v>-160</c:v>
                </c:pt>
                <c:pt idx="43">
                  <c:v>-158</c:v>
                </c:pt>
                <c:pt idx="44">
                  <c:v>-149</c:v>
                </c:pt>
                <c:pt idx="45">
                  <c:v>-141</c:v>
                </c:pt>
                <c:pt idx="46">
                  <c:v>-134</c:v>
                </c:pt>
                <c:pt idx="47">
                  <c:v>-132</c:v>
                </c:pt>
                <c:pt idx="48">
                  <c:v>-140</c:v>
                </c:pt>
                <c:pt idx="49">
                  <c:v>-145</c:v>
                </c:pt>
                <c:pt idx="50">
                  <c:v>-144</c:v>
                </c:pt>
                <c:pt idx="51">
                  <c:v>-137</c:v>
                </c:pt>
                <c:pt idx="52">
                  <c:v>-126</c:v>
                </c:pt>
                <c:pt idx="53">
                  <c:v>-107</c:v>
                </c:pt>
                <c:pt idx="54">
                  <c:v>-95.9</c:v>
                </c:pt>
                <c:pt idx="55">
                  <c:v>-86.1</c:v>
                </c:pt>
                <c:pt idx="56">
                  <c:v>-72.099999999999994</c:v>
                </c:pt>
                <c:pt idx="57">
                  <c:v>-59.7</c:v>
                </c:pt>
                <c:pt idx="58">
                  <c:v>-47.6</c:v>
                </c:pt>
                <c:pt idx="59">
                  <c:v>-45.6</c:v>
                </c:pt>
                <c:pt idx="60">
                  <c:v>-44.7</c:v>
                </c:pt>
                <c:pt idx="61">
                  <c:v>-42.9</c:v>
                </c:pt>
                <c:pt idx="62">
                  <c:v>-45.1</c:v>
                </c:pt>
                <c:pt idx="63">
                  <c:v>-44</c:v>
                </c:pt>
                <c:pt idx="64">
                  <c:v>-38.200000000000003</c:v>
                </c:pt>
                <c:pt idx="65">
                  <c:v>-42.2</c:v>
                </c:pt>
                <c:pt idx="66">
                  <c:v>-46.4</c:v>
                </c:pt>
                <c:pt idx="67">
                  <c:v>-53.6</c:v>
                </c:pt>
                <c:pt idx="68">
                  <c:v>-54.3</c:v>
                </c:pt>
                <c:pt idx="69">
                  <c:v>-50.6</c:v>
                </c:pt>
                <c:pt idx="70">
                  <c:v>-40.700000000000003</c:v>
                </c:pt>
                <c:pt idx="71">
                  <c:v>-25.5</c:v>
                </c:pt>
                <c:pt idx="72">
                  <c:v>-8.32</c:v>
                </c:pt>
                <c:pt idx="73">
                  <c:v>8.8800000000000008</c:v>
                </c:pt>
                <c:pt idx="74">
                  <c:v>34</c:v>
                </c:pt>
                <c:pt idx="75">
                  <c:v>50</c:v>
                </c:pt>
                <c:pt idx="76">
                  <c:v>59</c:v>
                </c:pt>
                <c:pt idx="77">
                  <c:v>60</c:v>
                </c:pt>
                <c:pt idx="78">
                  <c:v>49.8</c:v>
                </c:pt>
                <c:pt idx="79">
                  <c:v>36.5</c:v>
                </c:pt>
                <c:pt idx="80">
                  <c:v>23.8</c:v>
                </c:pt>
                <c:pt idx="81">
                  <c:v>6.51</c:v>
                </c:pt>
                <c:pt idx="82">
                  <c:v>0.50800000000000001</c:v>
                </c:pt>
                <c:pt idx="83">
                  <c:v>1.94</c:v>
                </c:pt>
                <c:pt idx="84">
                  <c:v>10.5</c:v>
                </c:pt>
                <c:pt idx="85">
                  <c:v>29.1</c:v>
                </c:pt>
                <c:pt idx="86">
                  <c:v>56.4</c:v>
                </c:pt>
                <c:pt idx="87">
                  <c:v>74.900000000000006</c:v>
                </c:pt>
                <c:pt idx="88">
                  <c:v>74.8</c:v>
                </c:pt>
                <c:pt idx="89">
                  <c:v>72.7</c:v>
                </c:pt>
                <c:pt idx="90">
                  <c:v>61.3</c:v>
                </c:pt>
                <c:pt idx="91">
                  <c:v>50.1</c:v>
                </c:pt>
                <c:pt idx="92">
                  <c:v>59.3</c:v>
                </c:pt>
                <c:pt idx="93">
                  <c:v>82.7</c:v>
                </c:pt>
                <c:pt idx="94">
                  <c:v>107</c:v>
                </c:pt>
                <c:pt idx="95">
                  <c:v>131</c:v>
                </c:pt>
                <c:pt idx="96">
                  <c:v>152</c:v>
                </c:pt>
                <c:pt idx="97">
                  <c:v>167</c:v>
                </c:pt>
                <c:pt idx="98">
                  <c:v>175</c:v>
                </c:pt>
                <c:pt idx="99">
                  <c:v>187</c:v>
                </c:pt>
                <c:pt idx="100">
                  <c:v>198</c:v>
                </c:pt>
                <c:pt idx="101">
                  <c:v>199</c:v>
                </c:pt>
                <c:pt idx="102">
                  <c:v>203</c:v>
                </c:pt>
                <c:pt idx="103">
                  <c:v>207</c:v>
                </c:pt>
                <c:pt idx="104">
                  <c:v>218</c:v>
                </c:pt>
                <c:pt idx="105">
                  <c:v>244</c:v>
                </c:pt>
                <c:pt idx="106">
                  <c:v>273</c:v>
                </c:pt>
                <c:pt idx="107">
                  <c:v>305</c:v>
                </c:pt>
                <c:pt idx="108">
                  <c:v>326</c:v>
                </c:pt>
                <c:pt idx="109">
                  <c:v>340</c:v>
                </c:pt>
                <c:pt idx="110">
                  <c:v>353</c:v>
                </c:pt>
                <c:pt idx="111">
                  <c:v>354</c:v>
                </c:pt>
                <c:pt idx="112">
                  <c:v>365</c:v>
                </c:pt>
                <c:pt idx="113">
                  <c:v>379</c:v>
                </c:pt>
                <c:pt idx="114">
                  <c:v>394</c:v>
                </c:pt>
                <c:pt idx="115">
                  <c:v>409</c:v>
                </c:pt>
                <c:pt idx="116">
                  <c:v>430</c:v>
                </c:pt>
                <c:pt idx="117">
                  <c:v>462</c:v>
                </c:pt>
                <c:pt idx="118">
                  <c:v>491</c:v>
                </c:pt>
                <c:pt idx="119">
                  <c:v>519</c:v>
                </c:pt>
                <c:pt idx="120">
                  <c:v>554</c:v>
                </c:pt>
                <c:pt idx="121">
                  <c:v>587</c:v>
                </c:pt>
                <c:pt idx="122">
                  <c:v>619</c:v>
                </c:pt>
                <c:pt idx="123">
                  <c:v>667</c:v>
                </c:pt>
                <c:pt idx="124">
                  <c:v>724</c:v>
                </c:pt>
                <c:pt idx="125">
                  <c:v>779</c:v>
                </c:pt>
                <c:pt idx="126">
                  <c:v>835</c:v>
                </c:pt>
                <c:pt idx="127">
                  <c:v>883</c:v>
                </c:pt>
                <c:pt idx="128">
                  <c:v>931</c:v>
                </c:pt>
                <c:pt idx="129">
                  <c:v>984</c:v>
                </c:pt>
                <c:pt idx="130">
                  <c:v>1030</c:v>
                </c:pt>
                <c:pt idx="131">
                  <c:v>1080</c:v>
                </c:pt>
                <c:pt idx="132">
                  <c:v>1110</c:v>
                </c:pt>
                <c:pt idx="133">
                  <c:v>1150</c:v>
                </c:pt>
                <c:pt idx="134">
                  <c:v>1190</c:v>
                </c:pt>
                <c:pt idx="135">
                  <c:v>1260</c:v>
                </c:pt>
                <c:pt idx="136">
                  <c:v>1340</c:v>
                </c:pt>
                <c:pt idx="137">
                  <c:v>1410</c:v>
                </c:pt>
                <c:pt idx="138">
                  <c:v>1480</c:v>
                </c:pt>
                <c:pt idx="139">
                  <c:v>1550</c:v>
                </c:pt>
                <c:pt idx="140">
                  <c:v>1620</c:v>
                </c:pt>
                <c:pt idx="141">
                  <c:v>1710</c:v>
                </c:pt>
                <c:pt idx="142">
                  <c:v>1800</c:v>
                </c:pt>
                <c:pt idx="143">
                  <c:v>1880</c:v>
                </c:pt>
                <c:pt idx="144">
                  <c:v>1970</c:v>
                </c:pt>
                <c:pt idx="145">
                  <c:v>2080</c:v>
                </c:pt>
                <c:pt idx="146">
                  <c:v>2180</c:v>
                </c:pt>
                <c:pt idx="147">
                  <c:v>2280</c:v>
                </c:pt>
                <c:pt idx="148">
                  <c:v>2380</c:v>
                </c:pt>
                <c:pt idx="149">
                  <c:v>2480</c:v>
                </c:pt>
                <c:pt idx="150">
                  <c:v>2580</c:v>
                </c:pt>
                <c:pt idx="151">
                  <c:v>2710</c:v>
                </c:pt>
                <c:pt idx="152">
                  <c:v>2850</c:v>
                </c:pt>
                <c:pt idx="153">
                  <c:v>2980</c:v>
                </c:pt>
                <c:pt idx="154">
                  <c:v>3120</c:v>
                </c:pt>
                <c:pt idx="155">
                  <c:v>3250</c:v>
                </c:pt>
                <c:pt idx="156">
                  <c:v>3400</c:v>
                </c:pt>
                <c:pt idx="157">
                  <c:v>3560</c:v>
                </c:pt>
                <c:pt idx="158">
                  <c:v>3750</c:v>
                </c:pt>
                <c:pt idx="159">
                  <c:v>3960</c:v>
                </c:pt>
                <c:pt idx="160">
                  <c:v>4180</c:v>
                </c:pt>
                <c:pt idx="161">
                  <c:v>4390</c:v>
                </c:pt>
                <c:pt idx="162">
                  <c:v>4600</c:v>
                </c:pt>
                <c:pt idx="163">
                  <c:v>4800</c:v>
                </c:pt>
                <c:pt idx="164">
                  <c:v>5010</c:v>
                </c:pt>
                <c:pt idx="165">
                  <c:v>5220</c:v>
                </c:pt>
                <c:pt idx="166">
                  <c:v>5440</c:v>
                </c:pt>
                <c:pt idx="167">
                  <c:v>5680</c:v>
                </c:pt>
                <c:pt idx="168">
                  <c:v>5950</c:v>
                </c:pt>
                <c:pt idx="169">
                  <c:v>6230</c:v>
                </c:pt>
                <c:pt idx="170">
                  <c:v>6530</c:v>
                </c:pt>
                <c:pt idx="171">
                  <c:v>6830</c:v>
                </c:pt>
                <c:pt idx="172">
                  <c:v>7130</c:v>
                </c:pt>
                <c:pt idx="173">
                  <c:v>7410</c:v>
                </c:pt>
                <c:pt idx="174">
                  <c:v>7700</c:v>
                </c:pt>
                <c:pt idx="175">
                  <c:v>8000</c:v>
                </c:pt>
                <c:pt idx="176">
                  <c:v>8300</c:v>
                </c:pt>
                <c:pt idx="177">
                  <c:v>8620</c:v>
                </c:pt>
                <c:pt idx="178">
                  <c:v>8970</c:v>
                </c:pt>
                <c:pt idx="179">
                  <c:v>9340</c:v>
                </c:pt>
                <c:pt idx="180">
                  <c:v>9730</c:v>
                </c:pt>
                <c:pt idx="181">
                  <c:v>10100</c:v>
                </c:pt>
                <c:pt idx="182">
                  <c:v>10500</c:v>
                </c:pt>
                <c:pt idx="183">
                  <c:v>10900</c:v>
                </c:pt>
                <c:pt idx="184">
                  <c:v>11300</c:v>
                </c:pt>
                <c:pt idx="185">
                  <c:v>11700</c:v>
                </c:pt>
                <c:pt idx="186">
                  <c:v>12100</c:v>
                </c:pt>
                <c:pt idx="187">
                  <c:v>12600</c:v>
                </c:pt>
                <c:pt idx="188">
                  <c:v>13000</c:v>
                </c:pt>
                <c:pt idx="189">
                  <c:v>13400</c:v>
                </c:pt>
                <c:pt idx="190">
                  <c:v>13800</c:v>
                </c:pt>
                <c:pt idx="191">
                  <c:v>14200</c:v>
                </c:pt>
                <c:pt idx="192">
                  <c:v>14500</c:v>
                </c:pt>
                <c:pt idx="193">
                  <c:v>14900</c:v>
                </c:pt>
                <c:pt idx="194">
                  <c:v>15300</c:v>
                </c:pt>
                <c:pt idx="195">
                  <c:v>15700</c:v>
                </c:pt>
                <c:pt idx="196">
                  <c:v>16100</c:v>
                </c:pt>
                <c:pt idx="197">
                  <c:v>16500</c:v>
                </c:pt>
                <c:pt idx="198">
                  <c:v>16800</c:v>
                </c:pt>
                <c:pt idx="199">
                  <c:v>17100</c:v>
                </c:pt>
                <c:pt idx="200">
                  <c:v>17300</c:v>
                </c:pt>
                <c:pt idx="201">
                  <c:v>17600</c:v>
                </c:pt>
                <c:pt idx="202">
                  <c:v>17800</c:v>
                </c:pt>
                <c:pt idx="203">
                  <c:v>18000</c:v>
                </c:pt>
                <c:pt idx="204">
                  <c:v>18200</c:v>
                </c:pt>
                <c:pt idx="205">
                  <c:v>18400</c:v>
                </c:pt>
                <c:pt idx="206">
                  <c:v>18500</c:v>
                </c:pt>
                <c:pt idx="207">
                  <c:v>18600</c:v>
                </c:pt>
                <c:pt idx="208">
                  <c:v>18700</c:v>
                </c:pt>
                <c:pt idx="209">
                  <c:v>18700</c:v>
                </c:pt>
                <c:pt idx="210">
                  <c:v>18700</c:v>
                </c:pt>
                <c:pt idx="211">
                  <c:v>18600</c:v>
                </c:pt>
                <c:pt idx="212">
                  <c:v>18500</c:v>
                </c:pt>
                <c:pt idx="213">
                  <c:v>18400</c:v>
                </c:pt>
                <c:pt idx="214">
                  <c:v>18300</c:v>
                </c:pt>
                <c:pt idx="215">
                  <c:v>18100</c:v>
                </c:pt>
                <c:pt idx="216">
                  <c:v>17900</c:v>
                </c:pt>
                <c:pt idx="217">
                  <c:v>17800</c:v>
                </c:pt>
                <c:pt idx="218">
                  <c:v>17600</c:v>
                </c:pt>
                <c:pt idx="219">
                  <c:v>17400</c:v>
                </c:pt>
                <c:pt idx="220">
                  <c:v>17100</c:v>
                </c:pt>
                <c:pt idx="221">
                  <c:v>16800</c:v>
                </c:pt>
                <c:pt idx="222">
                  <c:v>16500</c:v>
                </c:pt>
                <c:pt idx="223">
                  <c:v>16200</c:v>
                </c:pt>
                <c:pt idx="224">
                  <c:v>15900</c:v>
                </c:pt>
                <c:pt idx="225">
                  <c:v>15600</c:v>
                </c:pt>
                <c:pt idx="226">
                  <c:v>15300</c:v>
                </c:pt>
                <c:pt idx="227">
                  <c:v>15000</c:v>
                </c:pt>
                <c:pt idx="228">
                  <c:v>14600</c:v>
                </c:pt>
                <c:pt idx="229">
                  <c:v>14300</c:v>
                </c:pt>
                <c:pt idx="230">
                  <c:v>13900</c:v>
                </c:pt>
                <c:pt idx="231">
                  <c:v>13600</c:v>
                </c:pt>
                <c:pt idx="232">
                  <c:v>13200</c:v>
                </c:pt>
                <c:pt idx="233">
                  <c:v>12900</c:v>
                </c:pt>
                <c:pt idx="234">
                  <c:v>12600</c:v>
                </c:pt>
                <c:pt idx="235">
                  <c:v>12200</c:v>
                </c:pt>
                <c:pt idx="236">
                  <c:v>11800</c:v>
                </c:pt>
                <c:pt idx="237">
                  <c:v>11500</c:v>
                </c:pt>
                <c:pt idx="238">
                  <c:v>11200</c:v>
                </c:pt>
                <c:pt idx="239">
                  <c:v>10900</c:v>
                </c:pt>
                <c:pt idx="240">
                  <c:v>10700</c:v>
                </c:pt>
                <c:pt idx="241">
                  <c:v>10400</c:v>
                </c:pt>
                <c:pt idx="242">
                  <c:v>10100</c:v>
                </c:pt>
                <c:pt idx="243">
                  <c:v>9800</c:v>
                </c:pt>
                <c:pt idx="244">
                  <c:v>9530</c:v>
                </c:pt>
                <c:pt idx="245">
                  <c:v>9260</c:v>
                </c:pt>
                <c:pt idx="246">
                  <c:v>8990</c:v>
                </c:pt>
                <c:pt idx="247">
                  <c:v>8750</c:v>
                </c:pt>
                <c:pt idx="248">
                  <c:v>8510</c:v>
                </c:pt>
                <c:pt idx="249">
                  <c:v>8270</c:v>
                </c:pt>
                <c:pt idx="250">
                  <c:v>8050</c:v>
                </c:pt>
                <c:pt idx="251">
                  <c:v>7840</c:v>
                </c:pt>
                <c:pt idx="252">
                  <c:v>7620</c:v>
                </c:pt>
                <c:pt idx="253">
                  <c:v>7410</c:v>
                </c:pt>
                <c:pt idx="254">
                  <c:v>7190</c:v>
                </c:pt>
                <c:pt idx="255">
                  <c:v>6960</c:v>
                </c:pt>
                <c:pt idx="256">
                  <c:v>6750</c:v>
                </c:pt>
                <c:pt idx="257">
                  <c:v>6560</c:v>
                </c:pt>
                <c:pt idx="258">
                  <c:v>6370</c:v>
                </c:pt>
                <c:pt idx="259">
                  <c:v>6180</c:v>
                </c:pt>
                <c:pt idx="260">
                  <c:v>5990</c:v>
                </c:pt>
                <c:pt idx="261">
                  <c:v>5790</c:v>
                </c:pt>
                <c:pt idx="262">
                  <c:v>5600</c:v>
                </c:pt>
                <c:pt idx="263">
                  <c:v>5430</c:v>
                </c:pt>
                <c:pt idx="264">
                  <c:v>5270</c:v>
                </c:pt>
                <c:pt idx="265">
                  <c:v>5130</c:v>
                </c:pt>
                <c:pt idx="266">
                  <c:v>4990</c:v>
                </c:pt>
                <c:pt idx="267">
                  <c:v>4850</c:v>
                </c:pt>
                <c:pt idx="268">
                  <c:v>4700</c:v>
                </c:pt>
                <c:pt idx="269">
                  <c:v>4550</c:v>
                </c:pt>
                <c:pt idx="270">
                  <c:v>4410</c:v>
                </c:pt>
                <c:pt idx="271">
                  <c:v>4280</c:v>
                </c:pt>
                <c:pt idx="272">
                  <c:v>4160</c:v>
                </c:pt>
                <c:pt idx="273">
                  <c:v>4030</c:v>
                </c:pt>
                <c:pt idx="274">
                  <c:v>3910</c:v>
                </c:pt>
                <c:pt idx="275">
                  <c:v>3760</c:v>
                </c:pt>
                <c:pt idx="276">
                  <c:v>3620</c:v>
                </c:pt>
                <c:pt idx="277">
                  <c:v>3470</c:v>
                </c:pt>
                <c:pt idx="278">
                  <c:v>3350</c:v>
                </c:pt>
                <c:pt idx="279">
                  <c:v>3250</c:v>
                </c:pt>
                <c:pt idx="280">
                  <c:v>3140</c:v>
                </c:pt>
                <c:pt idx="281">
                  <c:v>3050</c:v>
                </c:pt>
                <c:pt idx="282">
                  <c:v>2950</c:v>
                </c:pt>
                <c:pt idx="283">
                  <c:v>2860</c:v>
                </c:pt>
                <c:pt idx="284">
                  <c:v>2780</c:v>
                </c:pt>
                <c:pt idx="285">
                  <c:v>2700</c:v>
                </c:pt>
                <c:pt idx="286">
                  <c:v>2610</c:v>
                </c:pt>
                <c:pt idx="287">
                  <c:v>2510</c:v>
                </c:pt>
                <c:pt idx="288">
                  <c:v>2400</c:v>
                </c:pt>
                <c:pt idx="289">
                  <c:v>2310</c:v>
                </c:pt>
                <c:pt idx="290">
                  <c:v>2240</c:v>
                </c:pt>
                <c:pt idx="291">
                  <c:v>2160</c:v>
                </c:pt>
                <c:pt idx="292">
                  <c:v>2070</c:v>
                </c:pt>
                <c:pt idx="293">
                  <c:v>1980</c:v>
                </c:pt>
                <c:pt idx="294">
                  <c:v>1890</c:v>
                </c:pt>
                <c:pt idx="295">
                  <c:v>1810</c:v>
                </c:pt>
                <c:pt idx="296">
                  <c:v>1740</c:v>
                </c:pt>
                <c:pt idx="297">
                  <c:v>1690</c:v>
                </c:pt>
                <c:pt idx="298">
                  <c:v>1640</c:v>
                </c:pt>
                <c:pt idx="299">
                  <c:v>1580</c:v>
                </c:pt>
                <c:pt idx="300">
                  <c:v>1510</c:v>
                </c:pt>
                <c:pt idx="301">
                  <c:v>1430</c:v>
                </c:pt>
                <c:pt idx="302">
                  <c:v>1350</c:v>
                </c:pt>
                <c:pt idx="303">
                  <c:v>1290</c:v>
                </c:pt>
                <c:pt idx="304">
                  <c:v>1240</c:v>
                </c:pt>
                <c:pt idx="305">
                  <c:v>1200</c:v>
                </c:pt>
                <c:pt idx="306">
                  <c:v>1150</c:v>
                </c:pt>
                <c:pt idx="307">
                  <c:v>1100</c:v>
                </c:pt>
                <c:pt idx="308">
                  <c:v>1060</c:v>
                </c:pt>
                <c:pt idx="309">
                  <c:v>1030</c:v>
                </c:pt>
                <c:pt idx="310">
                  <c:v>1010</c:v>
                </c:pt>
                <c:pt idx="311">
                  <c:v>985</c:v>
                </c:pt>
                <c:pt idx="312">
                  <c:v>961</c:v>
                </c:pt>
                <c:pt idx="313">
                  <c:v>934</c:v>
                </c:pt>
                <c:pt idx="314">
                  <c:v>900</c:v>
                </c:pt>
                <c:pt idx="315">
                  <c:v>870</c:v>
                </c:pt>
                <c:pt idx="316">
                  <c:v>828</c:v>
                </c:pt>
                <c:pt idx="317">
                  <c:v>778</c:v>
                </c:pt>
                <c:pt idx="318">
                  <c:v>735</c:v>
                </c:pt>
                <c:pt idx="319">
                  <c:v>699</c:v>
                </c:pt>
                <c:pt idx="320">
                  <c:v>674</c:v>
                </c:pt>
                <c:pt idx="321">
                  <c:v>663</c:v>
                </c:pt>
                <c:pt idx="322">
                  <c:v>645</c:v>
                </c:pt>
                <c:pt idx="323">
                  <c:v>622</c:v>
                </c:pt>
                <c:pt idx="324">
                  <c:v>605</c:v>
                </c:pt>
                <c:pt idx="325">
                  <c:v>586</c:v>
                </c:pt>
                <c:pt idx="326">
                  <c:v>574</c:v>
                </c:pt>
                <c:pt idx="327">
                  <c:v>558</c:v>
                </c:pt>
                <c:pt idx="328">
                  <c:v>536</c:v>
                </c:pt>
                <c:pt idx="329">
                  <c:v>506</c:v>
                </c:pt>
                <c:pt idx="330">
                  <c:v>482</c:v>
                </c:pt>
                <c:pt idx="331">
                  <c:v>468</c:v>
                </c:pt>
                <c:pt idx="332">
                  <c:v>453</c:v>
                </c:pt>
                <c:pt idx="333">
                  <c:v>435</c:v>
                </c:pt>
                <c:pt idx="334">
                  <c:v>411</c:v>
                </c:pt>
                <c:pt idx="335">
                  <c:v>384</c:v>
                </c:pt>
                <c:pt idx="336">
                  <c:v>364</c:v>
                </c:pt>
                <c:pt idx="337">
                  <c:v>361</c:v>
                </c:pt>
                <c:pt idx="338">
                  <c:v>361</c:v>
                </c:pt>
                <c:pt idx="339">
                  <c:v>360</c:v>
                </c:pt>
                <c:pt idx="340">
                  <c:v>343</c:v>
                </c:pt>
                <c:pt idx="341">
                  <c:v>307</c:v>
                </c:pt>
                <c:pt idx="342">
                  <c:v>271</c:v>
                </c:pt>
                <c:pt idx="343">
                  <c:v>242</c:v>
                </c:pt>
                <c:pt idx="344">
                  <c:v>232</c:v>
                </c:pt>
                <c:pt idx="345">
                  <c:v>242</c:v>
                </c:pt>
                <c:pt idx="346">
                  <c:v>260</c:v>
                </c:pt>
                <c:pt idx="347">
                  <c:v>264</c:v>
                </c:pt>
                <c:pt idx="348">
                  <c:v>254</c:v>
                </c:pt>
                <c:pt idx="349">
                  <c:v>240</c:v>
                </c:pt>
                <c:pt idx="350">
                  <c:v>223</c:v>
                </c:pt>
                <c:pt idx="351">
                  <c:v>214</c:v>
                </c:pt>
                <c:pt idx="352">
                  <c:v>212</c:v>
                </c:pt>
                <c:pt idx="353">
                  <c:v>207</c:v>
                </c:pt>
                <c:pt idx="354">
                  <c:v>196</c:v>
                </c:pt>
                <c:pt idx="355">
                  <c:v>186</c:v>
                </c:pt>
                <c:pt idx="356">
                  <c:v>172</c:v>
                </c:pt>
                <c:pt idx="357">
                  <c:v>158</c:v>
                </c:pt>
                <c:pt idx="358">
                  <c:v>153</c:v>
                </c:pt>
                <c:pt idx="359">
                  <c:v>147</c:v>
                </c:pt>
                <c:pt idx="360">
                  <c:v>138</c:v>
                </c:pt>
                <c:pt idx="361">
                  <c:v>131</c:v>
                </c:pt>
                <c:pt idx="362">
                  <c:v>122</c:v>
                </c:pt>
                <c:pt idx="363">
                  <c:v>105</c:v>
                </c:pt>
                <c:pt idx="364">
                  <c:v>90</c:v>
                </c:pt>
                <c:pt idx="365">
                  <c:v>85.6</c:v>
                </c:pt>
                <c:pt idx="366">
                  <c:v>93</c:v>
                </c:pt>
                <c:pt idx="367">
                  <c:v>107</c:v>
                </c:pt>
                <c:pt idx="368">
                  <c:v>116</c:v>
                </c:pt>
                <c:pt idx="369">
                  <c:v>127</c:v>
                </c:pt>
                <c:pt idx="370">
                  <c:v>130</c:v>
                </c:pt>
                <c:pt idx="371">
                  <c:v>120</c:v>
                </c:pt>
                <c:pt idx="372">
                  <c:v>119</c:v>
                </c:pt>
                <c:pt idx="373">
                  <c:v>109</c:v>
                </c:pt>
                <c:pt idx="374">
                  <c:v>87.1</c:v>
                </c:pt>
                <c:pt idx="375">
                  <c:v>76</c:v>
                </c:pt>
                <c:pt idx="376">
                  <c:v>65.7</c:v>
                </c:pt>
                <c:pt idx="377">
                  <c:v>74.2</c:v>
                </c:pt>
                <c:pt idx="378">
                  <c:v>95.8</c:v>
                </c:pt>
                <c:pt idx="379">
                  <c:v>112</c:v>
                </c:pt>
                <c:pt idx="380">
                  <c:v>121</c:v>
                </c:pt>
                <c:pt idx="381">
                  <c:v>109</c:v>
                </c:pt>
                <c:pt idx="382">
                  <c:v>87.6</c:v>
                </c:pt>
                <c:pt idx="383">
                  <c:v>78.599999999999994</c:v>
                </c:pt>
                <c:pt idx="384">
                  <c:v>66.900000000000006</c:v>
                </c:pt>
                <c:pt idx="385">
                  <c:v>63.5</c:v>
                </c:pt>
                <c:pt idx="386">
                  <c:v>64.099999999999994</c:v>
                </c:pt>
                <c:pt idx="387">
                  <c:v>57</c:v>
                </c:pt>
                <c:pt idx="388">
                  <c:v>63.7</c:v>
                </c:pt>
                <c:pt idx="389">
                  <c:v>72.7</c:v>
                </c:pt>
                <c:pt idx="390">
                  <c:v>85.5</c:v>
                </c:pt>
                <c:pt idx="391">
                  <c:v>103</c:v>
                </c:pt>
                <c:pt idx="392">
                  <c:v>107</c:v>
                </c:pt>
                <c:pt idx="393">
                  <c:v>95.2</c:v>
                </c:pt>
                <c:pt idx="394">
                  <c:v>73.2</c:v>
                </c:pt>
                <c:pt idx="395">
                  <c:v>49.8</c:v>
                </c:pt>
                <c:pt idx="396">
                  <c:v>43</c:v>
                </c:pt>
                <c:pt idx="397">
                  <c:v>47.8</c:v>
                </c:pt>
                <c:pt idx="398">
                  <c:v>55.7</c:v>
                </c:pt>
                <c:pt idx="399">
                  <c:v>54.5</c:v>
                </c:pt>
                <c:pt idx="400">
                  <c:v>44.3</c:v>
                </c:pt>
              </c:numCache>
            </c:numRef>
          </c:val>
          <c:smooth val="0"/>
          <c:extLst>
            <c:ext xmlns:c16="http://schemas.microsoft.com/office/drawing/2014/chart" uri="{C3380CC4-5D6E-409C-BE32-E72D297353CC}">
              <c16:uniqueId val="{00000000-0A0F-E149-88CA-43AFE37B5D2A}"/>
            </c:ext>
          </c:extLst>
        </c:ser>
        <c:ser>
          <c:idx val="2"/>
          <c:order val="1"/>
          <c:tx>
            <c:strRef>
              <c:f>'P1'!$C$1</c:f>
              <c:strCache>
                <c:ptCount val="1"/>
                <c:pt idx="0">
                  <c:v>12 hours</c:v>
                </c:pt>
              </c:strCache>
            </c:strRef>
          </c:tx>
          <c:spPr>
            <a:ln w="28575" cap="rnd">
              <a:solidFill>
                <a:schemeClr val="bg1">
                  <a:lumMod val="50000"/>
                </a:schemeClr>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'P1'!$C$800:$C$1200</c:f>
              <c:numCache>
                <c:formatCode>0.00E+00</c:formatCode>
                <c:ptCount val="401"/>
                <c:pt idx="0">
                  <c:v>-57.7</c:v>
                </c:pt>
                <c:pt idx="1">
                  <c:v>-51.5</c:v>
                </c:pt>
                <c:pt idx="2">
                  <c:v>-50.5</c:v>
                </c:pt>
                <c:pt idx="3">
                  <c:v>-48.3</c:v>
                </c:pt>
                <c:pt idx="4">
                  <c:v>-46.3</c:v>
                </c:pt>
                <c:pt idx="5">
                  <c:v>-55.7</c:v>
                </c:pt>
                <c:pt idx="6">
                  <c:v>-66.3</c:v>
                </c:pt>
                <c:pt idx="7">
                  <c:v>-71.7</c:v>
                </c:pt>
                <c:pt idx="8">
                  <c:v>-75</c:v>
                </c:pt>
                <c:pt idx="9">
                  <c:v>-67.5</c:v>
                </c:pt>
                <c:pt idx="10">
                  <c:v>-62.6</c:v>
                </c:pt>
                <c:pt idx="11">
                  <c:v>-59.1</c:v>
                </c:pt>
                <c:pt idx="12">
                  <c:v>-55.6</c:v>
                </c:pt>
                <c:pt idx="13">
                  <c:v>-62.7</c:v>
                </c:pt>
                <c:pt idx="14">
                  <c:v>-66.5</c:v>
                </c:pt>
                <c:pt idx="15">
                  <c:v>-60.2</c:v>
                </c:pt>
                <c:pt idx="16">
                  <c:v>-59.5</c:v>
                </c:pt>
                <c:pt idx="17">
                  <c:v>-67</c:v>
                </c:pt>
                <c:pt idx="18">
                  <c:v>-74.5</c:v>
                </c:pt>
                <c:pt idx="19">
                  <c:v>-86.8</c:v>
                </c:pt>
                <c:pt idx="20">
                  <c:v>-96</c:v>
                </c:pt>
                <c:pt idx="21">
                  <c:v>-92.7</c:v>
                </c:pt>
                <c:pt idx="22">
                  <c:v>-85.3</c:v>
                </c:pt>
                <c:pt idx="23">
                  <c:v>-70.5</c:v>
                </c:pt>
                <c:pt idx="24">
                  <c:v>-49</c:v>
                </c:pt>
                <c:pt idx="25">
                  <c:v>-47</c:v>
                </c:pt>
                <c:pt idx="26">
                  <c:v>-46.1</c:v>
                </c:pt>
                <c:pt idx="27">
                  <c:v>-44.6</c:v>
                </c:pt>
                <c:pt idx="28">
                  <c:v>-52.3</c:v>
                </c:pt>
                <c:pt idx="29">
                  <c:v>-58.2</c:v>
                </c:pt>
                <c:pt idx="30">
                  <c:v>-56.1</c:v>
                </c:pt>
                <c:pt idx="31">
                  <c:v>-57.7</c:v>
                </c:pt>
                <c:pt idx="32">
                  <c:v>-60.6</c:v>
                </c:pt>
                <c:pt idx="33">
                  <c:v>-64.2</c:v>
                </c:pt>
                <c:pt idx="34">
                  <c:v>-67.3</c:v>
                </c:pt>
                <c:pt idx="35">
                  <c:v>-73.599999999999994</c:v>
                </c:pt>
                <c:pt idx="36">
                  <c:v>-71.599999999999994</c:v>
                </c:pt>
                <c:pt idx="37">
                  <c:v>-58.7</c:v>
                </c:pt>
                <c:pt idx="38">
                  <c:v>-41</c:v>
                </c:pt>
                <c:pt idx="39">
                  <c:v>-28.6</c:v>
                </c:pt>
                <c:pt idx="40">
                  <c:v>-20.7</c:v>
                </c:pt>
                <c:pt idx="41">
                  <c:v>-13.7</c:v>
                </c:pt>
                <c:pt idx="42">
                  <c:v>-12.9</c:v>
                </c:pt>
                <c:pt idx="43">
                  <c:v>-16.3</c:v>
                </c:pt>
                <c:pt idx="44">
                  <c:v>-9.98</c:v>
                </c:pt>
                <c:pt idx="45">
                  <c:v>-9.7200000000000006</c:v>
                </c:pt>
                <c:pt idx="46">
                  <c:v>-14.1</c:v>
                </c:pt>
                <c:pt idx="47">
                  <c:v>-9.09</c:v>
                </c:pt>
                <c:pt idx="48">
                  <c:v>-7.35</c:v>
                </c:pt>
                <c:pt idx="49">
                  <c:v>-13.3</c:v>
                </c:pt>
                <c:pt idx="50">
                  <c:v>-6.94</c:v>
                </c:pt>
                <c:pt idx="51">
                  <c:v>-11</c:v>
                </c:pt>
                <c:pt idx="52">
                  <c:v>-23.2</c:v>
                </c:pt>
                <c:pt idx="53">
                  <c:v>-27.6</c:v>
                </c:pt>
                <c:pt idx="54">
                  <c:v>-27.7</c:v>
                </c:pt>
                <c:pt idx="55">
                  <c:v>-31.6</c:v>
                </c:pt>
                <c:pt idx="56">
                  <c:v>-31.3</c:v>
                </c:pt>
                <c:pt idx="57">
                  <c:v>-27.4</c:v>
                </c:pt>
                <c:pt idx="58">
                  <c:v>-22.6</c:v>
                </c:pt>
                <c:pt idx="59">
                  <c:v>-14.9</c:v>
                </c:pt>
                <c:pt idx="60">
                  <c:v>-4.62</c:v>
                </c:pt>
                <c:pt idx="61">
                  <c:v>-1.21</c:v>
                </c:pt>
                <c:pt idx="62">
                  <c:v>-7.21</c:v>
                </c:pt>
                <c:pt idx="63">
                  <c:v>-18.100000000000001</c:v>
                </c:pt>
                <c:pt idx="64">
                  <c:v>-24.5</c:v>
                </c:pt>
                <c:pt idx="65">
                  <c:v>-26.5</c:v>
                </c:pt>
                <c:pt idx="66">
                  <c:v>-22.9</c:v>
                </c:pt>
                <c:pt idx="67">
                  <c:v>-26.8</c:v>
                </c:pt>
                <c:pt idx="68">
                  <c:v>-31.4</c:v>
                </c:pt>
                <c:pt idx="69">
                  <c:v>-29</c:v>
                </c:pt>
                <c:pt idx="70">
                  <c:v>-18.3</c:v>
                </c:pt>
                <c:pt idx="71">
                  <c:v>-6.83</c:v>
                </c:pt>
                <c:pt idx="72">
                  <c:v>10.9</c:v>
                </c:pt>
                <c:pt idx="73">
                  <c:v>17.2</c:v>
                </c:pt>
                <c:pt idx="74">
                  <c:v>4.32</c:v>
                </c:pt>
                <c:pt idx="75">
                  <c:v>-1.77</c:v>
                </c:pt>
                <c:pt idx="76">
                  <c:v>-2.82</c:v>
                </c:pt>
                <c:pt idx="77">
                  <c:v>-7.84</c:v>
                </c:pt>
                <c:pt idx="78">
                  <c:v>-3.31</c:v>
                </c:pt>
                <c:pt idx="79">
                  <c:v>5.8</c:v>
                </c:pt>
                <c:pt idx="80">
                  <c:v>6.44</c:v>
                </c:pt>
                <c:pt idx="81">
                  <c:v>7.71</c:v>
                </c:pt>
                <c:pt idx="82">
                  <c:v>14.2</c:v>
                </c:pt>
                <c:pt idx="83">
                  <c:v>18.2</c:v>
                </c:pt>
                <c:pt idx="84">
                  <c:v>26</c:v>
                </c:pt>
                <c:pt idx="85">
                  <c:v>40</c:v>
                </c:pt>
                <c:pt idx="86">
                  <c:v>48.2</c:v>
                </c:pt>
                <c:pt idx="87">
                  <c:v>58.4</c:v>
                </c:pt>
                <c:pt idx="88">
                  <c:v>69.2</c:v>
                </c:pt>
                <c:pt idx="89">
                  <c:v>75.900000000000006</c:v>
                </c:pt>
                <c:pt idx="90">
                  <c:v>80.5</c:v>
                </c:pt>
                <c:pt idx="91">
                  <c:v>75.5</c:v>
                </c:pt>
                <c:pt idx="92">
                  <c:v>65.5</c:v>
                </c:pt>
                <c:pt idx="93">
                  <c:v>60.8</c:v>
                </c:pt>
                <c:pt idx="94">
                  <c:v>60.5</c:v>
                </c:pt>
                <c:pt idx="95">
                  <c:v>61.4</c:v>
                </c:pt>
                <c:pt idx="96">
                  <c:v>58.6</c:v>
                </c:pt>
                <c:pt idx="97">
                  <c:v>54.1</c:v>
                </c:pt>
                <c:pt idx="98">
                  <c:v>41.8</c:v>
                </c:pt>
                <c:pt idx="99">
                  <c:v>24.7</c:v>
                </c:pt>
                <c:pt idx="100">
                  <c:v>23.5</c:v>
                </c:pt>
                <c:pt idx="101">
                  <c:v>18.7</c:v>
                </c:pt>
                <c:pt idx="102">
                  <c:v>21</c:v>
                </c:pt>
                <c:pt idx="103">
                  <c:v>35.6</c:v>
                </c:pt>
                <c:pt idx="104">
                  <c:v>40.9</c:v>
                </c:pt>
                <c:pt idx="105">
                  <c:v>51.7</c:v>
                </c:pt>
                <c:pt idx="106">
                  <c:v>62.9</c:v>
                </c:pt>
                <c:pt idx="107">
                  <c:v>65.8</c:v>
                </c:pt>
                <c:pt idx="108">
                  <c:v>78.5</c:v>
                </c:pt>
                <c:pt idx="109">
                  <c:v>94.1</c:v>
                </c:pt>
                <c:pt idx="110">
                  <c:v>104</c:v>
                </c:pt>
                <c:pt idx="111">
                  <c:v>108</c:v>
                </c:pt>
                <c:pt idx="112">
                  <c:v>102</c:v>
                </c:pt>
                <c:pt idx="113">
                  <c:v>92.1</c:v>
                </c:pt>
                <c:pt idx="114">
                  <c:v>82.3</c:v>
                </c:pt>
                <c:pt idx="115">
                  <c:v>84.8</c:v>
                </c:pt>
                <c:pt idx="116">
                  <c:v>101</c:v>
                </c:pt>
                <c:pt idx="117">
                  <c:v>122</c:v>
                </c:pt>
                <c:pt idx="118">
                  <c:v>134</c:v>
                </c:pt>
                <c:pt idx="119">
                  <c:v>128</c:v>
                </c:pt>
                <c:pt idx="120">
                  <c:v>121</c:v>
                </c:pt>
                <c:pt idx="121">
                  <c:v>110</c:v>
                </c:pt>
                <c:pt idx="122">
                  <c:v>101</c:v>
                </c:pt>
                <c:pt idx="123">
                  <c:v>102</c:v>
                </c:pt>
                <c:pt idx="124">
                  <c:v>112</c:v>
                </c:pt>
                <c:pt idx="125">
                  <c:v>123</c:v>
                </c:pt>
                <c:pt idx="126">
                  <c:v>136</c:v>
                </c:pt>
                <c:pt idx="127">
                  <c:v>155</c:v>
                </c:pt>
                <c:pt idx="128">
                  <c:v>187</c:v>
                </c:pt>
                <c:pt idx="129">
                  <c:v>210</c:v>
                </c:pt>
                <c:pt idx="130">
                  <c:v>231</c:v>
                </c:pt>
                <c:pt idx="131">
                  <c:v>254</c:v>
                </c:pt>
                <c:pt idx="132">
                  <c:v>259</c:v>
                </c:pt>
                <c:pt idx="133">
                  <c:v>254</c:v>
                </c:pt>
                <c:pt idx="134">
                  <c:v>250</c:v>
                </c:pt>
                <c:pt idx="135">
                  <c:v>247</c:v>
                </c:pt>
                <c:pt idx="136">
                  <c:v>245</c:v>
                </c:pt>
                <c:pt idx="137">
                  <c:v>254</c:v>
                </c:pt>
                <c:pt idx="138">
                  <c:v>272</c:v>
                </c:pt>
                <c:pt idx="139">
                  <c:v>289</c:v>
                </c:pt>
                <c:pt idx="140">
                  <c:v>322</c:v>
                </c:pt>
                <c:pt idx="141">
                  <c:v>369</c:v>
                </c:pt>
                <c:pt idx="142">
                  <c:v>410</c:v>
                </c:pt>
                <c:pt idx="143">
                  <c:v>445</c:v>
                </c:pt>
                <c:pt idx="144">
                  <c:v>468</c:v>
                </c:pt>
                <c:pt idx="145">
                  <c:v>474</c:v>
                </c:pt>
                <c:pt idx="146">
                  <c:v>467</c:v>
                </c:pt>
                <c:pt idx="147">
                  <c:v>460</c:v>
                </c:pt>
                <c:pt idx="148">
                  <c:v>461</c:v>
                </c:pt>
                <c:pt idx="149">
                  <c:v>467</c:v>
                </c:pt>
                <c:pt idx="150">
                  <c:v>475</c:v>
                </c:pt>
                <c:pt idx="151">
                  <c:v>482</c:v>
                </c:pt>
                <c:pt idx="152">
                  <c:v>494</c:v>
                </c:pt>
                <c:pt idx="153">
                  <c:v>503</c:v>
                </c:pt>
                <c:pt idx="154">
                  <c:v>515</c:v>
                </c:pt>
                <c:pt idx="155">
                  <c:v>542</c:v>
                </c:pt>
                <c:pt idx="156">
                  <c:v>575</c:v>
                </c:pt>
                <c:pt idx="157">
                  <c:v>613</c:v>
                </c:pt>
                <c:pt idx="158">
                  <c:v>664</c:v>
                </c:pt>
                <c:pt idx="159">
                  <c:v>712</c:v>
                </c:pt>
                <c:pt idx="160">
                  <c:v>757</c:v>
                </c:pt>
                <c:pt idx="161">
                  <c:v>797</c:v>
                </c:pt>
                <c:pt idx="162">
                  <c:v>831</c:v>
                </c:pt>
                <c:pt idx="163">
                  <c:v>872</c:v>
                </c:pt>
                <c:pt idx="164">
                  <c:v>913</c:v>
                </c:pt>
                <c:pt idx="165">
                  <c:v>950</c:v>
                </c:pt>
                <c:pt idx="166">
                  <c:v>994</c:v>
                </c:pt>
                <c:pt idx="167">
                  <c:v>1040</c:v>
                </c:pt>
                <c:pt idx="168">
                  <c:v>1100</c:v>
                </c:pt>
                <c:pt idx="169">
                  <c:v>1170</c:v>
                </c:pt>
                <c:pt idx="170">
                  <c:v>1230</c:v>
                </c:pt>
                <c:pt idx="171">
                  <c:v>1280</c:v>
                </c:pt>
                <c:pt idx="172">
                  <c:v>1310</c:v>
                </c:pt>
                <c:pt idx="173">
                  <c:v>1330</c:v>
                </c:pt>
                <c:pt idx="174">
                  <c:v>1370</c:v>
                </c:pt>
                <c:pt idx="175">
                  <c:v>1420</c:v>
                </c:pt>
                <c:pt idx="176">
                  <c:v>1470</c:v>
                </c:pt>
                <c:pt idx="177">
                  <c:v>1530</c:v>
                </c:pt>
                <c:pt idx="178">
                  <c:v>1590</c:v>
                </c:pt>
                <c:pt idx="179">
                  <c:v>1640</c:v>
                </c:pt>
                <c:pt idx="180">
                  <c:v>1710</c:v>
                </c:pt>
                <c:pt idx="181">
                  <c:v>1770</c:v>
                </c:pt>
                <c:pt idx="182">
                  <c:v>1820</c:v>
                </c:pt>
                <c:pt idx="183">
                  <c:v>1860</c:v>
                </c:pt>
                <c:pt idx="184">
                  <c:v>1910</c:v>
                </c:pt>
                <c:pt idx="185">
                  <c:v>1980</c:v>
                </c:pt>
                <c:pt idx="186">
                  <c:v>2060</c:v>
                </c:pt>
                <c:pt idx="187">
                  <c:v>2150</c:v>
                </c:pt>
                <c:pt idx="188">
                  <c:v>2250</c:v>
                </c:pt>
                <c:pt idx="189">
                  <c:v>2340</c:v>
                </c:pt>
                <c:pt idx="190">
                  <c:v>2410</c:v>
                </c:pt>
                <c:pt idx="191">
                  <c:v>2480</c:v>
                </c:pt>
                <c:pt idx="192">
                  <c:v>2540</c:v>
                </c:pt>
                <c:pt idx="193">
                  <c:v>2600</c:v>
                </c:pt>
                <c:pt idx="194">
                  <c:v>2660</c:v>
                </c:pt>
                <c:pt idx="195">
                  <c:v>2730</c:v>
                </c:pt>
                <c:pt idx="196">
                  <c:v>2790</c:v>
                </c:pt>
                <c:pt idx="197">
                  <c:v>2870</c:v>
                </c:pt>
                <c:pt idx="198">
                  <c:v>2940</c:v>
                </c:pt>
                <c:pt idx="199">
                  <c:v>3010</c:v>
                </c:pt>
                <c:pt idx="200">
                  <c:v>3060</c:v>
                </c:pt>
                <c:pt idx="201">
                  <c:v>3100</c:v>
                </c:pt>
                <c:pt idx="202">
                  <c:v>3110</c:v>
                </c:pt>
                <c:pt idx="203">
                  <c:v>3110</c:v>
                </c:pt>
                <c:pt idx="204">
                  <c:v>3110</c:v>
                </c:pt>
                <c:pt idx="205">
                  <c:v>3100</c:v>
                </c:pt>
                <c:pt idx="206">
                  <c:v>3100</c:v>
                </c:pt>
                <c:pt idx="207">
                  <c:v>3120</c:v>
                </c:pt>
                <c:pt idx="208">
                  <c:v>3120</c:v>
                </c:pt>
                <c:pt idx="209">
                  <c:v>3130</c:v>
                </c:pt>
                <c:pt idx="210">
                  <c:v>3150</c:v>
                </c:pt>
                <c:pt idx="211">
                  <c:v>3120</c:v>
                </c:pt>
                <c:pt idx="212">
                  <c:v>3110</c:v>
                </c:pt>
                <c:pt idx="213">
                  <c:v>3100</c:v>
                </c:pt>
                <c:pt idx="214">
                  <c:v>3080</c:v>
                </c:pt>
                <c:pt idx="215">
                  <c:v>3070</c:v>
                </c:pt>
                <c:pt idx="216">
                  <c:v>3060</c:v>
                </c:pt>
                <c:pt idx="217">
                  <c:v>3010</c:v>
                </c:pt>
                <c:pt idx="218">
                  <c:v>2970</c:v>
                </c:pt>
                <c:pt idx="219">
                  <c:v>2920</c:v>
                </c:pt>
                <c:pt idx="220">
                  <c:v>2860</c:v>
                </c:pt>
                <c:pt idx="221">
                  <c:v>2820</c:v>
                </c:pt>
                <c:pt idx="222">
                  <c:v>2780</c:v>
                </c:pt>
                <c:pt idx="223">
                  <c:v>2750</c:v>
                </c:pt>
                <c:pt idx="224">
                  <c:v>2710</c:v>
                </c:pt>
                <c:pt idx="225">
                  <c:v>2670</c:v>
                </c:pt>
                <c:pt idx="226">
                  <c:v>2610</c:v>
                </c:pt>
                <c:pt idx="227">
                  <c:v>2560</c:v>
                </c:pt>
                <c:pt idx="228">
                  <c:v>2500</c:v>
                </c:pt>
                <c:pt idx="229">
                  <c:v>2450</c:v>
                </c:pt>
                <c:pt idx="230">
                  <c:v>2390</c:v>
                </c:pt>
                <c:pt idx="231">
                  <c:v>2340</c:v>
                </c:pt>
                <c:pt idx="232">
                  <c:v>2280</c:v>
                </c:pt>
                <c:pt idx="233">
                  <c:v>2220</c:v>
                </c:pt>
                <c:pt idx="234">
                  <c:v>2160</c:v>
                </c:pt>
                <c:pt idx="235">
                  <c:v>2100</c:v>
                </c:pt>
                <c:pt idx="236">
                  <c:v>2050</c:v>
                </c:pt>
                <c:pt idx="237">
                  <c:v>2000</c:v>
                </c:pt>
                <c:pt idx="238">
                  <c:v>1950</c:v>
                </c:pt>
                <c:pt idx="239">
                  <c:v>1910</c:v>
                </c:pt>
                <c:pt idx="240">
                  <c:v>1870</c:v>
                </c:pt>
                <c:pt idx="241">
                  <c:v>1830</c:v>
                </c:pt>
                <c:pt idx="242">
                  <c:v>1790</c:v>
                </c:pt>
                <c:pt idx="243">
                  <c:v>1760</c:v>
                </c:pt>
                <c:pt idx="244">
                  <c:v>1710</c:v>
                </c:pt>
                <c:pt idx="245">
                  <c:v>1670</c:v>
                </c:pt>
                <c:pt idx="246">
                  <c:v>1620</c:v>
                </c:pt>
                <c:pt idx="247">
                  <c:v>1580</c:v>
                </c:pt>
                <c:pt idx="248">
                  <c:v>1550</c:v>
                </c:pt>
                <c:pt idx="249">
                  <c:v>1510</c:v>
                </c:pt>
                <c:pt idx="250">
                  <c:v>1470</c:v>
                </c:pt>
                <c:pt idx="251">
                  <c:v>1420</c:v>
                </c:pt>
                <c:pt idx="252">
                  <c:v>1370</c:v>
                </c:pt>
                <c:pt idx="253">
                  <c:v>1320</c:v>
                </c:pt>
                <c:pt idx="254">
                  <c:v>1270</c:v>
                </c:pt>
                <c:pt idx="255">
                  <c:v>1230</c:v>
                </c:pt>
                <c:pt idx="256">
                  <c:v>1190</c:v>
                </c:pt>
                <c:pt idx="257">
                  <c:v>1170</c:v>
                </c:pt>
                <c:pt idx="258">
                  <c:v>1140</c:v>
                </c:pt>
                <c:pt idx="259">
                  <c:v>1100</c:v>
                </c:pt>
                <c:pt idx="260">
                  <c:v>1060</c:v>
                </c:pt>
                <c:pt idx="261">
                  <c:v>1020</c:v>
                </c:pt>
                <c:pt idx="262">
                  <c:v>995</c:v>
                </c:pt>
                <c:pt idx="263">
                  <c:v>978</c:v>
                </c:pt>
                <c:pt idx="264">
                  <c:v>961</c:v>
                </c:pt>
                <c:pt idx="265">
                  <c:v>938</c:v>
                </c:pt>
                <c:pt idx="266">
                  <c:v>909</c:v>
                </c:pt>
                <c:pt idx="267">
                  <c:v>877</c:v>
                </c:pt>
                <c:pt idx="268">
                  <c:v>845</c:v>
                </c:pt>
                <c:pt idx="269">
                  <c:v>807</c:v>
                </c:pt>
                <c:pt idx="270">
                  <c:v>773</c:v>
                </c:pt>
                <c:pt idx="271">
                  <c:v>740</c:v>
                </c:pt>
                <c:pt idx="272">
                  <c:v>718</c:v>
                </c:pt>
                <c:pt idx="273">
                  <c:v>716</c:v>
                </c:pt>
                <c:pt idx="274">
                  <c:v>708</c:v>
                </c:pt>
                <c:pt idx="275">
                  <c:v>696</c:v>
                </c:pt>
                <c:pt idx="276">
                  <c:v>676</c:v>
                </c:pt>
                <c:pt idx="277">
                  <c:v>646</c:v>
                </c:pt>
                <c:pt idx="278">
                  <c:v>641</c:v>
                </c:pt>
                <c:pt idx="279">
                  <c:v>635</c:v>
                </c:pt>
                <c:pt idx="280">
                  <c:v>621</c:v>
                </c:pt>
                <c:pt idx="281">
                  <c:v>611</c:v>
                </c:pt>
                <c:pt idx="282">
                  <c:v>587</c:v>
                </c:pt>
                <c:pt idx="283">
                  <c:v>555</c:v>
                </c:pt>
                <c:pt idx="284">
                  <c:v>535</c:v>
                </c:pt>
                <c:pt idx="285">
                  <c:v>514</c:v>
                </c:pt>
                <c:pt idx="286">
                  <c:v>488</c:v>
                </c:pt>
                <c:pt idx="287">
                  <c:v>466</c:v>
                </c:pt>
                <c:pt idx="288">
                  <c:v>445</c:v>
                </c:pt>
                <c:pt idx="289">
                  <c:v>423</c:v>
                </c:pt>
                <c:pt idx="290">
                  <c:v>407</c:v>
                </c:pt>
                <c:pt idx="291">
                  <c:v>397</c:v>
                </c:pt>
                <c:pt idx="292">
                  <c:v>387</c:v>
                </c:pt>
                <c:pt idx="293">
                  <c:v>378</c:v>
                </c:pt>
                <c:pt idx="294">
                  <c:v>368</c:v>
                </c:pt>
                <c:pt idx="295">
                  <c:v>348</c:v>
                </c:pt>
                <c:pt idx="296">
                  <c:v>327</c:v>
                </c:pt>
                <c:pt idx="297">
                  <c:v>315</c:v>
                </c:pt>
                <c:pt idx="298">
                  <c:v>303</c:v>
                </c:pt>
                <c:pt idx="299">
                  <c:v>299</c:v>
                </c:pt>
                <c:pt idx="300">
                  <c:v>299</c:v>
                </c:pt>
                <c:pt idx="301">
                  <c:v>300</c:v>
                </c:pt>
                <c:pt idx="302">
                  <c:v>302</c:v>
                </c:pt>
                <c:pt idx="303">
                  <c:v>308</c:v>
                </c:pt>
                <c:pt idx="304">
                  <c:v>319</c:v>
                </c:pt>
                <c:pt idx="305">
                  <c:v>313</c:v>
                </c:pt>
                <c:pt idx="306">
                  <c:v>300</c:v>
                </c:pt>
                <c:pt idx="307">
                  <c:v>281</c:v>
                </c:pt>
                <c:pt idx="308">
                  <c:v>260</c:v>
                </c:pt>
                <c:pt idx="309">
                  <c:v>241</c:v>
                </c:pt>
                <c:pt idx="310">
                  <c:v>217</c:v>
                </c:pt>
                <c:pt idx="311">
                  <c:v>202</c:v>
                </c:pt>
                <c:pt idx="312">
                  <c:v>199</c:v>
                </c:pt>
                <c:pt idx="313">
                  <c:v>200</c:v>
                </c:pt>
                <c:pt idx="314">
                  <c:v>214</c:v>
                </c:pt>
                <c:pt idx="315">
                  <c:v>218</c:v>
                </c:pt>
                <c:pt idx="316">
                  <c:v>204</c:v>
                </c:pt>
                <c:pt idx="317">
                  <c:v>193</c:v>
                </c:pt>
                <c:pt idx="318">
                  <c:v>195</c:v>
                </c:pt>
                <c:pt idx="319">
                  <c:v>194</c:v>
                </c:pt>
                <c:pt idx="320">
                  <c:v>192</c:v>
                </c:pt>
                <c:pt idx="321">
                  <c:v>180</c:v>
                </c:pt>
                <c:pt idx="322">
                  <c:v>158</c:v>
                </c:pt>
                <c:pt idx="323">
                  <c:v>136</c:v>
                </c:pt>
                <c:pt idx="324">
                  <c:v>125</c:v>
                </c:pt>
                <c:pt idx="325">
                  <c:v>127</c:v>
                </c:pt>
                <c:pt idx="326">
                  <c:v>130</c:v>
                </c:pt>
                <c:pt idx="327">
                  <c:v>139</c:v>
                </c:pt>
                <c:pt idx="328">
                  <c:v>140</c:v>
                </c:pt>
                <c:pt idx="329">
                  <c:v>138</c:v>
                </c:pt>
                <c:pt idx="330">
                  <c:v>140</c:v>
                </c:pt>
                <c:pt idx="331">
                  <c:v>140</c:v>
                </c:pt>
                <c:pt idx="332">
                  <c:v>145</c:v>
                </c:pt>
                <c:pt idx="333">
                  <c:v>151</c:v>
                </c:pt>
                <c:pt idx="334">
                  <c:v>150</c:v>
                </c:pt>
                <c:pt idx="335">
                  <c:v>146</c:v>
                </c:pt>
                <c:pt idx="336">
                  <c:v>144</c:v>
                </c:pt>
                <c:pt idx="337">
                  <c:v>139</c:v>
                </c:pt>
                <c:pt idx="338">
                  <c:v>129</c:v>
                </c:pt>
                <c:pt idx="339">
                  <c:v>114</c:v>
                </c:pt>
                <c:pt idx="340">
                  <c:v>100</c:v>
                </c:pt>
                <c:pt idx="341">
                  <c:v>92.5</c:v>
                </c:pt>
                <c:pt idx="342">
                  <c:v>92.4</c:v>
                </c:pt>
                <c:pt idx="343">
                  <c:v>103</c:v>
                </c:pt>
                <c:pt idx="344">
                  <c:v>117</c:v>
                </c:pt>
                <c:pt idx="345">
                  <c:v>125</c:v>
                </c:pt>
                <c:pt idx="346">
                  <c:v>111</c:v>
                </c:pt>
                <c:pt idx="347">
                  <c:v>84.8</c:v>
                </c:pt>
                <c:pt idx="348">
                  <c:v>63.4</c:v>
                </c:pt>
                <c:pt idx="349">
                  <c:v>48</c:v>
                </c:pt>
                <c:pt idx="350">
                  <c:v>49.4</c:v>
                </c:pt>
                <c:pt idx="351">
                  <c:v>60</c:v>
                </c:pt>
                <c:pt idx="352">
                  <c:v>61.3</c:v>
                </c:pt>
                <c:pt idx="353">
                  <c:v>60.5</c:v>
                </c:pt>
                <c:pt idx="354">
                  <c:v>48.5</c:v>
                </c:pt>
                <c:pt idx="355">
                  <c:v>33.4</c:v>
                </c:pt>
                <c:pt idx="356">
                  <c:v>33.6</c:v>
                </c:pt>
                <c:pt idx="357">
                  <c:v>28.1</c:v>
                </c:pt>
                <c:pt idx="358">
                  <c:v>29.1</c:v>
                </c:pt>
                <c:pt idx="359">
                  <c:v>33.4</c:v>
                </c:pt>
                <c:pt idx="360">
                  <c:v>17</c:v>
                </c:pt>
                <c:pt idx="361">
                  <c:v>4.4400000000000004</c:v>
                </c:pt>
                <c:pt idx="362">
                  <c:v>4.24</c:v>
                </c:pt>
                <c:pt idx="363">
                  <c:v>8.49</c:v>
                </c:pt>
                <c:pt idx="364">
                  <c:v>22.9</c:v>
                </c:pt>
                <c:pt idx="365">
                  <c:v>39.299999999999997</c:v>
                </c:pt>
                <c:pt idx="366">
                  <c:v>52.5</c:v>
                </c:pt>
                <c:pt idx="367">
                  <c:v>53.4</c:v>
                </c:pt>
                <c:pt idx="368">
                  <c:v>43.2</c:v>
                </c:pt>
                <c:pt idx="369">
                  <c:v>22.9</c:v>
                </c:pt>
                <c:pt idx="370">
                  <c:v>-5.45</c:v>
                </c:pt>
                <c:pt idx="371">
                  <c:v>-18</c:v>
                </c:pt>
                <c:pt idx="372">
                  <c:v>-11.8</c:v>
                </c:pt>
                <c:pt idx="373">
                  <c:v>4.9000000000000004</c:v>
                </c:pt>
                <c:pt idx="374">
                  <c:v>31.4</c:v>
                </c:pt>
                <c:pt idx="375">
                  <c:v>60.6</c:v>
                </c:pt>
                <c:pt idx="376">
                  <c:v>90.6</c:v>
                </c:pt>
                <c:pt idx="377">
                  <c:v>118</c:v>
                </c:pt>
                <c:pt idx="378">
                  <c:v>139</c:v>
                </c:pt>
                <c:pt idx="379">
                  <c:v>142</c:v>
                </c:pt>
                <c:pt idx="380">
                  <c:v>124</c:v>
                </c:pt>
                <c:pt idx="381">
                  <c:v>95.4</c:v>
                </c:pt>
                <c:pt idx="382">
                  <c:v>70.900000000000006</c:v>
                </c:pt>
                <c:pt idx="383">
                  <c:v>58.6</c:v>
                </c:pt>
                <c:pt idx="384">
                  <c:v>55.5</c:v>
                </c:pt>
                <c:pt idx="385">
                  <c:v>58.8</c:v>
                </c:pt>
                <c:pt idx="386">
                  <c:v>59.4</c:v>
                </c:pt>
                <c:pt idx="387">
                  <c:v>52.5</c:v>
                </c:pt>
                <c:pt idx="388">
                  <c:v>50.8</c:v>
                </c:pt>
                <c:pt idx="389">
                  <c:v>41.2</c:v>
                </c:pt>
                <c:pt idx="390">
                  <c:v>30.9</c:v>
                </c:pt>
                <c:pt idx="391">
                  <c:v>36.4</c:v>
                </c:pt>
                <c:pt idx="392">
                  <c:v>35.200000000000003</c:v>
                </c:pt>
                <c:pt idx="393">
                  <c:v>42.5</c:v>
                </c:pt>
                <c:pt idx="394">
                  <c:v>46.3</c:v>
                </c:pt>
                <c:pt idx="395">
                  <c:v>26.8</c:v>
                </c:pt>
                <c:pt idx="396">
                  <c:v>7.89</c:v>
                </c:pt>
                <c:pt idx="397">
                  <c:v>-7.23</c:v>
                </c:pt>
                <c:pt idx="398">
                  <c:v>-6.89</c:v>
                </c:pt>
                <c:pt idx="399">
                  <c:v>8.7200000000000006</c:v>
                </c:pt>
                <c:pt idx="400">
                  <c:v>25</c:v>
                </c:pt>
              </c:numCache>
            </c:numRef>
          </c:val>
          <c:smooth val="0"/>
          <c:extLst>
            <c:ext xmlns:c16="http://schemas.microsoft.com/office/drawing/2014/chart" uri="{C3380CC4-5D6E-409C-BE32-E72D297353CC}">
              <c16:uniqueId val="{00000001-0A0F-E149-88CA-43AFE37B5D2A}"/>
            </c:ext>
          </c:extLst>
        </c:ser>
        <c:ser>
          <c:idx val="3"/>
          <c:order val="2"/>
          <c:tx>
            <c:strRef>
              <c:f>'P1'!$D$1</c:f>
              <c:strCache>
                <c:ptCount val="1"/>
                <c:pt idx="0">
                  <c:v>24 hours</c:v>
                </c:pt>
              </c:strCache>
            </c:strRef>
          </c:tx>
          <c:spPr>
            <a:ln w="28575" cap="rnd">
              <a:solidFill>
                <a:schemeClr val="accent4"/>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'P1'!$D$800:$D$1200</c:f>
              <c:numCache>
                <c:formatCode>General</c:formatCode>
                <c:ptCount val="401"/>
                <c:pt idx="0">
                  <c:v>-228</c:v>
                </c:pt>
                <c:pt idx="1">
                  <c:v>-228</c:v>
                </c:pt>
                <c:pt idx="2">
                  <c:v>-230</c:v>
                </c:pt>
                <c:pt idx="3">
                  <c:v>-235</c:v>
                </c:pt>
                <c:pt idx="4">
                  <c:v>-225</c:v>
                </c:pt>
                <c:pt idx="5">
                  <c:v>-209</c:v>
                </c:pt>
                <c:pt idx="6">
                  <c:v>-198</c:v>
                </c:pt>
                <c:pt idx="7">
                  <c:v>-188</c:v>
                </c:pt>
                <c:pt idx="8">
                  <c:v>-176</c:v>
                </c:pt>
                <c:pt idx="9">
                  <c:v>-174</c:v>
                </c:pt>
                <c:pt idx="10">
                  <c:v>-180</c:v>
                </c:pt>
                <c:pt idx="11">
                  <c:v>-192</c:v>
                </c:pt>
                <c:pt idx="12">
                  <c:v>-209</c:v>
                </c:pt>
                <c:pt idx="13">
                  <c:v>-224</c:v>
                </c:pt>
                <c:pt idx="14">
                  <c:v>-236</c:v>
                </c:pt>
                <c:pt idx="15">
                  <c:v>-252</c:v>
                </c:pt>
                <c:pt idx="16">
                  <c:v>-259</c:v>
                </c:pt>
                <c:pt idx="17">
                  <c:v>-260</c:v>
                </c:pt>
                <c:pt idx="18">
                  <c:v>-259</c:v>
                </c:pt>
                <c:pt idx="19">
                  <c:v>-254</c:v>
                </c:pt>
                <c:pt idx="20">
                  <c:v>-247</c:v>
                </c:pt>
                <c:pt idx="21">
                  <c:v>-243</c:v>
                </c:pt>
                <c:pt idx="22">
                  <c:v>-236</c:v>
                </c:pt>
                <c:pt idx="23">
                  <c:v>-222</c:v>
                </c:pt>
                <c:pt idx="24">
                  <c:v>-204</c:v>
                </c:pt>
                <c:pt idx="25">
                  <c:v>-183</c:v>
                </c:pt>
                <c:pt idx="26">
                  <c:v>-176</c:v>
                </c:pt>
                <c:pt idx="27">
                  <c:v>-187</c:v>
                </c:pt>
                <c:pt idx="28">
                  <c:v>-208</c:v>
                </c:pt>
                <c:pt idx="29">
                  <c:v>-226</c:v>
                </c:pt>
                <c:pt idx="30">
                  <c:v>-239</c:v>
                </c:pt>
                <c:pt idx="31">
                  <c:v>-244</c:v>
                </c:pt>
                <c:pt idx="32">
                  <c:v>-238</c:v>
                </c:pt>
                <c:pt idx="33">
                  <c:v>-230</c:v>
                </c:pt>
                <c:pt idx="34">
                  <c:v>-225</c:v>
                </c:pt>
                <c:pt idx="35">
                  <c:v>-218</c:v>
                </c:pt>
                <c:pt idx="36">
                  <c:v>-210</c:v>
                </c:pt>
                <c:pt idx="37">
                  <c:v>-203</c:v>
                </c:pt>
                <c:pt idx="38">
                  <c:v>-192</c:v>
                </c:pt>
                <c:pt idx="39">
                  <c:v>-181</c:v>
                </c:pt>
                <c:pt idx="40">
                  <c:v>-172</c:v>
                </c:pt>
                <c:pt idx="41">
                  <c:v>-161</c:v>
                </c:pt>
                <c:pt idx="42">
                  <c:v>-156</c:v>
                </c:pt>
                <c:pt idx="43">
                  <c:v>-153</c:v>
                </c:pt>
                <c:pt idx="44">
                  <c:v>-152</c:v>
                </c:pt>
                <c:pt idx="45">
                  <c:v>-152</c:v>
                </c:pt>
                <c:pt idx="46">
                  <c:v>-157</c:v>
                </c:pt>
                <c:pt idx="47">
                  <c:v>-160</c:v>
                </c:pt>
                <c:pt idx="48">
                  <c:v>-160</c:v>
                </c:pt>
                <c:pt idx="49">
                  <c:v>-158</c:v>
                </c:pt>
                <c:pt idx="50">
                  <c:v>-156</c:v>
                </c:pt>
                <c:pt idx="51">
                  <c:v>-150</c:v>
                </c:pt>
                <c:pt idx="52">
                  <c:v>-153</c:v>
                </c:pt>
                <c:pt idx="53">
                  <c:v>-160</c:v>
                </c:pt>
                <c:pt idx="54">
                  <c:v>-172</c:v>
                </c:pt>
                <c:pt idx="55">
                  <c:v>-189</c:v>
                </c:pt>
                <c:pt idx="56">
                  <c:v>-206</c:v>
                </c:pt>
                <c:pt idx="57">
                  <c:v>-212</c:v>
                </c:pt>
                <c:pt idx="58">
                  <c:v>-206</c:v>
                </c:pt>
                <c:pt idx="59">
                  <c:v>-187</c:v>
                </c:pt>
                <c:pt idx="60">
                  <c:v>-156</c:v>
                </c:pt>
                <c:pt idx="61">
                  <c:v>-124</c:v>
                </c:pt>
                <c:pt idx="62">
                  <c:v>-105</c:v>
                </c:pt>
                <c:pt idx="63">
                  <c:v>-95.7</c:v>
                </c:pt>
                <c:pt idx="64">
                  <c:v>-100</c:v>
                </c:pt>
                <c:pt idx="65">
                  <c:v>-116</c:v>
                </c:pt>
                <c:pt idx="66">
                  <c:v>-121</c:v>
                </c:pt>
                <c:pt idx="67">
                  <c:v>-122</c:v>
                </c:pt>
                <c:pt idx="68">
                  <c:v>-123</c:v>
                </c:pt>
                <c:pt idx="69">
                  <c:v>-113</c:v>
                </c:pt>
                <c:pt idx="70">
                  <c:v>-110</c:v>
                </c:pt>
                <c:pt idx="71">
                  <c:v>-118</c:v>
                </c:pt>
                <c:pt idx="72">
                  <c:v>-129</c:v>
                </c:pt>
                <c:pt idx="73">
                  <c:v>-145</c:v>
                </c:pt>
                <c:pt idx="74">
                  <c:v>-162</c:v>
                </c:pt>
                <c:pt idx="75">
                  <c:v>-152</c:v>
                </c:pt>
                <c:pt idx="76">
                  <c:v>-131</c:v>
                </c:pt>
                <c:pt idx="77">
                  <c:v>-113</c:v>
                </c:pt>
                <c:pt idx="78">
                  <c:v>-89.6</c:v>
                </c:pt>
                <c:pt idx="79">
                  <c:v>-78.099999999999994</c:v>
                </c:pt>
                <c:pt idx="80">
                  <c:v>-78.8</c:v>
                </c:pt>
                <c:pt idx="81">
                  <c:v>-85.7</c:v>
                </c:pt>
                <c:pt idx="82">
                  <c:v>-87.1</c:v>
                </c:pt>
                <c:pt idx="83">
                  <c:v>-92.5</c:v>
                </c:pt>
                <c:pt idx="84">
                  <c:v>-91.2</c:v>
                </c:pt>
                <c:pt idx="85">
                  <c:v>-88.8</c:v>
                </c:pt>
                <c:pt idx="86">
                  <c:v>-80.2</c:v>
                </c:pt>
                <c:pt idx="87">
                  <c:v>-78.8</c:v>
                </c:pt>
                <c:pt idx="88">
                  <c:v>-89.2</c:v>
                </c:pt>
                <c:pt idx="89">
                  <c:v>-104</c:v>
                </c:pt>
                <c:pt idx="90">
                  <c:v>-128</c:v>
                </c:pt>
                <c:pt idx="91">
                  <c:v>-153</c:v>
                </c:pt>
                <c:pt idx="92">
                  <c:v>-169</c:v>
                </c:pt>
                <c:pt idx="93">
                  <c:v>-172</c:v>
                </c:pt>
                <c:pt idx="94">
                  <c:v>-164</c:v>
                </c:pt>
                <c:pt idx="95">
                  <c:v>-150</c:v>
                </c:pt>
                <c:pt idx="96">
                  <c:v>-134</c:v>
                </c:pt>
                <c:pt idx="97">
                  <c:v>-120</c:v>
                </c:pt>
                <c:pt idx="98">
                  <c:v>-105</c:v>
                </c:pt>
                <c:pt idx="99">
                  <c:v>-89</c:v>
                </c:pt>
                <c:pt idx="100">
                  <c:v>-81.900000000000006</c:v>
                </c:pt>
                <c:pt idx="101">
                  <c:v>-78.3</c:v>
                </c:pt>
                <c:pt idx="102">
                  <c:v>-76.5</c:v>
                </c:pt>
                <c:pt idx="103">
                  <c:v>-78.599999999999994</c:v>
                </c:pt>
                <c:pt idx="104">
                  <c:v>-80.8</c:v>
                </c:pt>
                <c:pt idx="105">
                  <c:v>-82.1</c:v>
                </c:pt>
                <c:pt idx="106">
                  <c:v>-90.1</c:v>
                </c:pt>
                <c:pt idx="107">
                  <c:v>-102</c:v>
                </c:pt>
                <c:pt idx="108">
                  <c:v>-113</c:v>
                </c:pt>
                <c:pt idx="109">
                  <c:v>-114</c:v>
                </c:pt>
                <c:pt idx="110">
                  <c:v>-104</c:v>
                </c:pt>
                <c:pt idx="111">
                  <c:v>-89.6</c:v>
                </c:pt>
                <c:pt idx="112">
                  <c:v>-68.2</c:v>
                </c:pt>
                <c:pt idx="113">
                  <c:v>-52</c:v>
                </c:pt>
                <c:pt idx="114">
                  <c:v>-39.4</c:v>
                </c:pt>
                <c:pt idx="115">
                  <c:v>-30.5</c:v>
                </c:pt>
                <c:pt idx="116">
                  <c:v>-27.8</c:v>
                </c:pt>
                <c:pt idx="117">
                  <c:v>-38</c:v>
                </c:pt>
                <c:pt idx="118">
                  <c:v>-54.5</c:v>
                </c:pt>
                <c:pt idx="119">
                  <c:v>-76.099999999999994</c:v>
                </c:pt>
                <c:pt idx="120">
                  <c:v>-92.6</c:v>
                </c:pt>
                <c:pt idx="121">
                  <c:v>-103</c:v>
                </c:pt>
                <c:pt idx="122">
                  <c:v>-96.2</c:v>
                </c:pt>
                <c:pt idx="123">
                  <c:v>-88</c:v>
                </c:pt>
                <c:pt idx="124">
                  <c:v>-83.4</c:v>
                </c:pt>
                <c:pt idx="125">
                  <c:v>-83.6</c:v>
                </c:pt>
                <c:pt idx="126">
                  <c:v>-74.8</c:v>
                </c:pt>
                <c:pt idx="127">
                  <c:v>-64.900000000000006</c:v>
                </c:pt>
                <c:pt idx="128">
                  <c:v>-49</c:v>
                </c:pt>
                <c:pt idx="129">
                  <c:v>-17.5</c:v>
                </c:pt>
                <c:pt idx="130">
                  <c:v>11.2</c:v>
                </c:pt>
                <c:pt idx="131">
                  <c:v>27.1</c:v>
                </c:pt>
                <c:pt idx="132">
                  <c:v>51.8</c:v>
                </c:pt>
                <c:pt idx="133">
                  <c:v>74.8</c:v>
                </c:pt>
                <c:pt idx="134">
                  <c:v>94.9</c:v>
                </c:pt>
                <c:pt idx="135">
                  <c:v>115</c:v>
                </c:pt>
                <c:pt idx="136">
                  <c:v>134</c:v>
                </c:pt>
                <c:pt idx="137">
                  <c:v>139</c:v>
                </c:pt>
                <c:pt idx="138">
                  <c:v>133</c:v>
                </c:pt>
                <c:pt idx="139">
                  <c:v>122</c:v>
                </c:pt>
                <c:pt idx="140">
                  <c:v>119</c:v>
                </c:pt>
                <c:pt idx="141">
                  <c:v>110</c:v>
                </c:pt>
                <c:pt idx="142">
                  <c:v>108</c:v>
                </c:pt>
                <c:pt idx="143">
                  <c:v>103</c:v>
                </c:pt>
                <c:pt idx="144">
                  <c:v>101</c:v>
                </c:pt>
                <c:pt idx="145">
                  <c:v>107</c:v>
                </c:pt>
                <c:pt idx="146">
                  <c:v>118</c:v>
                </c:pt>
                <c:pt idx="147">
                  <c:v>139</c:v>
                </c:pt>
                <c:pt idx="148">
                  <c:v>168</c:v>
                </c:pt>
                <c:pt idx="149">
                  <c:v>185</c:v>
                </c:pt>
                <c:pt idx="150">
                  <c:v>207</c:v>
                </c:pt>
                <c:pt idx="151">
                  <c:v>229</c:v>
                </c:pt>
                <c:pt idx="152">
                  <c:v>238</c:v>
                </c:pt>
                <c:pt idx="153">
                  <c:v>252</c:v>
                </c:pt>
                <c:pt idx="154">
                  <c:v>274</c:v>
                </c:pt>
                <c:pt idx="155">
                  <c:v>283</c:v>
                </c:pt>
                <c:pt idx="156">
                  <c:v>296</c:v>
                </c:pt>
                <c:pt idx="157">
                  <c:v>312</c:v>
                </c:pt>
                <c:pt idx="158">
                  <c:v>326</c:v>
                </c:pt>
                <c:pt idx="159">
                  <c:v>340</c:v>
                </c:pt>
                <c:pt idx="160">
                  <c:v>365</c:v>
                </c:pt>
                <c:pt idx="161">
                  <c:v>394</c:v>
                </c:pt>
                <c:pt idx="162">
                  <c:v>423</c:v>
                </c:pt>
                <c:pt idx="163">
                  <c:v>453</c:v>
                </c:pt>
                <c:pt idx="164">
                  <c:v>485</c:v>
                </c:pt>
                <c:pt idx="165">
                  <c:v>514</c:v>
                </c:pt>
                <c:pt idx="166">
                  <c:v>540</c:v>
                </c:pt>
                <c:pt idx="167">
                  <c:v>568</c:v>
                </c:pt>
                <c:pt idx="168">
                  <c:v>597</c:v>
                </c:pt>
                <c:pt idx="169">
                  <c:v>629</c:v>
                </c:pt>
                <c:pt idx="170">
                  <c:v>666</c:v>
                </c:pt>
                <c:pt idx="171">
                  <c:v>699</c:v>
                </c:pt>
                <c:pt idx="172">
                  <c:v>730</c:v>
                </c:pt>
                <c:pt idx="173">
                  <c:v>759</c:v>
                </c:pt>
                <c:pt idx="174">
                  <c:v>790</c:v>
                </c:pt>
                <c:pt idx="175">
                  <c:v>823</c:v>
                </c:pt>
                <c:pt idx="176">
                  <c:v>856</c:v>
                </c:pt>
                <c:pt idx="177">
                  <c:v>884</c:v>
                </c:pt>
                <c:pt idx="178">
                  <c:v>905</c:v>
                </c:pt>
                <c:pt idx="179">
                  <c:v>927</c:v>
                </c:pt>
                <c:pt idx="180">
                  <c:v>957</c:v>
                </c:pt>
                <c:pt idx="181">
                  <c:v>989</c:v>
                </c:pt>
                <c:pt idx="182">
                  <c:v>1040</c:v>
                </c:pt>
                <c:pt idx="183">
                  <c:v>1100</c:v>
                </c:pt>
                <c:pt idx="184">
                  <c:v>1150</c:v>
                </c:pt>
                <c:pt idx="185">
                  <c:v>1190</c:v>
                </c:pt>
                <c:pt idx="186">
                  <c:v>1230</c:v>
                </c:pt>
                <c:pt idx="187">
                  <c:v>1270</c:v>
                </c:pt>
                <c:pt idx="188">
                  <c:v>1310</c:v>
                </c:pt>
                <c:pt idx="189">
                  <c:v>1360</c:v>
                </c:pt>
                <c:pt idx="190">
                  <c:v>1410</c:v>
                </c:pt>
                <c:pt idx="191">
                  <c:v>1460</c:v>
                </c:pt>
                <c:pt idx="192">
                  <c:v>1510</c:v>
                </c:pt>
                <c:pt idx="193">
                  <c:v>1540</c:v>
                </c:pt>
                <c:pt idx="194">
                  <c:v>1570</c:v>
                </c:pt>
                <c:pt idx="195">
                  <c:v>1610</c:v>
                </c:pt>
                <c:pt idx="196">
                  <c:v>1660</c:v>
                </c:pt>
                <c:pt idx="197">
                  <c:v>1690</c:v>
                </c:pt>
                <c:pt idx="198">
                  <c:v>1720</c:v>
                </c:pt>
                <c:pt idx="199">
                  <c:v>1740</c:v>
                </c:pt>
                <c:pt idx="200">
                  <c:v>1760</c:v>
                </c:pt>
                <c:pt idx="201">
                  <c:v>1770</c:v>
                </c:pt>
                <c:pt idx="202">
                  <c:v>1790</c:v>
                </c:pt>
                <c:pt idx="203">
                  <c:v>1830</c:v>
                </c:pt>
                <c:pt idx="204">
                  <c:v>1860</c:v>
                </c:pt>
                <c:pt idx="205">
                  <c:v>1890</c:v>
                </c:pt>
                <c:pt idx="206">
                  <c:v>1910</c:v>
                </c:pt>
                <c:pt idx="207">
                  <c:v>1900</c:v>
                </c:pt>
                <c:pt idx="208">
                  <c:v>1900</c:v>
                </c:pt>
                <c:pt idx="209">
                  <c:v>1890</c:v>
                </c:pt>
                <c:pt idx="210">
                  <c:v>1900</c:v>
                </c:pt>
                <c:pt idx="211">
                  <c:v>1900</c:v>
                </c:pt>
                <c:pt idx="212">
                  <c:v>1890</c:v>
                </c:pt>
                <c:pt idx="213">
                  <c:v>1880</c:v>
                </c:pt>
                <c:pt idx="214">
                  <c:v>1850</c:v>
                </c:pt>
                <c:pt idx="215">
                  <c:v>1820</c:v>
                </c:pt>
                <c:pt idx="216">
                  <c:v>1790</c:v>
                </c:pt>
                <c:pt idx="217">
                  <c:v>1780</c:v>
                </c:pt>
                <c:pt idx="218">
                  <c:v>1760</c:v>
                </c:pt>
                <c:pt idx="219">
                  <c:v>1760</c:v>
                </c:pt>
                <c:pt idx="220">
                  <c:v>1750</c:v>
                </c:pt>
                <c:pt idx="221">
                  <c:v>1720</c:v>
                </c:pt>
                <c:pt idx="222">
                  <c:v>1690</c:v>
                </c:pt>
                <c:pt idx="223">
                  <c:v>1660</c:v>
                </c:pt>
                <c:pt idx="224">
                  <c:v>1630</c:v>
                </c:pt>
                <c:pt idx="225">
                  <c:v>1610</c:v>
                </c:pt>
                <c:pt idx="226">
                  <c:v>1580</c:v>
                </c:pt>
                <c:pt idx="227">
                  <c:v>1550</c:v>
                </c:pt>
                <c:pt idx="228">
                  <c:v>1500</c:v>
                </c:pt>
                <c:pt idx="229">
                  <c:v>1440</c:v>
                </c:pt>
                <c:pt idx="230">
                  <c:v>1400</c:v>
                </c:pt>
                <c:pt idx="231">
                  <c:v>1360</c:v>
                </c:pt>
                <c:pt idx="232">
                  <c:v>1320</c:v>
                </c:pt>
                <c:pt idx="233">
                  <c:v>1290</c:v>
                </c:pt>
                <c:pt idx="234">
                  <c:v>1280</c:v>
                </c:pt>
                <c:pt idx="235">
                  <c:v>1270</c:v>
                </c:pt>
                <c:pt idx="236">
                  <c:v>1250</c:v>
                </c:pt>
                <c:pt idx="237">
                  <c:v>1230</c:v>
                </c:pt>
                <c:pt idx="238">
                  <c:v>1210</c:v>
                </c:pt>
                <c:pt idx="239">
                  <c:v>1180</c:v>
                </c:pt>
                <c:pt idx="240">
                  <c:v>1160</c:v>
                </c:pt>
                <c:pt idx="241">
                  <c:v>1120</c:v>
                </c:pt>
                <c:pt idx="242">
                  <c:v>1080</c:v>
                </c:pt>
                <c:pt idx="243">
                  <c:v>1040</c:v>
                </c:pt>
                <c:pt idx="244">
                  <c:v>991</c:v>
                </c:pt>
                <c:pt idx="245">
                  <c:v>950</c:v>
                </c:pt>
                <c:pt idx="246">
                  <c:v>915</c:v>
                </c:pt>
                <c:pt idx="247">
                  <c:v>885</c:v>
                </c:pt>
                <c:pt idx="248">
                  <c:v>856</c:v>
                </c:pt>
                <c:pt idx="249">
                  <c:v>825</c:v>
                </c:pt>
                <c:pt idx="250">
                  <c:v>793</c:v>
                </c:pt>
                <c:pt idx="251">
                  <c:v>760</c:v>
                </c:pt>
                <c:pt idx="252">
                  <c:v>734</c:v>
                </c:pt>
                <c:pt idx="253">
                  <c:v>722</c:v>
                </c:pt>
                <c:pt idx="254">
                  <c:v>712</c:v>
                </c:pt>
                <c:pt idx="255">
                  <c:v>702</c:v>
                </c:pt>
                <c:pt idx="256">
                  <c:v>687</c:v>
                </c:pt>
                <c:pt idx="257">
                  <c:v>652</c:v>
                </c:pt>
                <c:pt idx="258">
                  <c:v>612</c:v>
                </c:pt>
                <c:pt idx="259">
                  <c:v>585</c:v>
                </c:pt>
                <c:pt idx="260">
                  <c:v>566</c:v>
                </c:pt>
                <c:pt idx="261">
                  <c:v>559</c:v>
                </c:pt>
                <c:pt idx="262">
                  <c:v>560</c:v>
                </c:pt>
                <c:pt idx="263">
                  <c:v>547</c:v>
                </c:pt>
                <c:pt idx="264">
                  <c:v>528</c:v>
                </c:pt>
                <c:pt idx="265">
                  <c:v>509</c:v>
                </c:pt>
                <c:pt idx="266">
                  <c:v>496</c:v>
                </c:pt>
                <c:pt idx="267">
                  <c:v>486</c:v>
                </c:pt>
                <c:pt idx="268">
                  <c:v>473</c:v>
                </c:pt>
                <c:pt idx="269">
                  <c:v>461</c:v>
                </c:pt>
                <c:pt idx="270">
                  <c:v>455</c:v>
                </c:pt>
                <c:pt idx="271">
                  <c:v>457</c:v>
                </c:pt>
                <c:pt idx="272">
                  <c:v>465</c:v>
                </c:pt>
                <c:pt idx="273">
                  <c:v>468</c:v>
                </c:pt>
                <c:pt idx="274">
                  <c:v>452</c:v>
                </c:pt>
                <c:pt idx="275">
                  <c:v>420</c:v>
                </c:pt>
                <c:pt idx="276">
                  <c:v>385</c:v>
                </c:pt>
                <c:pt idx="277">
                  <c:v>350</c:v>
                </c:pt>
                <c:pt idx="278">
                  <c:v>314</c:v>
                </c:pt>
                <c:pt idx="279">
                  <c:v>290</c:v>
                </c:pt>
                <c:pt idx="280">
                  <c:v>272</c:v>
                </c:pt>
                <c:pt idx="281">
                  <c:v>249</c:v>
                </c:pt>
                <c:pt idx="282">
                  <c:v>234</c:v>
                </c:pt>
                <c:pt idx="283">
                  <c:v>227</c:v>
                </c:pt>
                <c:pt idx="284">
                  <c:v>224</c:v>
                </c:pt>
                <c:pt idx="285">
                  <c:v>235</c:v>
                </c:pt>
                <c:pt idx="286">
                  <c:v>262</c:v>
                </c:pt>
                <c:pt idx="287">
                  <c:v>281</c:v>
                </c:pt>
                <c:pt idx="288">
                  <c:v>279</c:v>
                </c:pt>
                <c:pt idx="289">
                  <c:v>263</c:v>
                </c:pt>
                <c:pt idx="290">
                  <c:v>242</c:v>
                </c:pt>
                <c:pt idx="291">
                  <c:v>226</c:v>
                </c:pt>
                <c:pt idx="292">
                  <c:v>217</c:v>
                </c:pt>
                <c:pt idx="293">
                  <c:v>211</c:v>
                </c:pt>
                <c:pt idx="294">
                  <c:v>199</c:v>
                </c:pt>
                <c:pt idx="295">
                  <c:v>178</c:v>
                </c:pt>
                <c:pt idx="296">
                  <c:v>162</c:v>
                </c:pt>
                <c:pt idx="297">
                  <c:v>155</c:v>
                </c:pt>
                <c:pt idx="298">
                  <c:v>143</c:v>
                </c:pt>
                <c:pt idx="299">
                  <c:v>136</c:v>
                </c:pt>
                <c:pt idx="300">
                  <c:v>136</c:v>
                </c:pt>
                <c:pt idx="301">
                  <c:v>137</c:v>
                </c:pt>
                <c:pt idx="302">
                  <c:v>145</c:v>
                </c:pt>
                <c:pt idx="303">
                  <c:v>142</c:v>
                </c:pt>
                <c:pt idx="304">
                  <c:v>136</c:v>
                </c:pt>
                <c:pt idx="305">
                  <c:v>133</c:v>
                </c:pt>
                <c:pt idx="306">
                  <c:v>130</c:v>
                </c:pt>
                <c:pt idx="307">
                  <c:v>144</c:v>
                </c:pt>
                <c:pt idx="308">
                  <c:v>155</c:v>
                </c:pt>
                <c:pt idx="309">
                  <c:v>152</c:v>
                </c:pt>
                <c:pt idx="310">
                  <c:v>138</c:v>
                </c:pt>
                <c:pt idx="311">
                  <c:v>117</c:v>
                </c:pt>
                <c:pt idx="312">
                  <c:v>90.6</c:v>
                </c:pt>
                <c:pt idx="313">
                  <c:v>80</c:v>
                </c:pt>
                <c:pt idx="314">
                  <c:v>79.400000000000006</c:v>
                </c:pt>
                <c:pt idx="315">
                  <c:v>76.3</c:v>
                </c:pt>
                <c:pt idx="316">
                  <c:v>83.2</c:v>
                </c:pt>
                <c:pt idx="317">
                  <c:v>82.1</c:v>
                </c:pt>
                <c:pt idx="318">
                  <c:v>70</c:v>
                </c:pt>
                <c:pt idx="319">
                  <c:v>62.7</c:v>
                </c:pt>
                <c:pt idx="320">
                  <c:v>51.6</c:v>
                </c:pt>
                <c:pt idx="321">
                  <c:v>35.6</c:v>
                </c:pt>
                <c:pt idx="322">
                  <c:v>27.8</c:v>
                </c:pt>
                <c:pt idx="323">
                  <c:v>17.3</c:v>
                </c:pt>
                <c:pt idx="324">
                  <c:v>3.97</c:v>
                </c:pt>
                <c:pt idx="325">
                  <c:v>1.11E-2</c:v>
                </c:pt>
                <c:pt idx="326">
                  <c:v>-6.09</c:v>
                </c:pt>
                <c:pt idx="327">
                  <c:v>-7.84</c:v>
                </c:pt>
                <c:pt idx="328">
                  <c:v>1.43</c:v>
                </c:pt>
                <c:pt idx="329">
                  <c:v>4.54</c:v>
                </c:pt>
                <c:pt idx="330">
                  <c:v>8.93</c:v>
                </c:pt>
                <c:pt idx="331">
                  <c:v>5.65</c:v>
                </c:pt>
                <c:pt idx="332">
                  <c:v>-8.34</c:v>
                </c:pt>
                <c:pt idx="333">
                  <c:v>-24.9</c:v>
                </c:pt>
                <c:pt idx="334">
                  <c:v>-33.700000000000003</c:v>
                </c:pt>
                <c:pt idx="335">
                  <c:v>-27.1</c:v>
                </c:pt>
                <c:pt idx="336">
                  <c:v>-14.6</c:v>
                </c:pt>
                <c:pt idx="337">
                  <c:v>7.3</c:v>
                </c:pt>
                <c:pt idx="338">
                  <c:v>23.9</c:v>
                </c:pt>
                <c:pt idx="339">
                  <c:v>22.2</c:v>
                </c:pt>
                <c:pt idx="340">
                  <c:v>17.600000000000001</c:v>
                </c:pt>
                <c:pt idx="341">
                  <c:v>17.5</c:v>
                </c:pt>
                <c:pt idx="342">
                  <c:v>19.399999999999999</c:v>
                </c:pt>
                <c:pt idx="343">
                  <c:v>30.5</c:v>
                </c:pt>
                <c:pt idx="344">
                  <c:v>36.700000000000003</c:v>
                </c:pt>
                <c:pt idx="345">
                  <c:v>34</c:v>
                </c:pt>
                <c:pt idx="346">
                  <c:v>27.1</c:v>
                </c:pt>
                <c:pt idx="347">
                  <c:v>25.8</c:v>
                </c:pt>
                <c:pt idx="348">
                  <c:v>21.3</c:v>
                </c:pt>
                <c:pt idx="349">
                  <c:v>15.5</c:v>
                </c:pt>
                <c:pt idx="350">
                  <c:v>8.6</c:v>
                </c:pt>
                <c:pt idx="351">
                  <c:v>-1.78</c:v>
                </c:pt>
                <c:pt idx="352">
                  <c:v>-0.94799999999999995</c:v>
                </c:pt>
                <c:pt idx="353">
                  <c:v>-0.91700000000000004</c:v>
                </c:pt>
                <c:pt idx="354">
                  <c:v>6.48</c:v>
                </c:pt>
                <c:pt idx="355">
                  <c:v>20.399999999999999</c:v>
                </c:pt>
                <c:pt idx="356">
                  <c:v>32.9</c:v>
                </c:pt>
                <c:pt idx="357">
                  <c:v>43.4</c:v>
                </c:pt>
                <c:pt idx="358">
                  <c:v>41.9</c:v>
                </c:pt>
                <c:pt idx="359">
                  <c:v>28.4</c:v>
                </c:pt>
                <c:pt idx="360">
                  <c:v>12.6</c:v>
                </c:pt>
                <c:pt idx="361">
                  <c:v>7.08</c:v>
                </c:pt>
                <c:pt idx="362">
                  <c:v>4.1500000000000004</c:v>
                </c:pt>
                <c:pt idx="363">
                  <c:v>2.21</c:v>
                </c:pt>
                <c:pt idx="364">
                  <c:v>1.31</c:v>
                </c:pt>
                <c:pt idx="365">
                  <c:v>7.74</c:v>
                </c:pt>
                <c:pt idx="366">
                  <c:v>13.6</c:v>
                </c:pt>
                <c:pt idx="367">
                  <c:v>8.76</c:v>
                </c:pt>
                <c:pt idx="368">
                  <c:v>-0.84499999999999997</c:v>
                </c:pt>
                <c:pt idx="369">
                  <c:v>-15.7</c:v>
                </c:pt>
                <c:pt idx="370">
                  <c:v>-21.8</c:v>
                </c:pt>
                <c:pt idx="371">
                  <c:v>-14.8</c:v>
                </c:pt>
                <c:pt idx="372">
                  <c:v>-4.13</c:v>
                </c:pt>
                <c:pt idx="373">
                  <c:v>4.7300000000000004</c:v>
                </c:pt>
                <c:pt idx="374">
                  <c:v>11.1</c:v>
                </c:pt>
                <c:pt idx="375">
                  <c:v>10.3</c:v>
                </c:pt>
                <c:pt idx="376">
                  <c:v>9.5399999999999991</c:v>
                </c:pt>
                <c:pt idx="377">
                  <c:v>12.3</c:v>
                </c:pt>
                <c:pt idx="378">
                  <c:v>14.9</c:v>
                </c:pt>
                <c:pt idx="379">
                  <c:v>21.6</c:v>
                </c:pt>
                <c:pt idx="380">
                  <c:v>19.8</c:v>
                </c:pt>
                <c:pt idx="381">
                  <c:v>11.7</c:v>
                </c:pt>
                <c:pt idx="382">
                  <c:v>1</c:v>
                </c:pt>
                <c:pt idx="383">
                  <c:v>-16.5</c:v>
                </c:pt>
                <c:pt idx="384">
                  <c:v>-23.8</c:v>
                </c:pt>
                <c:pt idx="385">
                  <c:v>-25.7</c:v>
                </c:pt>
                <c:pt idx="386">
                  <c:v>-32.5</c:v>
                </c:pt>
                <c:pt idx="387">
                  <c:v>-33.5</c:v>
                </c:pt>
                <c:pt idx="388">
                  <c:v>-37.799999999999997</c:v>
                </c:pt>
                <c:pt idx="389">
                  <c:v>-42.1</c:v>
                </c:pt>
                <c:pt idx="390">
                  <c:v>-44.5</c:v>
                </c:pt>
                <c:pt idx="391">
                  <c:v>-43.4</c:v>
                </c:pt>
                <c:pt idx="392">
                  <c:v>-39.4</c:v>
                </c:pt>
                <c:pt idx="393">
                  <c:v>-43.6</c:v>
                </c:pt>
                <c:pt idx="394">
                  <c:v>-39.5</c:v>
                </c:pt>
                <c:pt idx="395">
                  <c:v>-30.1</c:v>
                </c:pt>
                <c:pt idx="396">
                  <c:v>-19.100000000000001</c:v>
                </c:pt>
                <c:pt idx="397">
                  <c:v>-0.501</c:v>
                </c:pt>
                <c:pt idx="398">
                  <c:v>17.100000000000001</c:v>
                </c:pt>
                <c:pt idx="399">
                  <c:v>26.7</c:v>
                </c:pt>
                <c:pt idx="400">
                  <c:v>35</c:v>
                </c:pt>
              </c:numCache>
            </c:numRef>
          </c:val>
          <c:smooth val="0"/>
          <c:extLst>
            <c:ext xmlns:c16="http://schemas.microsoft.com/office/drawing/2014/chart" uri="{C3380CC4-5D6E-409C-BE32-E72D297353CC}">
              <c16:uniqueId val="{00000002-0A0F-E149-88CA-43AFE37B5D2A}"/>
            </c:ext>
          </c:extLst>
        </c:ser>
        <c:ser>
          <c:idx val="4"/>
          <c:order val="3"/>
          <c:tx>
            <c:strRef>
              <c:f>'P1'!$E$1</c:f>
              <c:strCache>
                <c:ptCount val="1"/>
                <c:pt idx="0">
                  <c:v>48 hours</c:v>
                </c:pt>
              </c:strCache>
            </c:strRef>
          </c:tx>
          <c:spPr>
            <a:ln w="28575" cap="rnd">
              <a:solidFill>
                <a:schemeClr val="accent6"/>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'P1'!$E$800:$E$1200</c:f>
              <c:numCache>
                <c:formatCode>General</c:formatCode>
                <c:ptCount val="401"/>
                <c:pt idx="0">
                  <c:v>134</c:v>
                </c:pt>
                <c:pt idx="1">
                  <c:v>128</c:v>
                </c:pt>
                <c:pt idx="2">
                  <c:v>136</c:v>
                </c:pt>
                <c:pt idx="3">
                  <c:v>139</c:v>
                </c:pt>
                <c:pt idx="4">
                  <c:v>140</c:v>
                </c:pt>
                <c:pt idx="5">
                  <c:v>142</c:v>
                </c:pt>
                <c:pt idx="6">
                  <c:v>144</c:v>
                </c:pt>
                <c:pt idx="7">
                  <c:v>148</c:v>
                </c:pt>
                <c:pt idx="8">
                  <c:v>156</c:v>
                </c:pt>
                <c:pt idx="9">
                  <c:v>168</c:v>
                </c:pt>
                <c:pt idx="10">
                  <c:v>181</c:v>
                </c:pt>
                <c:pt idx="11">
                  <c:v>188</c:v>
                </c:pt>
                <c:pt idx="12">
                  <c:v>193</c:v>
                </c:pt>
                <c:pt idx="13">
                  <c:v>199</c:v>
                </c:pt>
                <c:pt idx="14">
                  <c:v>197</c:v>
                </c:pt>
                <c:pt idx="15">
                  <c:v>180</c:v>
                </c:pt>
                <c:pt idx="16">
                  <c:v>173</c:v>
                </c:pt>
                <c:pt idx="17">
                  <c:v>159</c:v>
                </c:pt>
                <c:pt idx="18">
                  <c:v>140</c:v>
                </c:pt>
                <c:pt idx="19">
                  <c:v>125</c:v>
                </c:pt>
                <c:pt idx="20">
                  <c:v>115</c:v>
                </c:pt>
                <c:pt idx="21">
                  <c:v>111</c:v>
                </c:pt>
                <c:pt idx="22">
                  <c:v>121</c:v>
                </c:pt>
                <c:pt idx="23">
                  <c:v>135</c:v>
                </c:pt>
                <c:pt idx="24">
                  <c:v>142</c:v>
                </c:pt>
                <c:pt idx="25">
                  <c:v>142</c:v>
                </c:pt>
                <c:pt idx="26">
                  <c:v>132</c:v>
                </c:pt>
                <c:pt idx="27">
                  <c:v>119</c:v>
                </c:pt>
                <c:pt idx="28">
                  <c:v>115</c:v>
                </c:pt>
                <c:pt idx="29">
                  <c:v>116</c:v>
                </c:pt>
                <c:pt idx="30">
                  <c:v>120</c:v>
                </c:pt>
                <c:pt idx="31">
                  <c:v>134</c:v>
                </c:pt>
                <c:pt idx="32">
                  <c:v>143</c:v>
                </c:pt>
                <c:pt idx="33">
                  <c:v>147</c:v>
                </c:pt>
                <c:pt idx="34">
                  <c:v>159</c:v>
                </c:pt>
                <c:pt idx="35">
                  <c:v>164</c:v>
                </c:pt>
                <c:pt idx="36">
                  <c:v>159</c:v>
                </c:pt>
                <c:pt idx="37">
                  <c:v>152</c:v>
                </c:pt>
                <c:pt idx="38">
                  <c:v>145</c:v>
                </c:pt>
                <c:pt idx="39">
                  <c:v>138</c:v>
                </c:pt>
                <c:pt idx="40">
                  <c:v>131</c:v>
                </c:pt>
                <c:pt idx="41">
                  <c:v>130</c:v>
                </c:pt>
                <c:pt idx="42">
                  <c:v>131</c:v>
                </c:pt>
                <c:pt idx="43">
                  <c:v>132</c:v>
                </c:pt>
                <c:pt idx="44">
                  <c:v>129</c:v>
                </c:pt>
                <c:pt idx="45">
                  <c:v>127</c:v>
                </c:pt>
                <c:pt idx="46">
                  <c:v>128</c:v>
                </c:pt>
                <c:pt idx="47">
                  <c:v>128</c:v>
                </c:pt>
                <c:pt idx="48">
                  <c:v>129</c:v>
                </c:pt>
                <c:pt idx="49">
                  <c:v>137</c:v>
                </c:pt>
                <c:pt idx="50">
                  <c:v>131</c:v>
                </c:pt>
                <c:pt idx="51">
                  <c:v>127</c:v>
                </c:pt>
                <c:pt idx="52">
                  <c:v>120</c:v>
                </c:pt>
                <c:pt idx="53">
                  <c:v>108</c:v>
                </c:pt>
                <c:pt idx="54">
                  <c:v>103</c:v>
                </c:pt>
                <c:pt idx="55">
                  <c:v>101</c:v>
                </c:pt>
                <c:pt idx="56">
                  <c:v>98.6</c:v>
                </c:pt>
                <c:pt idx="57">
                  <c:v>106</c:v>
                </c:pt>
                <c:pt idx="58">
                  <c:v>113</c:v>
                </c:pt>
                <c:pt idx="59">
                  <c:v>115</c:v>
                </c:pt>
                <c:pt idx="60">
                  <c:v>128</c:v>
                </c:pt>
                <c:pt idx="61">
                  <c:v>134</c:v>
                </c:pt>
                <c:pt idx="62">
                  <c:v>129</c:v>
                </c:pt>
                <c:pt idx="63">
                  <c:v>127</c:v>
                </c:pt>
                <c:pt idx="64">
                  <c:v>120</c:v>
                </c:pt>
                <c:pt idx="65">
                  <c:v>112</c:v>
                </c:pt>
                <c:pt idx="66">
                  <c:v>117</c:v>
                </c:pt>
                <c:pt idx="67">
                  <c:v>117</c:v>
                </c:pt>
                <c:pt idx="68">
                  <c:v>118</c:v>
                </c:pt>
                <c:pt idx="69">
                  <c:v>127</c:v>
                </c:pt>
                <c:pt idx="70">
                  <c:v>132</c:v>
                </c:pt>
                <c:pt idx="71">
                  <c:v>134</c:v>
                </c:pt>
                <c:pt idx="72">
                  <c:v>135</c:v>
                </c:pt>
                <c:pt idx="73">
                  <c:v>123</c:v>
                </c:pt>
                <c:pt idx="74">
                  <c:v>109</c:v>
                </c:pt>
                <c:pt idx="75">
                  <c:v>105</c:v>
                </c:pt>
                <c:pt idx="76">
                  <c:v>108</c:v>
                </c:pt>
                <c:pt idx="77">
                  <c:v>116</c:v>
                </c:pt>
                <c:pt idx="78">
                  <c:v>125</c:v>
                </c:pt>
                <c:pt idx="79">
                  <c:v>130</c:v>
                </c:pt>
                <c:pt idx="80">
                  <c:v>137</c:v>
                </c:pt>
                <c:pt idx="81">
                  <c:v>149</c:v>
                </c:pt>
                <c:pt idx="82">
                  <c:v>156</c:v>
                </c:pt>
                <c:pt idx="83">
                  <c:v>165</c:v>
                </c:pt>
                <c:pt idx="84">
                  <c:v>170</c:v>
                </c:pt>
                <c:pt idx="85">
                  <c:v>163</c:v>
                </c:pt>
                <c:pt idx="86">
                  <c:v>157</c:v>
                </c:pt>
                <c:pt idx="87">
                  <c:v>150</c:v>
                </c:pt>
                <c:pt idx="88">
                  <c:v>134</c:v>
                </c:pt>
                <c:pt idx="89">
                  <c:v>120</c:v>
                </c:pt>
                <c:pt idx="90">
                  <c:v>109</c:v>
                </c:pt>
                <c:pt idx="91">
                  <c:v>94.5</c:v>
                </c:pt>
                <c:pt idx="92">
                  <c:v>85.4</c:v>
                </c:pt>
                <c:pt idx="93">
                  <c:v>81.3</c:v>
                </c:pt>
                <c:pt idx="94">
                  <c:v>74.099999999999994</c:v>
                </c:pt>
                <c:pt idx="95">
                  <c:v>75.8</c:v>
                </c:pt>
                <c:pt idx="96">
                  <c:v>88.5</c:v>
                </c:pt>
                <c:pt idx="97">
                  <c:v>99.4</c:v>
                </c:pt>
                <c:pt idx="98">
                  <c:v>122</c:v>
                </c:pt>
                <c:pt idx="99">
                  <c:v>135</c:v>
                </c:pt>
                <c:pt idx="100">
                  <c:v>126</c:v>
                </c:pt>
                <c:pt idx="101">
                  <c:v>112</c:v>
                </c:pt>
                <c:pt idx="102">
                  <c:v>101</c:v>
                </c:pt>
                <c:pt idx="103">
                  <c:v>96.6</c:v>
                </c:pt>
                <c:pt idx="104">
                  <c:v>112</c:v>
                </c:pt>
                <c:pt idx="105">
                  <c:v>137</c:v>
                </c:pt>
                <c:pt idx="106">
                  <c:v>149</c:v>
                </c:pt>
                <c:pt idx="107">
                  <c:v>150</c:v>
                </c:pt>
                <c:pt idx="108">
                  <c:v>147</c:v>
                </c:pt>
                <c:pt idx="109">
                  <c:v>139</c:v>
                </c:pt>
                <c:pt idx="110">
                  <c:v>131</c:v>
                </c:pt>
                <c:pt idx="111">
                  <c:v>128</c:v>
                </c:pt>
                <c:pt idx="112">
                  <c:v>130</c:v>
                </c:pt>
                <c:pt idx="113">
                  <c:v>135</c:v>
                </c:pt>
                <c:pt idx="114">
                  <c:v>141</c:v>
                </c:pt>
                <c:pt idx="115">
                  <c:v>157</c:v>
                </c:pt>
                <c:pt idx="116">
                  <c:v>171</c:v>
                </c:pt>
                <c:pt idx="117">
                  <c:v>175</c:v>
                </c:pt>
                <c:pt idx="118">
                  <c:v>170</c:v>
                </c:pt>
                <c:pt idx="119">
                  <c:v>166</c:v>
                </c:pt>
                <c:pt idx="120">
                  <c:v>159</c:v>
                </c:pt>
                <c:pt idx="121">
                  <c:v>165</c:v>
                </c:pt>
                <c:pt idx="122">
                  <c:v>182</c:v>
                </c:pt>
                <c:pt idx="123">
                  <c:v>202</c:v>
                </c:pt>
                <c:pt idx="124">
                  <c:v>218</c:v>
                </c:pt>
                <c:pt idx="125">
                  <c:v>217</c:v>
                </c:pt>
                <c:pt idx="126">
                  <c:v>199</c:v>
                </c:pt>
                <c:pt idx="127">
                  <c:v>179</c:v>
                </c:pt>
                <c:pt idx="128">
                  <c:v>157</c:v>
                </c:pt>
                <c:pt idx="129">
                  <c:v>141</c:v>
                </c:pt>
                <c:pt idx="130">
                  <c:v>141</c:v>
                </c:pt>
                <c:pt idx="131">
                  <c:v>139</c:v>
                </c:pt>
                <c:pt idx="132">
                  <c:v>143</c:v>
                </c:pt>
                <c:pt idx="133">
                  <c:v>161</c:v>
                </c:pt>
                <c:pt idx="134">
                  <c:v>169</c:v>
                </c:pt>
                <c:pt idx="135">
                  <c:v>173</c:v>
                </c:pt>
                <c:pt idx="136">
                  <c:v>182</c:v>
                </c:pt>
                <c:pt idx="137">
                  <c:v>186</c:v>
                </c:pt>
                <c:pt idx="138">
                  <c:v>183</c:v>
                </c:pt>
                <c:pt idx="139">
                  <c:v>180</c:v>
                </c:pt>
                <c:pt idx="140">
                  <c:v>178</c:v>
                </c:pt>
                <c:pt idx="141">
                  <c:v>175</c:v>
                </c:pt>
                <c:pt idx="142">
                  <c:v>180</c:v>
                </c:pt>
                <c:pt idx="143">
                  <c:v>202</c:v>
                </c:pt>
                <c:pt idx="144">
                  <c:v>226</c:v>
                </c:pt>
                <c:pt idx="145">
                  <c:v>243</c:v>
                </c:pt>
                <c:pt idx="146">
                  <c:v>249</c:v>
                </c:pt>
                <c:pt idx="147">
                  <c:v>246</c:v>
                </c:pt>
                <c:pt idx="148">
                  <c:v>243</c:v>
                </c:pt>
                <c:pt idx="149">
                  <c:v>251</c:v>
                </c:pt>
                <c:pt idx="150">
                  <c:v>265</c:v>
                </c:pt>
                <c:pt idx="151">
                  <c:v>277</c:v>
                </c:pt>
                <c:pt idx="152">
                  <c:v>289</c:v>
                </c:pt>
                <c:pt idx="153">
                  <c:v>296</c:v>
                </c:pt>
                <c:pt idx="154">
                  <c:v>306</c:v>
                </c:pt>
                <c:pt idx="155">
                  <c:v>315</c:v>
                </c:pt>
                <c:pt idx="156">
                  <c:v>323</c:v>
                </c:pt>
                <c:pt idx="157">
                  <c:v>341</c:v>
                </c:pt>
                <c:pt idx="158">
                  <c:v>362</c:v>
                </c:pt>
                <c:pt idx="159">
                  <c:v>375</c:v>
                </c:pt>
                <c:pt idx="160">
                  <c:v>395</c:v>
                </c:pt>
                <c:pt idx="161">
                  <c:v>414</c:v>
                </c:pt>
                <c:pt idx="162">
                  <c:v>403</c:v>
                </c:pt>
                <c:pt idx="163">
                  <c:v>399</c:v>
                </c:pt>
                <c:pt idx="164">
                  <c:v>407</c:v>
                </c:pt>
                <c:pt idx="165">
                  <c:v>417</c:v>
                </c:pt>
                <c:pt idx="166">
                  <c:v>433</c:v>
                </c:pt>
                <c:pt idx="167">
                  <c:v>455</c:v>
                </c:pt>
                <c:pt idx="168">
                  <c:v>460</c:v>
                </c:pt>
                <c:pt idx="169">
                  <c:v>462</c:v>
                </c:pt>
                <c:pt idx="170">
                  <c:v>470</c:v>
                </c:pt>
                <c:pt idx="171">
                  <c:v>485</c:v>
                </c:pt>
                <c:pt idx="172">
                  <c:v>514</c:v>
                </c:pt>
                <c:pt idx="173">
                  <c:v>544</c:v>
                </c:pt>
                <c:pt idx="174">
                  <c:v>566</c:v>
                </c:pt>
                <c:pt idx="175">
                  <c:v>589</c:v>
                </c:pt>
                <c:pt idx="176">
                  <c:v>606</c:v>
                </c:pt>
                <c:pt idx="177">
                  <c:v>628</c:v>
                </c:pt>
                <c:pt idx="178">
                  <c:v>661</c:v>
                </c:pt>
                <c:pt idx="179">
                  <c:v>686</c:v>
                </c:pt>
                <c:pt idx="180">
                  <c:v>706</c:v>
                </c:pt>
                <c:pt idx="181">
                  <c:v>733</c:v>
                </c:pt>
                <c:pt idx="182">
                  <c:v>764</c:v>
                </c:pt>
                <c:pt idx="183">
                  <c:v>801</c:v>
                </c:pt>
                <c:pt idx="184">
                  <c:v>845</c:v>
                </c:pt>
                <c:pt idx="185">
                  <c:v>890</c:v>
                </c:pt>
                <c:pt idx="186">
                  <c:v>918</c:v>
                </c:pt>
                <c:pt idx="187">
                  <c:v>934</c:v>
                </c:pt>
                <c:pt idx="188">
                  <c:v>943</c:v>
                </c:pt>
                <c:pt idx="189">
                  <c:v>956</c:v>
                </c:pt>
                <c:pt idx="190">
                  <c:v>972</c:v>
                </c:pt>
                <c:pt idx="191">
                  <c:v>996</c:v>
                </c:pt>
                <c:pt idx="192">
                  <c:v>1030</c:v>
                </c:pt>
                <c:pt idx="193">
                  <c:v>1050</c:v>
                </c:pt>
                <c:pt idx="194">
                  <c:v>1070</c:v>
                </c:pt>
                <c:pt idx="195">
                  <c:v>1080</c:v>
                </c:pt>
                <c:pt idx="196">
                  <c:v>1100</c:v>
                </c:pt>
                <c:pt idx="197">
                  <c:v>1120</c:v>
                </c:pt>
                <c:pt idx="198">
                  <c:v>1160</c:v>
                </c:pt>
                <c:pt idx="199">
                  <c:v>1180</c:v>
                </c:pt>
                <c:pt idx="200">
                  <c:v>1210</c:v>
                </c:pt>
                <c:pt idx="201">
                  <c:v>1230</c:v>
                </c:pt>
                <c:pt idx="202">
                  <c:v>1250</c:v>
                </c:pt>
                <c:pt idx="203">
                  <c:v>1270</c:v>
                </c:pt>
                <c:pt idx="204">
                  <c:v>1290</c:v>
                </c:pt>
                <c:pt idx="205">
                  <c:v>1310</c:v>
                </c:pt>
                <c:pt idx="206">
                  <c:v>1310</c:v>
                </c:pt>
                <c:pt idx="207">
                  <c:v>1280</c:v>
                </c:pt>
                <c:pt idx="208">
                  <c:v>1260</c:v>
                </c:pt>
                <c:pt idx="209">
                  <c:v>1230</c:v>
                </c:pt>
                <c:pt idx="210">
                  <c:v>1210</c:v>
                </c:pt>
                <c:pt idx="211">
                  <c:v>1200</c:v>
                </c:pt>
                <c:pt idx="212">
                  <c:v>1190</c:v>
                </c:pt>
                <c:pt idx="213">
                  <c:v>1180</c:v>
                </c:pt>
                <c:pt idx="214">
                  <c:v>1190</c:v>
                </c:pt>
                <c:pt idx="215">
                  <c:v>1190</c:v>
                </c:pt>
                <c:pt idx="216">
                  <c:v>1200</c:v>
                </c:pt>
                <c:pt idx="217">
                  <c:v>1210</c:v>
                </c:pt>
                <c:pt idx="218">
                  <c:v>1200</c:v>
                </c:pt>
                <c:pt idx="219">
                  <c:v>1180</c:v>
                </c:pt>
                <c:pt idx="220">
                  <c:v>1160</c:v>
                </c:pt>
                <c:pt idx="221">
                  <c:v>1130</c:v>
                </c:pt>
                <c:pt idx="222">
                  <c:v>1100</c:v>
                </c:pt>
                <c:pt idx="223">
                  <c:v>1080</c:v>
                </c:pt>
                <c:pt idx="224">
                  <c:v>1050</c:v>
                </c:pt>
                <c:pt idx="225">
                  <c:v>1020</c:v>
                </c:pt>
                <c:pt idx="226">
                  <c:v>996</c:v>
                </c:pt>
                <c:pt idx="227">
                  <c:v>975</c:v>
                </c:pt>
                <c:pt idx="228">
                  <c:v>957</c:v>
                </c:pt>
                <c:pt idx="229">
                  <c:v>939</c:v>
                </c:pt>
                <c:pt idx="230">
                  <c:v>916</c:v>
                </c:pt>
                <c:pt idx="231">
                  <c:v>896</c:v>
                </c:pt>
                <c:pt idx="232">
                  <c:v>881</c:v>
                </c:pt>
                <c:pt idx="233">
                  <c:v>857</c:v>
                </c:pt>
                <c:pt idx="234">
                  <c:v>833</c:v>
                </c:pt>
                <c:pt idx="235">
                  <c:v>818</c:v>
                </c:pt>
                <c:pt idx="236">
                  <c:v>802</c:v>
                </c:pt>
                <c:pt idx="237">
                  <c:v>794</c:v>
                </c:pt>
                <c:pt idx="238">
                  <c:v>798</c:v>
                </c:pt>
                <c:pt idx="239">
                  <c:v>786</c:v>
                </c:pt>
                <c:pt idx="240">
                  <c:v>767</c:v>
                </c:pt>
                <c:pt idx="241">
                  <c:v>747</c:v>
                </c:pt>
                <c:pt idx="242">
                  <c:v>718</c:v>
                </c:pt>
                <c:pt idx="243">
                  <c:v>689</c:v>
                </c:pt>
                <c:pt idx="244">
                  <c:v>655</c:v>
                </c:pt>
                <c:pt idx="245">
                  <c:v>620</c:v>
                </c:pt>
                <c:pt idx="246">
                  <c:v>581</c:v>
                </c:pt>
                <c:pt idx="247">
                  <c:v>556</c:v>
                </c:pt>
                <c:pt idx="248">
                  <c:v>542</c:v>
                </c:pt>
                <c:pt idx="249">
                  <c:v>541</c:v>
                </c:pt>
                <c:pt idx="250">
                  <c:v>537</c:v>
                </c:pt>
                <c:pt idx="251">
                  <c:v>522</c:v>
                </c:pt>
                <c:pt idx="252">
                  <c:v>507</c:v>
                </c:pt>
                <c:pt idx="253">
                  <c:v>487</c:v>
                </c:pt>
                <c:pt idx="254">
                  <c:v>482</c:v>
                </c:pt>
                <c:pt idx="255">
                  <c:v>486</c:v>
                </c:pt>
                <c:pt idx="256">
                  <c:v>493</c:v>
                </c:pt>
                <c:pt idx="257">
                  <c:v>496</c:v>
                </c:pt>
                <c:pt idx="258">
                  <c:v>482</c:v>
                </c:pt>
                <c:pt idx="259">
                  <c:v>447</c:v>
                </c:pt>
                <c:pt idx="260">
                  <c:v>410</c:v>
                </c:pt>
                <c:pt idx="261">
                  <c:v>374</c:v>
                </c:pt>
                <c:pt idx="262">
                  <c:v>341</c:v>
                </c:pt>
                <c:pt idx="263">
                  <c:v>333</c:v>
                </c:pt>
                <c:pt idx="264">
                  <c:v>330</c:v>
                </c:pt>
                <c:pt idx="265">
                  <c:v>334</c:v>
                </c:pt>
                <c:pt idx="266">
                  <c:v>350</c:v>
                </c:pt>
                <c:pt idx="267">
                  <c:v>355</c:v>
                </c:pt>
                <c:pt idx="268">
                  <c:v>355</c:v>
                </c:pt>
                <c:pt idx="269">
                  <c:v>350</c:v>
                </c:pt>
                <c:pt idx="270">
                  <c:v>337</c:v>
                </c:pt>
                <c:pt idx="271">
                  <c:v>325</c:v>
                </c:pt>
                <c:pt idx="272">
                  <c:v>320</c:v>
                </c:pt>
                <c:pt idx="273">
                  <c:v>310</c:v>
                </c:pt>
                <c:pt idx="274">
                  <c:v>306</c:v>
                </c:pt>
                <c:pt idx="275">
                  <c:v>303</c:v>
                </c:pt>
                <c:pt idx="276">
                  <c:v>296</c:v>
                </c:pt>
                <c:pt idx="277">
                  <c:v>292</c:v>
                </c:pt>
                <c:pt idx="278">
                  <c:v>278</c:v>
                </c:pt>
                <c:pt idx="279">
                  <c:v>252</c:v>
                </c:pt>
                <c:pt idx="280">
                  <c:v>225</c:v>
                </c:pt>
                <c:pt idx="281">
                  <c:v>203</c:v>
                </c:pt>
                <c:pt idx="282">
                  <c:v>191</c:v>
                </c:pt>
                <c:pt idx="283">
                  <c:v>183</c:v>
                </c:pt>
                <c:pt idx="284">
                  <c:v>171</c:v>
                </c:pt>
                <c:pt idx="285">
                  <c:v>161</c:v>
                </c:pt>
                <c:pt idx="286">
                  <c:v>152</c:v>
                </c:pt>
                <c:pt idx="287">
                  <c:v>140</c:v>
                </c:pt>
                <c:pt idx="288">
                  <c:v>134</c:v>
                </c:pt>
                <c:pt idx="289">
                  <c:v>132</c:v>
                </c:pt>
                <c:pt idx="290">
                  <c:v>129</c:v>
                </c:pt>
                <c:pt idx="291">
                  <c:v>123</c:v>
                </c:pt>
                <c:pt idx="292">
                  <c:v>124</c:v>
                </c:pt>
                <c:pt idx="293">
                  <c:v>124</c:v>
                </c:pt>
                <c:pt idx="294">
                  <c:v>124</c:v>
                </c:pt>
                <c:pt idx="295">
                  <c:v>129</c:v>
                </c:pt>
                <c:pt idx="296">
                  <c:v>135</c:v>
                </c:pt>
                <c:pt idx="297">
                  <c:v>139</c:v>
                </c:pt>
                <c:pt idx="298">
                  <c:v>126</c:v>
                </c:pt>
                <c:pt idx="299">
                  <c:v>107</c:v>
                </c:pt>
                <c:pt idx="300">
                  <c:v>84.2</c:v>
                </c:pt>
                <c:pt idx="301">
                  <c:v>64</c:v>
                </c:pt>
                <c:pt idx="302">
                  <c:v>51.5</c:v>
                </c:pt>
                <c:pt idx="303">
                  <c:v>44.4</c:v>
                </c:pt>
                <c:pt idx="304">
                  <c:v>38.700000000000003</c:v>
                </c:pt>
                <c:pt idx="305">
                  <c:v>38.6</c:v>
                </c:pt>
                <c:pt idx="306">
                  <c:v>50.8</c:v>
                </c:pt>
                <c:pt idx="307">
                  <c:v>68.599999999999994</c:v>
                </c:pt>
                <c:pt idx="308">
                  <c:v>87.1</c:v>
                </c:pt>
                <c:pt idx="309">
                  <c:v>94.1</c:v>
                </c:pt>
                <c:pt idx="310">
                  <c:v>85.7</c:v>
                </c:pt>
                <c:pt idx="311">
                  <c:v>68</c:v>
                </c:pt>
                <c:pt idx="312">
                  <c:v>57.1</c:v>
                </c:pt>
                <c:pt idx="313">
                  <c:v>49.3</c:v>
                </c:pt>
                <c:pt idx="314">
                  <c:v>35.799999999999997</c:v>
                </c:pt>
                <c:pt idx="315">
                  <c:v>15.8</c:v>
                </c:pt>
                <c:pt idx="316">
                  <c:v>-6.52</c:v>
                </c:pt>
                <c:pt idx="317">
                  <c:v>-19.7</c:v>
                </c:pt>
                <c:pt idx="318">
                  <c:v>-17.899999999999999</c:v>
                </c:pt>
                <c:pt idx="319">
                  <c:v>-16.5</c:v>
                </c:pt>
                <c:pt idx="320">
                  <c:v>-15.9</c:v>
                </c:pt>
                <c:pt idx="321">
                  <c:v>-13.1</c:v>
                </c:pt>
                <c:pt idx="322">
                  <c:v>-12.8</c:v>
                </c:pt>
                <c:pt idx="323">
                  <c:v>-5.53</c:v>
                </c:pt>
                <c:pt idx="324">
                  <c:v>8.7100000000000009</c:v>
                </c:pt>
                <c:pt idx="325">
                  <c:v>15.1</c:v>
                </c:pt>
                <c:pt idx="326">
                  <c:v>20.399999999999999</c:v>
                </c:pt>
                <c:pt idx="327">
                  <c:v>32.9</c:v>
                </c:pt>
                <c:pt idx="328">
                  <c:v>39.5</c:v>
                </c:pt>
                <c:pt idx="329">
                  <c:v>49.1</c:v>
                </c:pt>
                <c:pt idx="330">
                  <c:v>47.4</c:v>
                </c:pt>
                <c:pt idx="331">
                  <c:v>29.8</c:v>
                </c:pt>
                <c:pt idx="332">
                  <c:v>11.6</c:v>
                </c:pt>
                <c:pt idx="333">
                  <c:v>-5.45</c:v>
                </c:pt>
                <c:pt idx="334">
                  <c:v>-12.8</c:v>
                </c:pt>
                <c:pt idx="335">
                  <c:v>-10.8</c:v>
                </c:pt>
                <c:pt idx="336">
                  <c:v>-8.82</c:v>
                </c:pt>
                <c:pt idx="337">
                  <c:v>-3.69</c:v>
                </c:pt>
                <c:pt idx="338">
                  <c:v>3.09</c:v>
                </c:pt>
                <c:pt idx="339">
                  <c:v>6.84</c:v>
                </c:pt>
                <c:pt idx="340">
                  <c:v>21.7</c:v>
                </c:pt>
                <c:pt idx="341">
                  <c:v>28.7</c:v>
                </c:pt>
                <c:pt idx="342">
                  <c:v>11.9</c:v>
                </c:pt>
                <c:pt idx="343">
                  <c:v>-3.2</c:v>
                </c:pt>
                <c:pt idx="344">
                  <c:v>-22.7</c:v>
                </c:pt>
                <c:pt idx="345">
                  <c:v>-40.700000000000003</c:v>
                </c:pt>
                <c:pt idx="346">
                  <c:v>-39.1</c:v>
                </c:pt>
                <c:pt idx="347">
                  <c:v>-39.4</c:v>
                </c:pt>
                <c:pt idx="348">
                  <c:v>-34.5</c:v>
                </c:pt>
                <c:pt idx="349">
                  <c:v>-31.8</c:v>
                </c:pt>
                <c:pt idx="350">
                  <c:v>-37.6</c:v>
                </c:pt>
                <c:pt idx="351">
                  <c:v>-39.6</c:v>
                </c:pt>
                <c:pt idx="352">
                  <c:v>-40.700000000000003</c:v>
                </c:pt>
                <c:pt idx="353">
                  <c:v>-36.6</c:v>
                </c:pt>
                <c:pt idx="354">
                  <c:v>-28.1</c:v>
                </c:pt>
                <c:pt idx="355">
                  <c:v>-9.34</c:v>
                </c:pt>
                <c:pt idx="356">
                  <c:v>-2.06</c:v>
                </c:pt>
                <c:pt idx="357">
                  <c:v>-11.3</c:v>
                </c:pt>
                <c:pt idx="358">
                  <c:v>-22.2</c:v>
                </c:pt>
                <c:pt idx="359">
                  <c:v>-32.200000000000003</c:v>
                </c:pt>
                <c:pt idx="360">
                  <c:v>-30.8</c:v>
                </c:pt>
                <c:pt idx="361">
                  <c:v>-24.3</c:v>
                </c:pt>
                <c:pt idx="362">
                  <c:v>-19.399999999999999</c:v>
                </c:pt>
                <c:pt idx="363">
                  <c:v>-27.5</c:v>
                </c:pt>
                <c:pt idx="364">
                  <c:v>-45.2</c:v>
                </c:pt>
                <c:pt idx="365">
                  <c:v>-63.8</c:v>
                </c:pt>
                <c:pt idx="366">
                  <c:v>-82.1</c:v>
                </c:pt>
                <c:pt idx="367">
                  <c:v>-99.7</c:v>
                </c:pt>
                <c:pt idx="368">
                  <c:v>-107</c:v>
                </c:pt>
                <c:pt idx="369">
                  <c:v>-102</c:v>
                </c:pt>
                <c:pt idx="370">
                  <c:v>-87.3</c:v>
                </c:pt>
                <c:pt idx="371">
                  <c:v>-68</c:v>
                </c:pt>
                <c:pt idx="372">
                  <c:v>-59</c:v>
                </c:pt>
                <c:pt idx="373">
                  <c:v>-51.8</c:v>
                </c:pt>
                <c:pt idx="374">
                  <c:v>-45.2</c:v>
                </c:pt>
                <c:pt idx="375">
                  <c:v>-41.3</c:v>
                </c:pt>
                <c:pt idx="376">
                  <c:v>-41.1</c:v>
                </c:pt>
                <c:pt idx="377">
                  <c:v>-46.4</c:v>
                </c:pt>
                <c:pt idx="378">
                  <c:v>-45.9</c:v>
                </c:pt>
                <c:pt idx="379">
                  <c:v>-40.6</c:v>
                </c:pt>
                <c:pt idx="380">
                  <c:v>-36.9</c:v>
                </c:pt>
                <c:pt idx="381">
                  <c:v>-38.700000000000003</c:v>
                </c:pt>
                <c:pt idx="382">
                  <c:v>-57.9</c:v>
                </c:pt>
                <c:pt idx="383">
                  <c:v>-76.7</c:v>
                </c:pt>
                <c:pt idx="384">
                  <c:v>-78.400000000000006</c:v>
                </c:pt>
                <c:pt idx="385">
                  <c:v>-72.7</c:v>
                </c:pt>
                <c:pt idx="386">
                  <c:v>-60</c:v>
                </c:pt>
                <c:pt idx="387">
                  <c:v>-53.3</c:v>
                </c:pt>
                <c:pt idx="388">
                  <c:v>-46.8</c:v>
                </c:pt>
                <c:pt idx="389">
                  <c:v>-34.299999999999997</c:v>
                </c:pt>
                <c:pt idx="390">
                  <c:v>-25.5</c:v>
                </c:pt>
                <c:pt idx="391">
                  <c:v>-15.4</c:v>
                </c:pt>
                <c:pt idx="392">
                  <c:v>-18.3</c:v>
                </c:pt>
                <c:pt idx="393">
                  <c:v>-32.4</c:v>
                </c:pt>
                <c:pt idx="394">
                  <c:v>-40.700000000000003</c:v>
                </c:pt>
                <c:pt idx="395">
                  <c:v>-52.2</c:v>
                </c:pt>
                <c:pt idx="396">
                  <c:v>-54</c:v>
                </c:pt>
                <c:pt idx="397">
                  <c:v>-47.1</c:v>
                </c:pt>
                <c:pt idx="398">
                  <c:v>-35.6</c:v>
                </c:pt>
                <c:pt idx="399">
                  <c:v>-17.100000000000001</c:v>
                </c:pt>
                <c:pt idx="400">
                  <c:v>0.23300000000000001</c:v>
                </c:pt>
              </c:numCache>
            </c:numRef>
          </c:val>
          <c:smooth val="0"/>
          <c:extLst>
            <c:ext xmlns:c16="http://schemas.microsoft.com/office/drawing/2014/chart" uri="{C3380CC4-5D6E-409C-BE32-E72D297353CC}">
              <c16:uniqueId val="{00000003-0A0F-E149-88CA-43AFE37B5D2A}"/>
            </c:ext>
          </c:extLst>
        </c:ser>
        <c:ser>
          <c:idx val="5"/>
          <c:order val="4"/>
          <c:tx>
            <c:strRef>
              <c:f>'P1'!$F$1</c:f>
              <c:strCache>
                <c:ptCount val="1"/>
                <c:pt idx="0">
                  <c:v>72 hours</c:v>
                </c:pt>
              </c:strCache>
            </c:strRef>
          </c:tx>
          <c:spPr>
            <a:ln w="28575" cap="rnd">
              <a:solidFill>
                <a:schemeClr val="accent1"/>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'P1'!$F$800:$F$1200</c:f>
              <c:numCache>
                <c:formatCode>General</c:formatCode>
                <c:ptCount val="401"/>
                <c:pt idx="0">
                  <c:v>-142</c:v>
                </c:pt>
                <c:pt idx="1">
                  <c:v>-137</c:v>
                </c:pt>
                <c:pt idx="2">
                  <c:v>-140</c:v>
                </c:pt>
                <c:pt idx="3">
                  <c:v>-147</c:v>
                </c:pt>
                <c:pt idx="4">
                  <c:v>-150</c:v>
                </c:pt>
                <c:pt idx="5">
                  <c:v>-156</c:v>
                </c:pt>
                <c:pt idx="6">
                  <c:v>-162</c:v>
                </c:pt>
                <c:pt idx="7">
                  <c:v>-154</c:v>
                </c:pt>
                <c:pt idx="8">
                  <c:v>-144</c:v>
                </c:pt>
                <c:pt idx="9">
                  <c:v>-138</c:v>
                </c:pt>
                <c:pt idx="10">
                  <c:v>-133</c:v>
                </c:pt>
                <c:pt idx="11">
                  <c:v>-138</c:v>
                </c:pt>
                <c:pt idx="12">
                  <c:v>-147</c:v>
                </c:pt>
                <c:pt idx="13">
                  <c:v>-152</c:v>
                </c:pt>
                <c:pt idx="14">
                  <c:v>-157</c:v>
                </c:pt>
                <c:pt idx="15">
                  <c:v>-163</c:v>
                </c:pt>
                <c:pt idx="16">
                  <c:v>-163</c:v>
                </c:pt>
                <c:pt idx="17">
                  <c:v>-159</c:v>
                </c:pt>
                <c:pt idx="18">
                  <c:v>-152</c:v>
                </c:pt>
                <c:pt idx="19">
                  <c:v>-142</c:v>
                </c:pt>
                <c:pt idx="20">
                  <c:v>-130</c:v>
                </c:pt>
                <c:pt idx="21">
                  <c:v>-123</c:v>
                </c:pt>
                <c:pt idx="22">
                  <c:v>-119</c:v>
                </c:pt>
                <c:pt idx="23">
                  <c:v>-121</c:v>
                </c:pt>
                <c:pt idx="24">
                  <c:v>-129</c:v>
                </c:pt>
                <c:pt idx="25">
                  <c:v>-143</c:v>
                </c:pt>
                <c:pt idx="26">
                  <c:v>-155</c:v>
                </c:pt>
                <c:pt idx="27">
                  <c:v>-163</c:v>
                </c:pt>
                <c:pt idx="28">
                  <c:v>-164</c:v>
                </c:pt>
                <c:pt idx="29">
                  <c:v>-152</c:v>
                </c:pt>
                <c:pt idx="30">
                  <c:v>-132</c:v>
                </c:pt>
                <c:pt idx="31">
                  <c:v>-124</c:v>
                </c:pt>
                <c:pt idx="32">
                  <c:v>-123</c:v>
                </c:pt>
                <c:pt idx="33">
                  <c:v>-123</c:v>
                </c:pt>
                <c:pt idx="34">
                  <c:v>-136</c:v>
                </c:pt>
                <c:pt idx="35">
                  <c:v>-147</c:v>
                </c:pt>
                <c:pt idx="36">
                  <c:v>-150</c:v>
                </c:pt>
                <c:pt idx="37">
                  <c:v>-152</c:v>
                </c:pt>
                <c:pt idx="38">
                  <c:v>-149</c:v>
                </c:pt>
                <c:pt idx="39">
                  <c:v>-141</c:v>
                </c:pt>
                <c:pt idx="40">
                  <c:v>-140</c:v>
                </c:pt>
                <c:pt idx="41">
                  <c:v>-140</c:v>
                </c:pt>
                <c:pt idx="42">
                  <c:v>-136</c:v>
                </c:pt>
                <c:pt idx="43">
                  <c:v>-127</c:v>
                </c:pt>
                <c:pt idx="44">
                  <c:v>-121</c:v>
                </c:pt>
                <c:pt idx="45">
                  <c:v>-117</c:v>
                </c:pt>
                <c:pt idx="46">
                  <c:v>-117</c:v>
                </c:pt>
                <c:pt idx="47">
                  <c:v>-125</c:v>
                </c:pt>
                <c:pt idx="48">
                  <c:v>-131</c:v>
                </c:pt>
                <c:pt idx="49">
                  <c:v>-125</c:v>
                </c:pt>
                <c:pt idx="50">
                  <c:v>-118</c:v>
                </c:pt>
                <c:pt idx="51">
                  <c:v>-111</c:v>
                </c:pt>
                <c:pt idx="52">
                  <c:v>-105</c:v>
                </c:pt>
                <c:pt idx="53">
                  <c:v>-98.5</c:v>
                </c:pt>
                <c:pt idx="54">
                  <c:v>-96.2</c:v>
                </c:pt>
                <c:pt idx="55">
                  <c:v>-97.9</c:v>
                </c:pt>
                <c:pt idx="56">
                  <c:v>-101</c:v>
                </c:pt>
                <c:pt idx="57">
                  <c:v>-107</c:v>
                </c:pt>
                <c:pt idx="58">
                  <c:v>-115</c:v>
                </c:pt>
                <c:pt idx="59">
                  <c:v>-117</c:v>
                </c:pt>
                <c:pt idx="60">
                  <c:v>-108</c:v>
                </c:pt>
                <c:pt idx="61">
                  <c:v>-98.9</c:v>
                </c:pt>
                <c:pt idx="62">
                  <c:v>-87.6</c:v>
                </c:pt>
                <c:pt idx="63">
                  <c:v>-76.400000000000006</c:v>
                </c:pt>
                <c:pt idx="64">
                  <c:v>-71.2</c:v>
                </c:pt>
                <c:pt idx="65">
                  <c:v>-69.7</c:v>
                </c:pt>
                <c:pt idx="66">
                  <c:v>-65.7</c:v>
                </c:pt>
                <c:pt idx="67">
                  <c:v>-71.3</c:v>
                </c:pt>
                <c:pt idx="68">
                  <c:v>-77.3</c:v>
                </c:pt>
                <c:pt idx="69">
                  <c:v>-81.099999999999994</c:v>
                </c:pt>
                <c:pt idx="70">
                  <c:v>-85.7</c:v>
                </c:pt>
                <c:pt idx="71">
                  <c:v>-86.6</c:v>
                </c:pt>
                <c:pt idx="72">
                  <c:v>-76.8</c:v>
                </c:pt>
                <c:pt idx="73">
                  <c:v>-60.8</c:v>
                </c:pt>
                <c:pt idx="74">
                  <c:v>-46.9</c:v>
                </c:pt>
                <c:pt idx="75">
                  <c:v>-42.5</c:v>
                </c:pt>
                <c:pt idx="76">
                  <c:v>-49.1</c:v>
                </c:pt>
                <c:pt idx="77">
                  <c:v>-62.9</c:v>
                </c:pt>
                <c:pt idx="78">
                  <c:v>-80</c:v>
                </c:pt>
                <c:pt idx="79">
                  <c:v>-94.6</c:v>
                </c:pt>
                <c:pt idx="80">
                  <c:v>-103</c:v>
                </c:pt>
                <c:pt idx="81">
                  <c:v>-110</c:v>
                </c:pt>
                <c:pt idx="82">
                  <c:v>-113</c:v>
                </c:pt>
                <c:pt idx="83">
                  <c:v>-105</c:v>
                </c:pt>
                <c:pt idx="84">
                  <c:v>-95.4</c:v>
                </c:pt>
                <c:pt idx="85">
                  <c:v>-84.7</c:v>
                </c:pt>
                <c:pt idx="86">
                  <c:v>-71.7</c:v>
                </c:pt>
                <c:pt idx="87">
                  <c:v>-67</c:v>
                </c:pt>
                <c:pt idx="88">
                  <c:v>-68.900000000000006</c:v>
                </c:pt>
                <c:pt idx="89">
                  <c:v>-72.599999999999994</c:v>
                </c:pt>
                <c:pt idx="90">
                  <c:v>-73.099999999999994</c:v>
                </c:pt>
                <c:pt idx="91">
                  <c:v>-75.3</c:v>
                </c:pt>
                <c:pt idx="92">
                  <c:v>-73.900000000000006</c:v>
                </c:pt>
                <c:pt idx="93">
                  <c:v>-63.8</c:v>
                </c:pt>
                <c:pt idx="94">
                  <c:v>-54.2</c:v>
                </c:pt>
                <c:pt idx="95">
                  <c:v>-55.7</c:v>
                </c:pt>
                <c:pt idx="96">
                  <c:v>-54.5</c:v>
                </c:pt>
                <c:pt idx="97">
                  <c:v>-57.7</c:v>
                </c:pt>
                <c:pt idx="98">
                  <c:v>-70.400000000000006</c:v>
                </c:pt>
                <c:pt idx="99">
                  <c:v>-74.5</c:v>
                </c:pt>
                <c:pt idx="100">
                  <c:v>-70.5</c:v>
                </c:pt>
                <c:pt idx="101">
                  <c:v>-76.400000000000006</c:v>
                </c:pt>
                <c:pt idx="102">
                  <c:v>-76.2</c:v>
                </c:pt>
                <c:pt idx="103">
                  <c:v>-69.900000000000006</c:v>
                </c:pt>
                <c:pt idx="104">
                  <c:v>-73.5</c:v>
                </c:pt>
                <c:pt idx="105">
                  <c:v>-67</c:v>
                </c:pt>
                <c:pt idx="106">
                  <c:v>-52.9</c:v>
                </c:pt>
                <c:pt idx="107">
                  <c:v>-48.3</c:v>
                </c:pt>
                <c:pt idx="108">
                  <c:v>-45</c:v>
                </c:pt>
                <c:pt idx="109">
                  <c:v>-41.3</c:v>
                </c:pt>
                <c:pt idx="110">
                  <c:v>-43.3</c:v>
                </c:pt>
                <c:pt idx="111">
                  <c:v>-42.3</c:v>
                </c:pt>
                <c:pt idx="112">
                  <c:v>-38.299999999999997</c:v>
                </c:pt>
                <c:pt idx="113">
                  <c:v>-35.200000000000003</c:v>
                </c:pt>
                <c:pt idx="114">
                  <c:v>-35.4</c:v>
                </c:pt>
                <c:pt idx="115">
                  <c:v>-35.299999999999997</c:v>
                </c:pt>
                <c:pt idx="116">
                  <c:v>-34</c:v>
                </c:pt>
                <c:pt idx="117">
                  <c:v>-32.4</c:v>
                </c:pt>
                <c:pt idx="118">
                  <c:v>-26.4</c:v>
                </c:pt>
                <c:pt idx="119">
                  <c:v>-20.100000000000001</c:v>
                </c:pt>
                <c:pt idx="120">
                  <c:v>-25.6</c:v>
                </c:pt>
                <c:pt idx="121">
                  <c:v>-38.1</c:v>
                </c:pt>
                <c:pt idx="122">
                  <c:v>-51</c:v>
                </c:pt>
                <c:pt idx="123">
                  <c:v>-55.3</c:v>
                </c:pt>
                <c:pt idx="124">
                  <c:v>-47.6</c:v>
                </c:pt>
                <c:pt idx="125">
                  <c:v>-35</c:v>
                </c:pt>
                <c:pt idx="126">
                  <c:v>-14.5</c:v>
                </c:pt>
                <c:pt idx="127">
                  <c:v>-1.61</c:v>
                </c:pt>
                <c:pt idx="128">
                  <c:v>1.69</c:v>
                </c:pt>
                <c:pt idx="129">
                  <c:v>1.06</c:v>
                </c:pt>
                <c:pt idx="130">
                  <c:v>-2.63</c:v>
                </c:pt>
                <c:pt idx="131">
                  <c:v>-7.85</c:v>
                </c:pt>
                <c:pt idx="132">
                  <c:v>-8.06</c:v>
                </c:pt>
                <c:pt idx="133">
                  <c:v>-7.5300000000000002E-3</c:v>
                </c:pt>
                <c:pt idx="134">
                  <c:v>15.3</c:v>
                </c:pt>
                <c:pt idx="135">
                  <c:v>32.799999999999997</c:v>
                </c:pt>
                <c:pt idx="136">
                  <c:v>50.2</c:v>
                </c:pt>
                <c:pt idx="137">
                  <c:v>60.6</c:v>
                </c:pt>
                <c:pt idx="138">
                  <c:v>62.5</c:v>
                </c:pt>
                <c:pt idx="139">
                  <c:v>57.5</c:v>
                </c:pt>
                <c:pt idx="140">
                  <c:v>50.1</c:v>
                </c:pt>
                <c:pt idx="141">
                  <c:v>42.2</c:v>
                </c:pt>
                <c:pt idx="142">
                  <c:v>39.4</c:v>
                </c:pt>
                <c:pt idx="143">
                  <c:v>44.9</c:v>
                </c:pt>
                <c:pt idx="144">
                  <c:v>53</c:v>
                </c:pt>
                <c:pt idx="145">
                  <c:v>61.4</c:v>
                </c:pt>
                <c:pt idx="146">
                  <c:v>75.900000000000006</c:v>
                </c:pt>
                <c:pt idx="147">
                  <c:v>90.9</c:v>
                </c:pt>
                <c:pt idx="148">
                  <c:v>103</c:v>
                </c:pt>
                <c:pt idx="149">
                  <c:v>117</c:v>
                </c:pt>
                <c:pt idx="150">
                  <c:v>131</c:v>
                </c:pt>
                <c:pt idx="151">
                  <c:v>144</c:v>
                </c:pt>
                <c:pt idx="152">
                  <c:v>163</c:v>
                </c:pt>
                <c:pt idx="153">
                  <c:v>182</c:v>
                </c:pt>
                <c:pt idx="154">
                  <c:v>191</c:v>
                </c:pt>
                <c:pt idx="155">
                  <c:v>199</c:v>
                </c:pt>
                <c:pt idx="156">
                  <c:v>203</c:v>
                </c:pt>
                <c:pt idx="157">
                  <c:v>214</c:v>
                </c:pt>
                <c:pt idx="158">
                  <c:v>232</c:v>
                </c:pt>
                <c:pt idx="159">
                  <c:v>252</c:v>
                </c:pt>
                <c:pt idx="160">
                  <c:v>268</c:v>
                </c:pt>
                <c:pt idx="161">
                  <c:v>278</c:v>
                </c:pt>
                <c:pt idx="162">
                  <c:v>285</c:v>
                </c:pt>
                <c:pt idx="163">
                  <c:v>292</c:v>
                </c:pt>
                <c:pt idx="164">
                  <c:v>309</c:v>
                </c:pt>
                <c:pt idx="165">
                  <c:v>332</c:v>
                </c:pt>
                <c:pt idx="166">
                  <c:v>354</c:v>
                </c:pt>
                <c:pt idx="167">
                  <c:v>375</c:v>
                </c:pt>
                <c:pt idx="168">
                  <c:v>399</c:v>
                </c:pt>
                <c:pt idx="169">
                  <c:v>420</c:v>
                </c:pt>
                <c:pt idx="170">
                  <c:v>441</c:v>
                </c:pt>
                <c:pt idx="171">
                  <c:v>465</c:v>
                </c:pt>
                <c:pt idx="172">
                  <c:v>484</c:v>
                </c:pt>
                <c:pt idx="173">
                  <c:v>497</c:v>
                </c:pt>
                <c:pt idx="174">
                  <c:v>512</c:v>
                </c:pt>
                <c:pt idx="175">
                  <c:v>531</c:v>
                </c:pt>
                <c:pt idx="176">
                  <c:v>560</c:v>
                </c:pt>
                <c:pt idx="177">
                  <c:v>595</c:v>
                </c:pt>
                <c:pt idx="178">
                  <c:v>636</c:v>
                </c:pt>
                <c:pt idx="179">
                  <c:v>674</c:v>
                </c:pt>
                <c:pt idx="180">
                  <c:v>713</c:v>
                </c:pt>
                <c:pt idx="181">
                  <c:v>746</c:v>
                </c:pt>
                <c:pt idx="182">
                  <c:v>776</c:v>
                </c:pt>
                <c:pt idx="183">
                  <c:v>809</c:v>
                </c:pt>
                <c:pt idx="184">
                  <c:v>845</c:v>
                </c:pt>
                <c:pt idx="185">
                  <c:v>879</c:v>
                </c:pt>
                <c:pt idx="186">
                  <c:v>914</c:v>
                </c:pt>
                <c:pt idx="187">
                  <c:v>947</c:v>
                </c:pt>
                <c:pt idx="188">
                  <c:v>970</c:v>
                </c:pt>
                <c:pt idx="189">
                  <c:v>989</c:v>
                </c:pt>
                <c:pt idx="190">
                  <c:v>1000</c:v>
                </c:pt>
                <c:pt idx="191">
                  <c:v>1020</c:v>
                </c:pt>
                <c:pt idx="192">
                  <c:v>1030</c:v>
                </c:pt>
                <c:pt idx="193">
                  <c:v>1060</c:v>
                </c:pt>
                <c:pt idx="194">
                  <c:v>1090</c:v>
                </c:pt>
                <c:pt idx="195">
                  <c:v>1120</c:v>
                </c:pt>
                <c:pt idx="196">
                  <c:v>1150</c:v>
                </c:pt>
                <c:pt idx="197">
                  <c:v>1180</c:v>
                </c:pt>
                <c:pt idx="198">
                  <c:v>1200</c:v>
                </c:pt>
                <c:pt idx="199">
                  <c:v>1230</c:v>
                </c:pt>
                <c:pt idx="200">
                  <c:v>1270</c:v>
                </c:pt>
                <c:pt idx="201">
                  <c:v>1290</c:v>
                </c:pt>
                <c:pt idx="202">
                  <c:v>1310</c:v>
                </c:pt>
                <c:pt idx="203">
                  <c:v>1340</c:v>
                </c:pt>
                <c:pt idx="204">
                  <c:v>1360</c:v>
                </c:pt>
                <c:pt idx="205">
                  <c:v>1380</c:v>
                </c:pt>
                <c:pt idx="206">
                  <c:v>1390</c:v>
                </c:pt>
                <c:pt idx="207">
                  <c:v>1400</c:v>
                </c:pt>
                <c:pt idx="208">
                  <c:v>1400</c:v>
                </c:pt>
                <c:pt idx="209">
                  <c:v>1400</c:v>
                </c:pt>
                <c:pt idx="210">
                  <c:v>1400</c:v>
                </c:pt>
                <c:pt idx="211">
                  <c:v>1390</c:v>
                </c:pt>
                <c:pt idx="212">
                  <c:v>1390</c:v>
                </c:pt>
                <c:pt idx="213">
                  <c:v>1380</c:v>
                </c:pt>
                <c:pt idx="214">
                  <c:v>1370</c:v>
                </c:pt>
                <c:pt idx="215">
                  <c:v>1350</c:v>
                </c:pt>
                <c:pt idx="216">
                  <c:v>1330</c:v>
                </c:pt>
                <c:pt idx="217">
                  <c:v>1310</c:v>
                </c:pt>
                <c:pt idx="218">
                  <c:v>1290</c:v>
                </c:pt>
                <c:pt idx="219">
                  <c:v>1280</c:v>
                </c:pt>
                <c:pt idx="220">
                  <c:v>1270</c:v>
                </c:pt>
                <c:pt idx="221">
                  <c:v>1260</c:v>
                </c:pt>
                <c:pt idx="222">
                  <c:v>1240</c:v>
                </c:pt>
                <c:pt idx="223">
                  <c:v>1220</c:v>
                </c:pt>
                <c:pt idx="224">
                  <c:v>1200</c:v>
                </c:pt>
                <c:pt idx="225">
                  <c:v>1170</c:v>
                </c:pt>
                <c:pt idx="226">
                  <c:v>1150</c:v>
                </c:pt>
                <c:pt idx="227">
                  <c:v>1120</c:v>
                </c:pt>
                <c:pt idx="228">
                  <c:v>1100</c:v>
                </c:pt>
                <c:pt idx="229">
                  <c:v>1070</c:v>
                </c:pt>
                <c:pt idx="230">
                  <c:v>1050</c:v>
                </c:pt>
                <c:pt idx="231">
                  <c:v>1020</c:v>
                </c:pt>
                <c:pt idx="232">
                  <c:v>984</c:v>
                </c:pt>
                <c:pt idx="233">
                  <c:v>945</c:v>
                </c:pt>
                <c:pt idx="234">
                  <c:v>903</c:v>
                </c:pt>
                <c:pt idx="235">
                  <c:v>869</c:v>
                </c:pt>
                <c:pt idx="236">
                  <c:v>844</c:v>
                </c:pt>
                <c:pt idx="237">
                  <c:v>826</c:v>
                </c:pt>
                <c:pt idx="238">
                  <c:v>813</c:v>
                </c:pt>
                <c:pt idx="239">
                  <c:v>799</c:v>
                </c:pt>
                <c:pt idx="240">
                  <c:v>778</c:v>
                </c:pt>
                <c:pt idx="241">
                  <c:v>752</c:v>
                </c:pt>
                <c:pt idx="242">
                  <c:v>724</c:v>
                </c:pt>
                <c:pt idx="243">
                  <c:v>690</c:v>
                </c:pt>
                <c:pt idx="244">
                  <c:v>659</c:v>
                </c:pt>
                <c:pt idx="245">
                  <c:v>632</c:v>
                </c:pt>
                <c:pt idx="246">
                  <c:v>610</c:v>
                </c:pt>
                <c:pt idx="247">
                  <c:v>592</c:v>
                </c:pt>
                <c:pt idx="248">
                  <c:v>570</c:v>
                </c:pt>
                <c:pt idx="249">
                  <c:v>548</c:v>
                </c:pt>
                <c:pt idx="250">
                  <c:v>529</c:v>
                </c:pt>
                <c:pt idx="251">
                  <c:v>497</c:v>
                </c:pt>
                <c:pt idx="252">
                  <c:v>474</c:v>
                </c:pt>
                <c:pt idx="253">
                  <c:v>452</c:v>
                </c:pt>
                <c:pt idx="254">
                  <c:v>418</c:v>
                </c:pt>
                <c:pt idx="255">
                  <c:v>386</c:v>
                </c:pt>
                <c:pt idx="256">
                  <c:v>353</c:v>
                </c:pt>
                <c:pt idx="257">
                  <c:v>325</c:v>
                </c:pt>
                <c:pt idx="258">
                  <c:v>312</c:v>
                </c:pt>
                <c:pt idx="259">
                  <c:v>304</c:v>
                </c:pt>
                <c:pt idx="260">
                  <c:v>293</c:v>
                </c:pt>
                <c:pt idx="261">
                  <c:v>272</c:v>
                </c:pt>
                <c:pt idx="262">
                  <c:v>246</c:v>
                </c:pt>
                <c:pt idx="263">
                  <c:v>227</c:v>
                </c:pt>
                <c:pt idx="264">
                  <c:v>215</c:v>
                </c:pt>
                <c:pt idx="265">
                  <c:v>210</c:v>
                </c:pt>
                <c:pt idx="266">
                  <c:v>204</c:v>
                </c:pt>
                <c:pt idx="267">
                  <c:v>192</c:v>
                </c:pt>
                <c:pt idx="268">
                  <c:v>179</c:v>
                </c:pt>
                <c:pt idx="269">
                  <c:v>162</c:v>
                </c:pt>
                <c:pt idx="270">
                  <c:v>142</c:v>
                </c:pt>
                <c:pt idx="271">
                  <c:v>125</c:v>
                </c:pt>
                <c:pt idx="272">
                  <c:v>108</c:v>
                </c:pt>
                <c:pt idx="273">
                  <c:v>100</c:v>
                </c:pt>
                <c:pt idx="274">
                  <c:v>89.7</c:v>
                </c:pt>
                <c:pt idx="275">
                  <c:v>74.3</c:v>
                </c:pt>
                <c:pt idx="276">
                  <c:v>52.2</c:v>
                </c:pt>
                <c:pt idx="277">
                  <c:v>21.3</c:v>
                </c:pt>
                <c:pt idx="278">
                  <c:v>-2.7</c:v>
                </c:pt>
                <c:pt idx="279">
                  <c:v>-14.6</c:v>
                </c:pt>
                <c:pt idx="280">
                  <c:v>-16.399999999999999</c:v>
                </c:pt>
                <c:pt idx="281">
                  <c:v>-13.2</c:v>
                </c:pt>
                <c:pt idx="282">
                  <c:v>-14.6</c:v>
                </c:pt>
                <c:pt idx="283">
                  <c:v>-23.4</c:v>
                </c:pt>
                <c:pt idx="284">
                  <c:v>-35.9</c:v>
                </c:pt>
                <c:pt idx="285">
                  <c:v>-51.5</c:v>
                </c:pt>
                <c:pt idx="286">
                  <c:v>-68.900000000000006</c:v>
                </c:pt>
                <c:pt idx="287">
                  <c:v>-85.4</c:v>
                </c:pt>
                <c:pt idx="288">
                  <c:v>-103</c:v>
                </c:pt>
                <c:pt idx="289">
                  <c:v>-124</c:v>
                </c:pt>
                <c:pt idx="290">
                  <c:v>-143</c:v>
                </c:pt>
                <c:pt idx="291">
                  <c:v>-155</c:v>
                </c:pt>
                <c:pt idx="292">
                  <c:v>-163</c:v>
                </c:pt>
                <c:pt idx="293">
                  <c:v>-170</c:v>
                </c:pt>
                <c:pt idx="294">
                  <c:v>-169</c:v>
                </c:pt>
                <c:pt idx="295">
                  <c:v>-173</c:v>
                </c:pt>
                <c:pt idx="296">
                  <c:v>-179</c:v>
                </c:pt>
                <c:pt idx="297">
                  <c:v>-186</c:v>
                </c:pt>
                <c:pt idx="298">
                  <c:v>-197</c:v>
                </c:pt>
                <c:pt idx="299">
                  <c:v>-197</c:v>
                </c:pt>
                <c:pt idx="300">
                  <c:v>-195</c:v>
                </c:pt>
                <c:pt idx="301">
                  <c:v>-202</c:v>
                </c:pt>
                <c:pt idx="302">
                  <c:v>-213</c:v>
                </c:pt>
                <c:pt idx="303">
                  <c:v>-230</c:v>
                </c:pt>
                <c:pt idx="304">
                  <c:v>-253</c:v>
                </c:pt>
                <c:pt idx="305">
                  <c:v>-266</c:v>
                </c:pt>
                <c:pt idx="306">
                  <c:v>-274</c:v>
                </c:pt>
                <c:pt idx="307">
                  <c:v>-282</c:v>
                </c:pt>
                <c:pt idx="308">
                  <c:v>-290</c:v>
                </c:pt>
                <c:pt idx="309">
                  <c:v>-292</c:v>
                </c:pt>
                <c:pt idx="310">
                  <c:v>-295</c:v>
                </c:pt>
                <c:pt idx="311">
                  <c:v>-301</c:v>
                </c:pt>
                <c:pt idx="312">
                  <c:v>-306</c:v>
                </c:pt>
                <c:pt idx="313">
                  <c:v>-307</c:v>
                </c:pt>
                <c:pt idx="314">
                  <c:v>-306</c:v>
                </c:pt>
                <c:pt idx="315">
                  <c:v>-304</c:v>
                </c:pt>
                <c:pt idx="316">
                  <c:v>-308</c:v>
                </c:pt>
                <c:pt idx="317">
                  <c:v>-323</c:v>
                </c:pt>
                <c:pt idx="318">
                  <c:v>-337</c:v>
                </c:pt>
                <c:pt idx="319">
                  <c:v>-346</c:v>
                </c:pt>
                <c:pt idx="320">
                  <c:v>-355</c:v>
                </c:pt>
                <c:pt idx="321">
                  <c:v>-355</c:v>
                </c:pt>
                <c:pt idx="322">
                  <c:v>-353</c:v>
                </c:pt>
                <c:pt idx="323">
                  <c:v>-357</c:v>
                </c:pt>
                <c:pt idx="324">
                  <c:v>-359</c:v>
                </c:pt>
                <c:pt idx="325">
                  <c:v>-368</c:v>
                </c:pt>
                <c:pt idx="326">
                  <c:v>-381</c:v>
                </c:pt>
                <c:pt idx="327">
                  <c:v>-387</c:v>
                </c:pt>
                <c:pt idx="328">
                  <c:v>-392</c:v>
                </c:pt>
                <c:pt idx="329">
                  <c:v>-396</c:v>
                </c:pt>
                <c:pt idx="330">
                  <c:v>-397</c:v>
                </c:pt>
                <c:pt idx="331">
                  <c:v>-395</c:v>
                </c:pt>
                <c:pt idx="332">
                  <c:v>-387</c:v>
                </c:pt>
                <c:pt idx="333">
                  <c:v>-377</c:v>
                </c:pt>
                <c:pt idx="334">
                  <c:v>-372</c:v>
                </c:pt>
                <c:pt idx="335">
                  <c:v>-379</c:v>
                </c:pt>
                <c:pt idx="336">
                  <c:v>-392</c:v>
                </c:pt>
                <c:pt idx="337">
                  <c:v>-407</c:v>
                </c:pt>
                <c:pt idx="338">
                  <c:v>-411</c:v>
                </c:pt>
                <c:pt idx="339">
                  <c:v>-407</c:v>
                </c:pt>
                <c:pt idx="340">
                  <c:v>-408</c:v>
                </c:pt>
                <c:pt idx="341">
                  <c:v>-408</c:v>
                </c:pt>
                <c:pt idx="342">
                  <c:v>-417</c:v>
                </c:pt>
                <c:pt idx="343">
                  <c:v>-436</c:v>
                </c:pt>
                <c:pt idx="344">
                  <c:v>-449</c:v>
                </c:pt>
                <c:pt idx="345">
                  <c:v>-457</c:v>
                </c:pt>
                <c:pt idx="346">
                  <c:v>-462</c:v>
                </c:pt>
                <c:pt idx="347">
                  <c:v>-462</c:v>
                </c:pt>
                <c:pt idx="348">
                  <c:v>-458</c:v>
                </c:pt>
                <c:pt idx="349">
                  <c:v>-450</c:v>
                </c:pt>
                <c:pt idx="350">
                  <c:v>-440</c:v>
                </c:pt>
                <c:pt idx="351">
                  <c:v>-436</c:v>
                </c:pt>
                <c:pt idx="352">
                  <c:v>-436</c:v>
                </c:pt>
                <c:pt idx="353">
                  <c:v>-446</c:v>
                </c:pt>
                <c:pt idx="354">
                  <c:v>-459</c:v>
                </c:pt>
                <c:pt idx="355">
                  <c:v>-467</c:v>
                </c:pt>
                <c:pt idx="356">
                  <c:v>-467</c:v>
                </c:pt>
                <c:pt idx="357">
                  <c:v>-468</c:v>
                </c:pt>
                <c:pt idx="358">
                  <c:v>-473</c:v>
                </c:pt>
                <c:pt idx="359">
                  <c:v>-475</c:v>
                </c:pt>
                <c:pt idx="360">
                  <c:v>-476</c:v>
                </c:pt>
                <c:pt idx="361">
                  <c:v>-470</c:v>
                </c:pt>
                <c:pt idx="362">
                  <c:v>-458</c:v>
                </c:pt>
                <c:pt idx="363">
                  <c:v>-447</c:v>
                </c:pt>
                <c:pt idx="364">
                  <c:v>-439</c:v>
                </c:pt>
                <c:pt idx="365">
                  <c:v>-450</c:v>
                </c:pt>
                <c:pt idx="366">
                  <c:v>-462</c:v>
                </c:pt>
                <c:pt idx="367">
                  <c:v>-471</c:v>
                </c:pt>
                <c:pt idx="368">
                  <c:v>-474</c:v>
                </c:pt>
                <c:pt idx="369">
                  <c:v>-459</c:v>
                </c:pt>
                <c:pt idx="370">
                  <c:v>-444</c:v>
                </c:pt>
                <c:pt idx="371">
                  <c:v>-434</c:v>
                </c:pt>
                <c:pt idx="372">
                  <c:v>-424</c:v>
                </c:pt>
                <c:pt idx="373">
                  <c:v>-416</c:v>
                </c:pt>
                <c:pt idx="374">
                  <c:v>-404</c:v>
                </c:pt>
                <c:pt idx="375">
                  <c:v>-385</c:v>
                </c:pt>
                <c:pt idx="376">
                  <c:v>-374</c:v>
                </c:pt>
                <c:pt idx="377">
                  <c:v>-370</c:v>
                </c:pt>
                <c:pt idx="378">
                  <c:v>-365</c:v>
                </c:pt>
                <c:pt idx="379">
                  <c:v>-368</c:v>
                </c:pt>
                <c:pt idx="380">
                  <c:v>-367</c:v>
                </c:pt>
                <c:pt idx="381">
                  <c:v>-366</c:v>
                </c:pt>
                <c:pt idx="382">
                  <c:v>-373</c:v>
                </c:pt>
                <c:pt idx="383">
                  <c:v>-379</c:v>
                </c:pt>
                <c:pt idx="384">
                  <c:v>-379</c:v>
                </c:pt>
                <c:pt idx="385">
                  <c:v>-373</c:v>
                </c:pt>
                <c:pt idx="386">
                  <c:v>-359</c:v>
                </c:pt>
                <c:pt idx="387">
                  <c:v>-341</c:v>
                </c:pt>
                <c:pt idx="388">
                  <c:v>-324</c:v>
                </c:pt>
                <c:pt idx="389">
                  <c:v>-309</c:v>
                </c:pt>
                <c:pt idx="390">
                  <c:v>-300</c:v>
                </c:pt>
                <c:pt idx="391">
                  <c:v>-295</c:v>
                </c:pt>
                <c:pt idx="392">
                  <c:v>-300</c:v>
                </c:pt>
                <c:pt idx="393">
                  <c:v>-306</c:v>
                </c:pt>
                <c:pt idx="394">
                  <c:v>-303</c:v>
                </c:pt>
                <c:pt idx="395">
                  <c:v>-294</c:v>
                </c:pt>
                <c:pt idx="396">
                  <c:v>-279</c:v>
                </c:pt>
                <c:pt idx="397">
                  <c:v>-273</c:v>
                </c:pt>
                <c:pt idx="398">
                  <c:v>-275</c:v>
                </c:pt>
                <c:pt idx="399">
                  <c:v>-285</c:v>
                </c:pt>
                <c:pt idx="400">
                  <c:v>-292</c:v>
                </c:pt>
              </c:numCache>
            </c:numRef>
          </c:val>
          <c:smooth val="0"/>
          <c:extLst>
            <c:ext xmlns:c16="http://schemas.microsoft.com/office/drawing/2014/chart" uri="{C3380CC4-5D6E-409C-BE32-E72D297353CC}">
              <c16:uniqueId val="{00000004-0A0F-E149-88CA-43AFE37B5D2A}"/>
            </c:ext>
          </c:extLst>
        </c:ser>
        <c:ser>
          <c:idx val="6"/>
          <c:order val="5"/>
          <c:tx>
            <c:strRef>
              <c:f>'P1'!$G$1</c:f>
              <c:strCache>
                <c:ptCount val="1"/>
                <c:pt idx="0">
                  <c:v>96 hours</c:v>
                </c:pt>
              </c:strCache>
            </c:strRef>
          </c:tx>
          <c:spPr>
            <a:ln w="28575" cap="rnd">
              <a:solidFill>
                <a:srgbClr val="C00000"/>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'P1'!$G$800:$G$1200</c:f>
              <c:numCache>
                <c:formatCode>General</c:formatCode>
                <c:ptCount val="401"/>
                <c:pt idx="0">
                  <c:v>-65.3</c:v>
                </c:pt>
                <c:pt idx="1">
                  <c:v>-62.9</c:v>
                </c:pt>
                <c:pt idx="2">
                  <c:v>-69.7</c:v>
                </c:pt>
                <c:pt idx="3">
                  <c:v>-76.5</c:v>
                </c:pt>
                <c:pt idx="4">
                  <c:v>-73.900000000000006</c:v>
                </c:pt>
                <c:pt idx="5">
                  <c:v>-72.3</c:v>
                </c:pt>
                <c:pt idx="6">
                  <c:v>-78.5</c:v>
                </c:pt>
                <c:pt idx="7">
                  <c:v>-87.4</c:v>
                </c:pt>
                <c:pt idx="8">
                  <c:v>-102</c:v>
                </c:pt>
                <c:pt idx="9">
                  <c:v>-106</c:v>
                </c:pt>
                <c:pt idx="10">
                  <c:v>-97.7</c:v>
                </c:pt>
                <c:pt idx="11">
                  <c:v>-76.2</c:v>
                </c:pt>
                <c:pt idx="12">
                  <c:v>-46.8</c:v>
                </c:pt>
                <c:pt idx="13">
                  <c:v>-33.200000000000003</c:v>
                </c:pt>
                <c:pt idx="14">
                  <c:v>-28</c:v>
                </c:pt>
                <c:pt idx="15">
                  <c:v>-31.4</c:v>
                </c:pt>
                <c:pt idx="16">
                  <c:v>-46.6</c:v>
                </c:pt>
                <c:pt idx="17">
                  <c:v>-58.9</c:v>
                </c:pt>
                <c:pt idx="18">
                  <c:v>-61.7</c:v>
                </c:pt>
                <c:pt idx="19">
                  <c:v>-74.2</c:v>
                </c:pt>
                <c:pt idx="20">
                  <c:v>-82.9</c:v>
                </c:pt>
                <c:pt idx="21">
                  <c:v>-78.2</c:v>
                </c:pt>
                <c:pt idx="22">
                  <c:v>-67.2</c:v>
                </c:pt>
                <c:pt idx="23">
                  <c:v>-63.6</c:v>
                </c:pt>
                <c:pt idx="24">
                  <c:v>-55.2</c:v>
                </c:pt>
                <c:pt idx="25">
                  <c:v>-54.5</c:v>
                </c:pt>
                <c:pt idx="26">
                  <c:v>-64.099999999999994</c:v>
                </c:pt>
                <c:pt idx="27">
                  <c:v>-71.2</c:v>
                </c:pt>
                <c:pt idx="28">
                  <c:v>-63.1</c:v>
                </c:pt>
                <c:pt idx="29">
                  <c:v>-53.7</c:v>
                </c:pt>
                <c:pt idx="30">
                  <c:v>-47.8</c:v>
                </c:pt>
                <c:pt idx="31">
                  <c:v>-41.7</c:v>
                </c:pt>
                <c:pt idx="32">
                  <c:v>-43.2</c:v>
                </c:pt>
                <c:pt idx="33">
                  <c:v>-54.2</c:v>
                </c:pt>
                <c:pt idx="34">
                  <c:v>-66.400000000000006</c:v>
                </c:pt>
                <c:pt idx="35">
                  <c:v>-73.2</c:v>
                </c:pt>
                <c:pt idx="36">
                  <c:v>-86.7</c:v>
                </c:pt>
                <c:pt idx="37">
                  <c:v>-101</c:v>
                </c:pt>
                <c:pt idx="38">
                  <c:v>-112</c:v>
                </c:pt>
                <c:pt idx="39">
                  <c:v>-115</c:v>
                </c:pt>
                <c:pt idx="40">
                  <c:v>-121</c:v>
                </c:pt>
                <c:pt idx="41">
                  <c:v>-119</c:v>
                </c:pt>
                <c:pt idx="42">
                  <c:v>-107</c:v>
                </c:pt>
                <c:pt idx="43">
                  <c:v>-89.8</c:v>
                </c:pt>
                <c:pt idx="44">
                  <c:v>-75.599999999999994</c:v>
                </c:pt>
                <c:pt idx="45">
                  <c:v>-53.9</c:v>
                </c:pt>
                <c:pt idx="46">
                  <c:v>-31.1</c:v>
                </c:pt>
                <c:pt idx="47">
                  <c:v>-16</c:v>
                </c:pt>
                <c:pt idx="48">
                  <c:v>-4.03</c:v>
                </c:pt>
                <c:pt idx="49">
                  <c:v>9.9600000000000009</c:v>
                </c:pt>
                <c:pt idx="50">
                  <c:v>4.0999999999999996</c:v>
                </c:pt>
                <c:pt idx="51">
                  <c:v>-13.7</c:v>
                </c:pt>
                <c:pt idx="52">
                  <c:v>-35.4</c:v>
                </c:pt>
                <c:pt idx="53">
                  <c:v>-62.8</c:v>
                </c:pt>
                <c:pt idx="54">
                  <c:v>-89.5</c:v>
                </c:pt>
                <c:pt idx="55">
                  <c:v>-103</c:v>
                </c:pt>
                <c:pt idx="56">
                  <c:v>-107</c:v>
                </c:pt>
                <c:pt idx="57">
                  <c:v>-108</c:v>
                </c:pt>
                <c:pt idx="58">
                  <c:v>-99.1</c:v>
                </c:pt>
                <c:pt idx="59">
                  <c:v>-82.8</c:v>
                </c:pt>
                <c:pt idx="60">
                  <c:v>-68.7</c:v>
                </c:pt>
                <c:pt idx="61">
                  <c:v>-55.8</c:v>
                </c:pt>
                <c:pt idx="62">
                  <c:v>-42</c:v>
                </c:pt>
                <c:pt idx="63">
                  <c:v>-31.4</c:v>
                </c:pt>
                <c:pt idx="64">
                  <c:v>-26.1</c:v>
                </c:pt>
                <c:pt idx="65">
                  <c:v>-21</c:v>
                </c:pt>
                <c:pt idx="66">
                  <c:v>-12.5</c:v>
                </c:pt>
                <c:pt idx="67">
                  <c:v>-15.8</c:v>
                </c:pt>
                <c:pt idx="68">
                  <c:v>-22.5</c:v>
                </c:pt>
                <c:pt idx="69">
                  <c:v>-27.2</c:v>
                </c:pt>
                <c:pt idx="70">
                  <c:v>-36.799999999999997</c:v>
                </c:pt>
                <c:pt idx="71">
                  <c:v>-53.7</c:v>
                </c:pt>
                <c:pt idx="72">
                  <c:v>-64.3</c:v>
                </c:pt>
                <c:pt idx="73">
                  <c:v>-74.2</c:v>
                </c:pt>
                <c:pt idx="74">
                  <c:v>-83.1</c:v>
                </c:pt>
                <c:pt idx="75">
                  <c:v>-77.400000000000006</c:v>
                </c:pt>
                <c:pt idx="76">
                  <c:v>-73.400000000000006</c:v>
                </c:pt>
                <c:pt idx="77">
                  <c:v>-77.2</c:v>
                </c:pt>
                <c:pt idx="78">
                  <c:v>-82</c:v>
                </c:pt>
                <c:pt idx="79">
                  <c:v>-86</c:v>
                </c:pt>
                <c:pt idx="80">
                  <c:v>-88.8</c:v>
                </c:pt>
                <c:pt idx="81">
                  <c:v>-97.4</c:v>
                </c:pt>
                <c:pt idx="82">
                  <c:v>-103</c:v>
                </c:pt>
                <c:pt idx="83">
                  <c:v>-118</c:v>
                </c:pt>
                <c:pt idx="84">
                  <c:v>-135</c:v>
                </c:pt>
                <c:pt idx="85">
                  <c:v>-136</c:v>
                </c:pt>
                <c:pt idx="86">
                  <c:v>-119</c:v>
                </c:pt>
                <c:pt idx="87">
                  <c:v>-89.9</c:v>
                </c:pt>
                <c:pt idx="88">
                  <c:v>-49.8</c:v>
                </c:pt>
                <c:pt idx="89">
                  <c:v>-24.3</c:v>
                </c:pt>
                <c:pt idx="90">
                  <c:v>-9.44</c:v>
                </c:pt>
                <c:pt idx="91">
                  <c:v>-10.6</c:v>
                </c:pt>
                <c:pt idx="92">
                  <c:v>-14</c:v>
                </c:pt>
                <c:pt idx="93">
                  <c:v>-16.600000000000001</c:v>
                </c:pt>
                <c:pt idx="94">
                  <c:v>-18.600000000000001</c:v>
                </c:pt>
                <c:pt idx="95">
                  <c:v>-16</c:v>
                </c:pt>
                <c:pt idx="96">
                  <c:v>-10.3</c:v>
                </c:pt>
                <c:pt idx="97">
                  <c:v>-1.64</c:v>
                </c:pt>
                <c:pt idx="98">
                  <c:v>11.7</c:v>
                </c:pt>
                <c:pt idx="99">
                  <c:v>23.5</c:v>
                </c:pt>
                <c:pt idx="100">
                  <c:v>25.8</c:v>
                </c:pt>
                <c:pt idx="101">
                  <c:v>19</c:v>
                </c:pt>
                <c:pt idx="102">
                  <c:v>4.17</c:v>
                </c:pt>
                <c:pt idx="103">
                  <c:v>-15.2</c:v>
                </c:pt>
                <c:pt idx="104">
                  <c:v>-31.3</c:v>
                </c:pt>
                <c:pt idx="105">
                  <c:v>-44.9</c:v>
                </c:pt>
                <c:pt idx="106">
                  <c:v>-53.8</c:v>
                </c:pt>
                <c:pt idx="107">
                  <c:v>-54.3</c:v>
                </c:pt>
                <c:pt idx="108">
                  <c:v>-40.1</c:v>
                </c:pt>
                <c:pt idx="109">
                  <c:v>-20.399999999999999</c:v>
                </c:pt>
                <c:pt idx="110">
                  <c:v>-6.42</c:v>
                </c:pt>
                <c:pt idx="111">
                  <c:v>6.32</c:v>
                </c:pt>
                <c:pt idx="112">
                  <c:v>10.4</c:v>
                </c:pt>
                <c:pt idx="113">
                  <c:v>10.8</c:v>
                </c:pt>
                <c:pt idx="114">
                  <c:v>14.7</c:v>
                </c:pt>
                <c:pt idx="115">
                  <c:v>23.1</c:v>
                </c:pt>
                <c:pt idx="116">
                  <c:v>31.2</c:v>
                </c:pt>
                <c:pt idx="117">
                  <c:v>34.700000000000003</c:v>
                </c:pt>
                <c:pt idx="118">
                  <c:v>29.5</c:v>
                </c:pt>
                <c:pt idx="119">
                  <c:v>23.4</c:v>
                </c:pt>
                <c:pt idx="120">
                  <c:v>14.7</c:v>
                </c:pt>
                <c:pt idx="121">
                  <c:v>10.199999999999999</c:v>
                </c:pt>
                <c:pt idx="122">
                  <c:v>14.1</c:v>
                </c:pt>
                <c:pt idx="123">
                  <c:v>24</c:v>
                </c:pt>
                <c:pt idx="124">
                  <c:v>32.299999999999997</c:v>
                </c:pt>
                <c:pt idx="125">
                  <c:v>39.5</c:v>
                </c:pt>
                <c:pt idx="126">
                  <c:v>39.299999999999997</c:v>
                </c:pt>
                <c:pt idx="127">
                  <c:v>26.5</c:v>
                </c:pt>
                <c:pt idx="128">
                  <c:v>21.4</c:v>
                </c:pt>
                <c:pt idx="129">
                  <c:v>29.6</c:v>
                </c:pt>
                <c:pt idx="130">
                  <c:v>44.1</c:v>
                </c:pt>
                <c:pt idx="131">
                  <c:v>66.8</c:v>
                </c:pt>
                <c:pt idx="132">
                  <c:v>91.9</c:v>
                </c:pt>
                <c:pt idx="133">
                  <c:v>100</c:v>
                </c:pt>
                <c:pt idx="134">
                  <c:v>101</c:v>
                </c:pt>
                <c:pt idx="135">
                  <c:v>98</c:v>
                </c:pt>
                <c:pt idx="136">
                  <c:v>96.3</c:v>
                </c:pt>
                <c:pt idx="137">
                  <c:v>98.5</c:v>
                </c:pt>
                <c:pt idx="138">
                  <c:v>107</c:v>
                </c:pt>
                <c:pt idx="139">
                  <c:v>115</c:v>
                </c:pt>
                <c:pt idx="140">
                  <c:v>116</c:v>
                </c:pt>
                <c:pt idx="141">
                  <c:v>116</c:v>
                </c:pt>
                <c:pt idx="142">
                  <c:v>116</c:v>
                </c:pt>
                <c:pt idx="143">
                  <c:v>117</c:v>
                </c:pt>
                <c:pt idx="144">
                  <c:v>120</c:v>
                </c:pt>
                <c:pt idx="145">
                  <c:v>121</c:v>
                </c:pt>
                <c:pt idx="146">
                  <c:v>126</c:v>
                </c:pt>
                <c:pt idx="147">
                  <c:v>136</c:v>
                </c:pt>
                <c:pt idx="148">
                  <c:v>149</c:v>
                </c:pt>
                <c:pt idx="149">
                  <c:v>159</c:v>
                </c:pt>
                <c:pt idx="150">
                  <c:v>158</c:v>
                </c:pt>
                <c:pt idx="151">
                  <c:v>149</c:v>
                </c:pt>
                <c:pt idx="152">
                  <c:v>141</c:v>
                </c:pt>
                <c:pt idx="153">
                  <c:v>148</c:v>
                </c:pt>
                <c:pt idx="154">
                  <c:v>175</c:v>
                </c:pt>
                <c:pt idx="155">
                  <c:v>206</c:v>
                </c:pt>
                <c:pt idx="156">
                  <c:v>232</c:v>
                </c:pt>
                <c:pt idx="157">
                  <c:v>248</c:v>
                </c:pt>
                <c:pt idx="158">
                  <c:v>257</c:v>
                </c:pt>
                <c:pt idx="159">
                  <c:v>278</c:v>
                </c:pt>
                <c:pt idx="160">
                  <c:v>304</c:v>
                </c:pt>
                <c:pt idx="161">
                  <c:v>326</c:v>
                </c:pt>
                <c:pt idx="162">
                  <c:v>349</c:v>
                </c:pt>
                <c:pt idx="163">
                  <c:v>354</c:v>
                </c:pt>
                <c:pt idx="164">
                  <c:v>352</c:v>
                </c:pt>
                <c:pt idx="165">
                  <c:v>353</c:v>
                </c:pt>
                <c:pt idx="166">
                  <c:v>360</c:v>
                </c:pt>
                <c:pt idx="167">
                  <c:v>384</c:v>
                </c:pt>
                <c:pt idx="168">
                  <c:v>401</c:v>
                </c:pt>
                <c:pt idx="169">
                  <c:v>416</c:v>
                </c:pt>
                <c:pt idx="170">
                  <c:v>427</c:v>
                </c:pt>
                <c:pt idx="171">
                  <c:v>430</c:v>
                </c:pt>
                <c:pt idx="172">
                  <c:v>440</c:v>
                </c:pt>
                <c:pt idx="173">
                  <c:v>463</c:v>
                </c:pt>
                <c:pt idx="174">
                  <c:v>488</c:v>
                </c:pt>
                <c:pt idx="175">
                  <c:v>513</c:v>
                </c:pt>
                <c:pt idx="176">
                  <c:v>539</c:v>
                </c:pt>
                <c:pt idx="177">
                  <c:v>565</c:v>
                </c:pt>
                <c:pt idx="178">
                  <c:v>593</c:v>
                </c:pt>
                <c:pt idx="179">
                  <c:v>625</c:v>
                </c:pt>
                <c:pt idx="180">
                  <c:v>652</c:v>
                </c:pt>
                <c:pt idx="181">
                  <c:v>681</c:v>
                </c:pt>
                <c:pt idx="182">
                  <c:v>706</c:v>
                </c:pt>
                <c:pt idx="183">
                  <c:v>735</c:v>
                </c:pt>
                <c:pt idx="184">
                  <c:v>768</c:v>
                </c:pt>
                <c:pt idx="185">
                  <c:v>795</c:v>
                </c:pt>
                <c:pt idx="186">
                  <c:v>818</c:v>
                </c:pt>
                <c:pt idx="187">
                  <c:v>836</c:v>
                </c:pt>
                <c:pt idx="188">
                  <c:v>842</c:v>
                </c:pt>
                <c:pt idx="189">
                  <c:v>850</c:v>
                </c:pt>
                <c:pt idx="190">
                  <c:v>857</c:v>
                </c:pt>
                <c:pt idx="191">
                  <c:v>865</c:v>
                </c:pt>
                <c:pt idx="192">
                  <c:v>885</c:v>
                </c:pt>
                <c:pt idx="193">
                  <c:v>912</c:v>
                </c:pt>
                <c:pt idx="194">
                  <c:v>947</c:v>
                </c:pt>
                <c:pt idx="195">
                  <c:v>981</c:v>
                </c:pt>
                <c:pt idx="196">
                  <c:v>1020</c:v>
                </c:pt>
                <c:pt idx="197">
                  <c:v>1040</c:v>
                </c:pt>
                <c:pt idx="198">
                  <c:v>1060</c:v>
                </c:pt>
                <c:pt idx="199">
                  <c:v>1080</c:v>
                </c:pt>
                <c:pt idx="200">
                  <c:v>1100</c:v>
                </c:pt>
                <c:pt idx="201">
                  <c:v>1130</c:v>
                </c:pt>
                <c:pt idx="202">
                  <c:v>1160</c:v>
                </c:pt>
                <c:pt idx="203">
                  <c:v>1200</c:v>
                </c:pt>
                <c:pt idx="204">
                  <c:v>1220</c:v>
                </c:pt>
                <c:pt idx="205">
                  <c:v>1220</c:v>
                </c:pt>
                <c:pt idx="206">
                  <c:v>1190</c:v>
                </c:pt>
                <c:pt idx="207">
                  <c:v>1160</c:v>
                </c:pt>
                <c:pt idx="208">
                  <c:v>1140</c:v>
                </c:pt>
                <c:pt idx="209">
                  <c:v>1130</c:v>
                </c:pt>
                <c:pt idx="210">
                  <c:v>1120</c:v>
                </c:pt>
                <c:pt idx="211">
                  <c:v>1130</c:v>
                </c:pt>
                <c:pt idx="212">
                  <c:v>1130</c:v>
                </c:pt>
                <c:pt idx="213">
                  <c:v>1140</c:v>
                </c:pt>
                <c:pt idx="214">
                  <c:v>1150</c:v>
                </c:pt>
                <c:pt idx="215">
                  <c:v>1150</c:v>
                </c:pt>
                <c:pt idx="216">
                  <c:v>1140</c:v>
                </c:pt>
                <c:pt idx="217">
                  <c:v>1120</c:v>
                </c:pt>
                <c:pt idx="218">
                  <c:v>1100</c:v>
                </c:pt>
                <c:pt idx="219">
                  <c:v>1070</c:v>
                </c:pt>
                <c:pt idx="220">
                  <c:v>1050</c:v>
                </c:pt>
                <c:pt idx="221">
                  <c:v>1040</c:v>
                </c:pt>
                <c:pt idx="222">
                  <c:v>1010</c:v>
                </c:pt>
                <c:pt idx="223">
                  <c:v>1010</c:v>
                </c:pt>
                <c:pt idx="224">
                  <c:v>1010</c:v>
                </c:pt>
                <c:pt idx="225">
                  <c:v>1000</c:v>
                </c:pt>
                <c:pt idx="226">
                  <c:v>995</c:v>
                </c:pt>
                <c:pt idx="227">
                  <c:v>977</c:v>
                </c:pt>
                <c:pt idx="228">
                  <c:v>939</c:v>
                </c:pt>
                <c:pt idx="229">
                  <c:v>904</c:v>
                </c:pt>
                <c:pt idx="230">
                  <c:v>874</c:v>
                </c:pt>
                <c:pt idx="231">
                  <c:v>843</c:v>
                </c:pt>
                <c:pt idx="232">
                  <c:v>809</c:v>
                </c:pt>
                <c:pt idx="233">
                  <c:v>776</c:v>
                </c:pt>
                <c:pt idx="234">
                  <c:v>753</c:v>
                </c:pt>
                <c:pt idx="235">
                  <c:v>736</c:v>
                </c:pt>
                <c:pt idx="236">
                  <c:v>725</c:v>
                </c:pt>
                <c:pt idx="237">
                  <c:v>720</c:v>
                </c:pt>
                <c:pt idx="238">
                  <c:v>710</c:v>
                </c:pt>
                <c:pt idx="239">
                  <c:v>700</c:v>
                </c:pt>
                <c:pt idx="240">
                  <c:v>672</c:v>
                </c:pt>
                <c:pt idx="241">
                  <c:v>634</c:v>
                </c:pt>
                <c:pt idx="242">
                  <c:v>595</c:v>
                </c:pt>
                <c:pt idx="243">
                  <c:v>562</c:v>
                </c:pt>
                <c:pt idx="244">
                  <c:v>538</c:v>
                </c:pt>
                <c:pt idx="245">
                  <c:v>534</c:v>
                </c:pt>
                <c:pt idx="246">
                  <c:v>534</c:v>
                </c:pt>
                <c:pt idx="247">
                  <c:v>522</c:v>
                </c:pt>
                <c:pt idx="248">
                  <c:v>502</c:v>
                </c:pt>
                <c:pt idx="249">
                  <c:v>471</c:v>
                </c:pt>
                <c:pt idx="250">
                  <c:v>441</c:v>
                </c:pt>
                <c:pt idx="251">
                  <c:v>416</c:v>
                </c:pt>
                <c:pt idx="252">
                  <c:v>394</c:v>
                </c:pt>
                <c:pt idx="253">
                  <c:v>371</c:v>
                </c:pt>
                <c:pt idx="254">
                  <c:v>350</c:v>
                </c:pt>
                <c:pt idx="255">
                  <c:v>331</c:v>
                </c:pt>
                <c:pt idx="256">
                  <c:v>311</c:v>
                </c:pt>
                <c:pt idx="257">
                  <c:v>298</c:v>
                </c:pt>
                <c:pt idx="258">
                  <c:v>283</c:v>
                </c:pt>
                <c:pt idx="259">
                  <c:v>260</c:v>
                </c:pt>
                <c:pt idx="260">
                  <c:v>240</c:v>
                </c:pt>
                <c:pt idx="261">
                  <c:v>236</c:v>
                </c:pt>
                <c:pt idx="262">
                  <c:v>234</c:v>
                </c:pt>
                <c:pt idx="263">
                  <c:v>227</c:v>
                </c:pt>
                <c:pt idx="264">
                  <c:v>221</c:v>
                </c:pt>
                <c:pt idx="265">
                  <c:v>213</c:v>
                </c:pt>
                <c:pt idx="266">
                  <c:v>201</c:v>
                </c:pt>
                <c:pt idx="267">
                  <c:v>194</c:v>
                </c:pt>
                <c:pt idx="268">
                  <c:v>187</c:v>
                </c:pt>
                <c:pt idx="269">
                  <c:v>174</c:v>
                </c:pt>
                <c:pt idx="270">
                  <c:v>154</c:v>
                </c:pt>
                <c:pt idx="271">
                  <c:v>142</c:v>
                </c:pt>
                <c:pt idx="272">
                  <c:v>134</c:v>
                </c:pt>
                <c:pt idx="273">
                  <c:v>133</c:v>
                </c:pt>
                <c:pt idx="274">
                  <c:v>143</c:v>
                </c:pt>
                <c:pt idx="275">
                  <c:v>150</c:v>
                </c:pt>
                <c:pt idx="276">
                  <c:v>146</c:v>
                </c:pt>
                <c:pt idx="277">
                  <c:v>130</c:v>
                </c:pt>
                <c:pt idx="278">
                  <c:v>105</c:v>
                </c:pt>
                <c:pt idx="279">
                  <c:v>81</c:v>
                </c:pt>
                <c:pt idx="280">
                  <c:v>60</c:v>
                </c:pt>
                <c:pt idx="281">
                  <c:v>45.1</c:v>
                </c:pt>
                <c:pt idx="282">
                  <c:v>36.299999999999997</c:v>
                </c:pt>
                <c:pt idx="283">
                  <c:v>16.600000000000001</c:v>
                </c:pt>
                <c:pt idx="284">
                  <c:v>4.28</c:v>
                </c:pt>
                <c:pt idx="285">
                  <c:v>2.35</c:v>
                </c:pt>
                <c:pt idx="286">
                  <c:v>2.33</c:v>
                </c:pt>
                <c:pt idx="287">
                  <c:v>4.76</c:v>
                </c:pt>
                <c:pt idx="288">
                  <c:v>13.3</c:v>
                </c:pt>
                <c:pt idx="289">
                  <c:v>19</c:v>
                </c:pt>
                <c:pt idx="290">
                  <c:v>17.7</c:v>
                </c:pt>
                <c:pt idx="291">
                  <c:v>17.600000000000001</c:v>
                </c:pt>
                <c:pt idx="292">
                  <c:v>16.5</c:v>
                </c:pt>
                <c:pt idx="293">
                  <c:v>-1.42</c:v>
                </c:pt>
                <c:pt idx="294">
                  <c:v>-22.8</c:v>
                </c:pt>
                <c:pt idx="295">
                  <c:v>-42.2</c:v>
                </c:pt>
                <c:pt idx="296">
                  <c:v>-64</c:v>
                </c:pt>
                <c:pt idx="297">
                  <c:v>-82.7</c:v>
                </c:pt>
                <c:pt idx="298">
                  <c:v>-85.4</c:v>
                </c:pt>
                <c:pt idx="299">
                  <c:v>-79.5</c:v>
                </c:pt>
                <c:pt idx="300">
                  <c:v>-71.599999999999994</c:v>
                </c:pt>
                <c:pt idx="301">
                  <c:v>-62.4</c:v>
                </c:pt>
                <c:pt idx="302">
                  <c:v>-69.099999999999994</c:v>
                </c:pt>
                <c:pt idx="303">
                  <c:v>-82.7</c:v>
                </c:pt>
                <c:pt idx="304">
                  <c:v>-109</c:v>
                </c:pt>
                <c:pt idx="305">
                  <c:v>-132</c:v>
                </c:pt>
                <c:pt idx="306">
                  <c:v>-145</c:v>
                </c:pt>
                <c:pt idx="307">
                  <c:v>-149</c:v>
                </c:pt>
                <c:pt idx="308">
                  <c:v>-145</c:v>
                </c:pt>
                <c:pt idx="309">
                  <c:v>-135</c:v>
                </c:pt>
                <c:pt idx="310">
                  <c:v>-115</c:v>
                </c:pt>
                <c:pt idx="311">
                  <c:v>-97.1</c:v>
                </c:pt>
                <c:pt idx="312">
                  <c:v>-88.5</c:v>
                </c:pt>
                <c:pt idx="313">
                  <c:v>-87.3</c:v>
                </c:pt>
                <c:pt idx="314">
                  <c:v>-95</c:v>
                </c:pt>
                <c:pt idx="315">
                  <c:v>-101</c:v>
                </c:pt>
                <c:pt idx="316">
                  <c:v>-97.4</c:v>
                </c:pt>
                <c:pt idx="317">
                  <c:v>-95.4</c:v>
                </c:pt>
                <c:pt idx="318">
                  <c:v>-104</c:v>
                </c:pt>
                <c:pt idx="319">
                  <c:v>-115</c:v>
                </c:pt>
                <c:pt idx="320">
                  <c:v>-125</c:v>
                </c:pt>
                <c:pt idx="321">
                  <c:v>-128</c:v>
                </c:pt>
                <c:pt idx="322">
                  <c:v>-125</c:v>
                </c:pt>
                <c:pt idx="323">
                  <c:v>-129</c:v>
                </c:pt>
                <c:pt idx="324">
                  <c:v>-133</c:v>
                </c:pt>
                <c:pt idx="325">
                  <c:v>-133</c:v>
                </c:pt>
                <c:pt idx="326">
                  <c:v>-126</c:v>
                </c:pt>
                <c:pt idx="327">
                  <c:v>-120</c:v>
                </c:pt>
                <c:pt idx="328">
                  <c:v>-119</c:v>
                </c:pt>
                <c:pt idx="329">
                  <c:v>-128</c:v>
                </c:pt>
                <c:pt idx="330">
                  <c:v>-149</c:v>
                </c:pt>
                <c:pt idx="331">
                  <c:v>-173</c:v>
                </c:pt>
                <c:pt idx="332">
                  <c:v>-195</c:v>
                </c:pt>
                <c:pt idx="333">
                  <c:v>-214</c:v>
                </c:pt>
                <c:pt idx="334">
                  <c:v>-225</c:v>
                </c:pt>
                <c:pt idx="335">
                  <c:v>-226</c:v>
                </c:pt>
                <c:pt idx="336">
                  <c:v>-218</c:v>
                </c:pt>
                <c:pt idx="337">
                  <c:v>-201</c:v>
                </c:pt>
                <c:pt idx="338">
                  <c:v>-184</c:v>
                </c:pt>
                <c:pt idx="339">
                  <c:v>-177</c:v>
                </c:pt>
                <c:pt idx="340">
                  <c:v>-176</c:v>
                </c:pt>
                <c:pt idx="341">
                  <c:v>-183</c:v>
                </c:pt>
                <c:pt idx="342">
                  <c:v>-207</c:v>
                </c:pt>
                <c:pt idx="343">
                  <c:v>-222</c:v>
                </c:pt>
                <c:pt idx="344">
                  <c:v>-227</c:v>
                </c:pt>
                <c:pt idx="345">
                  <c:v>-228</c:v>
                </c:pt>
                <c:pt idx="346">
                  <c:v>-211</c:v>
                </c:pt>
                <c:pt idx="347">
                  <c:v>-189</c:v>
                </c:pt>
                <c:pt idx="348">
                  <c:v>-169</c:v>
                </c:pt>
                <c:pt idx="349">
                  <c:v>-161</c:v>
                </c:pt>
                <c:pt idx="350">
                  <c:v>-172</c:v>
                </c:pt>
                <c:pt idx="351">
                  <c:v>-183</c:v>
                </c:pt>
                <c:pt idx="352">
                  <c:v>-190</c:v>
                </c:pt>
                <c:pt idx="353">
                  <c:v>-187</c:v>
                </c:pt>
                <c:pt idx="354">
                  <c:v>-178</c:v>
                </c:pt>
                <c:pt idx="355">
                  <c:v>-167</c:v>
                </c:pt>
                <c:pt idx="356">
                  <c:v>-165</c:v>
                </c:pt>
                <c:pt idx="357">
                  <c:v>-165</c:v>
                </c:pt>
                <c:pt idx="358">
                  <c:v>-167</c:v>
                </c:pt>
                <c:pt idx="359">
                  <c:v>-175</c:v>
                </c:pt>
                <c:pt idx="360">
                  <c:v>-177</c:v>
                </c:pt>
                <c:pt idx="361">
                  <c:v>-177</c:v>
                </c:pt>
                <c:pt idx="362">
                  <c:v>-163</c:v>
                </c:pt>
                <c:pt idx="363">
                  <c:v>-140</c:v>
                </c:pt>
                <c:pt idx="364">
                  <c:v>-132</c:v>
                </c:pt>
                <c:pt idx="365">
                  <c:v>-136</c:v>
                </c:pt>
                <c:pt idx="366">
                  <c:v>-145</c:v>
                </c:pt>
                <c:pt idx="367">
                  <c:v>-153</c:v>
                </c:pt>
                <c:pt idx="368">
                  <c:v>-154</c:v>
                </c:pt>
                <c:pt idx="369">
                  <c:v>-156</c:v>
                </c:pt>
                <c:pt idx="370">
                  <c:v>-157</c:v>
                </c:pt>
                <c:pt idx="371">
                  <c:v>-165</c:v>
                </c:pt>
                <c:pt idx="372">
                  <c:v>-174</c:v>
                </c:pt>
                <c:pt idx="373">
                  <c:v>-173</c:v>
                </c:pt>
                <c:pt idx="374">
                  <c:v>-169</c:v>
                </c:pt>
                <c:pt idx="375">
                  <c:v>-158</c:v>
                </c:pt>
                <c:pt idx="376">
                  <c:v>-145</c:v>
                </c:pt>
                <c:pt idx="377">
                  <c:v>-141</c:v>
                </c:pt>
                <c:pt idx="378">
                  <c:v>-142</c:v>
                </c:pt>
                <c:pt idx="379">
                  <c:v>-141</c:v>
                </c:pt>
                <c:pt idx="380">
                  <c:v>-143</c:v>
                </c:pt>
                <c:pt idx="381">
                  <c:v>-136</c:v>
                </c:pt>
                <c:pt idx="382">
                  <c:v>-126</c:v>
                </c:pt>
                <c:pt idx="383">
                  <c:v>-136</c:v>
                </c:pt>
                <c:pt idx="384">
                  <c:v>-138</c:v>
                </c:pt>
                <c:pt idx="385">
                  <c:v>-133</c:v>
                </c:pt>
                <c:pt idx="386">
                  <c:v>-129</c:v>
                </c:pt>
                <c:pt idx="387">
                  <c:v>-120</c:v>
                </c:pt>
                <c:pt idx="388">
                  <c:v>-122</c:v>
                </c:pt>
                <c:pt idx="389">
                  <c:v>-136</c:v>
                </c:pt>
                <c:pt idx="390">
                  <c:v>-152</c:v>
                </c:pt>
                <c:pt idx="391">
                  <c:v>-157</c:v>
                </c:pt>
                <c:pt idx="392">
                  <c:v>-155</c:v>
                </c:pt>
                <c:pt idx="393">
                  <c:v>-149</c:v>
                </c:pt>
                <c:pt idx="394">
                  <c:v>-135</c:v>
                </c:pt>
                <c:pt idx="395">
                  <c:v>-119</c:v>
                </c:pt>
                <c:pt idx="396">
                  <c:v>-93.8</c:v>
                </c:pt>
                <c:pt idx="397">
                  <c:v>-64.5</c:v>
                </c:pt>
                <c:pt idx="398">
                  <c:v>-50.7</c:v>
                </c:pt>
                <c:pt idx="399">
                  <c:v>-42.8</c:v>
                </c:pt>
                <c:pt idx="400">
                  <c:v>-44.9</c:v>
                </c:pt>
              </c:numCache>
            </c:numRef>
          </c:val>
          <c:smooth val="0"/>
          <c:extLst>
            <c:ext xmlns:c16="http://schemas.microsoft.com/office/drawing/2014/chart" uri="{C3380CC4-5D6E-409C-BE32-E72D297353CC}">
              <c16:uniqueId val="{00000005-0A0F-E149-88CA-43AFE37B5D2A}"/>
            </c:ext>
          </c:extLst>
        </c:ser>
        <c:ser>
          <c:idx val="7"/>
          <c:order val="6"/>
          <c:tx>
            <c:strRef>
              <c:f>'P1'!$H$1</c:f>
              <c:strCache>
                <c:ptCount val="1"/>
                <c:pt idx="0">
                  <c:v>100 hours</c:v>
                </c:pt>
              </c:strCache>
            </c:strRef>
          </c:tx>
          <c:spPr>
            <a:ln w="28575" cap="rnd">
              <a:solidFill>
                <a:srgbClr val="7030A0"/>
              </a:solidFill>
              <a:round/>
            </a:ln>
            <a:effectLst/>
          </c:spPr>
          <c:marker>
            <c:symbol val="none"/>
          </c:marker>
          <c:cat>
            <c:numRef>
              <c:f>'P1'!$A$800:$A$1200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'P1'!$H$800:$H$1200</c:f>
              <c:numCache>
                <c:formatCode>General</c:formatCode>
                <c:ptCount val="401"/>
                <c:pt idx="0">
                  <c:v>-104</c:v>
                </c:pt>
                <c:pt idx="1">
                  <c:v>-83.9</c:v>
                </c:pt>
                <c:pt idx="2">
                  <c:v>-55.3</c:v>
                </c:pt>
                <c:pt idx="3">
                  <c:v>-36.799999999999997</c:v>
                </c:pt>
                <c:pt idx="4">
                  <c:v>-17.5</c:v>
                </c:pt>
                <c:pt idx="5">
                  <c:v>-13.4</c:v>
                </c:pt>
                <c:pt idx="6">
                  <c:v>-25.7</c:v>
                </c:pt>
                <c:pt idx="7">
                  <c:v>-39.9</c:v>
                </c:pt>
                <c:pt idx="8">
                  <c:v>-52.2</c:v>
                </c:pt>
                <c:pt idx="9">
                  <c:v>-66.900000000000006</c:v>
                </c:pt>
                <c:pt idx="10">
                  <c:v>-75.8</c:v>
                </c:pt>
                <c:pt idx="11">
                  <c:v>-82.6</c:v>
                </c:pt>
                <c:pt idx="12">
                  <c:v>-97.9</c:v>
                </c:pt>
                <c:pt idx="13">
                  <c:v>-112</c:v>
                </c:pt>
                <c:pt idx="14">
                  <c:v>-123</c:v>
                </c:pt>
                <c:pt idx="15">
                  <c:v>-136</c:v>
                </c:pt>
                <c:pt idx="16">
                  <c:v>-131</c:v>
                </c:pt>
                <c:pt idx="17">
                  <c:v>-122</c:v>
                </c:pt>
                <c:pt idx="18">
                  <c:v>-117</c:v>
                </c:pt>
                <c:pt idx="19">
                  <c:v>-101</c:v>
                </c:pt>
                <c:pt idx="20">
                  <c:v>-87.4</c:v>
                </c:pt>
                <c:pt idx="21">
                  <c:v>-81.599999999999994</c:v>
                </c:pt>
                <c:pt idx="22">
                  <c:v>-65.7</c:v>
                </c:pt>
                <c:pt idx="23">
                  <c:v>-56.2</c:v>
                </c:pt>
                <c:pt idx="24">
                  <c:v>-45.5</c:v>
                </c:pt>
                <c:pt idx="25">
                  <c:v>-41.6</c:v>
                </c:pt>
                <c:pt idx="26">
                  <c:v>-37.799999999999997</c:v>
                </c:pt>
                <c:pt idx="27">
                  <c:v>-34.9</c:v>
                </c:pt>
                <c:pt idx="28">
                  <c:v>-32.799999999999997</c:v>
                </c:pt>
                <c:pt idx="29">
                  <c:v>-36.4</c:v>
                </c:pt>
                <c:pt idx="30">
                  <c:v>-41.3</c:v>
                </c:pt>
                <c:pt idx="31">
                  <c:v>-46.7</c:v>
                </c:pt>
                <c:pt idx="32">
                  <c:v>-49.4</c:v>
                </c:pt>
                <c:pt idx="33">
                  <c:v>-42.2</c:v>
                </c:pt>
                <c:pt idx="34">
                  <c:v>-20</c:v>
                </c:pt>
                <c:pt idx="35">
                  <c:v>-0.25800000000000001</c:v>
                </c:pt>
                <c:pt idx="36">
                  <c:v>8.67</c:v>
                </c:pt>
                <c:pt idx="37">
                  <c:v>4.33</c:v>
                </c:pt>
                <c:pt idx="38">
                  <c:v>-13.6</c:v>
                </c:pt>
                <c:pt idx="39">
                  <c:v>-28.9</c:v>
                </c:pt>
                <c:pt idx="40">
                  <c:v>-32.5</c:v>
                </c:pt>
                <c:pt idx="41">
                  <c:v>-31.2</c:v>
                </c:pt>
                <c:pt idx="42">
                  <c:v>-30.1</c:v>
                </c:pt>
                <c:pt idx="43">
                  <c:v>-35.1</c:v>
                </c:pt>
                <c:pt idx="44">
                  <c:v>-37.299999999999997</c:v>
                </c:pt>
                <c:pt idx="45">
                  <c:v>-28</c:v>
                </c:pt>
                <c:pt idx="46">
                  <c:v>-14.8</c:v>
                </c:pt>
                <c:pt idx="47">
                  <c:v>6.73</c:v>
                </c:pt>
                <c:pt idx="48">
                  <c:v>24.5</c:v>
                </c:pt>
                <c:pt idx="49">
                  <c:v>25</c:v>
                </c:pt>
                <c:pt idx="50">
                  <c:v>13.6</c:v>
                </c:pt>
                <c:pt idx="51">
                  <c:v>8.07</c:v>
                </c:pt>
                <c:pt idx="52">
                  <c:v>-1.03</c:v>
                </c:pt>
                <c:pt idx="53">
                  <c:v>-0.14699999999999999</c:v>
                </c:pt>
                <c:pt idx="54">
                  <c:v>3.71</c:v>
                </c:pt>
                <c:pt idx="55">
                  <c:v>-0.93100000000000005</c:v>
                </c:pt>
                <c:pt idx="56">
                  <c:v>-7.81</c:v>
                </c:pt>
                <c:pt idx="57">
                  <c:v>-17.100000000000001</c:v>
                </c:pt>
                <c:pt idx="58">
                  <c:v>-20.9</c:v>
                </c:pt>
                <c:pt idx="59">
                  <c:v>-5.63</c:v>
                </c:pt>
                <c:pt idx="60">
                  <c:v>19.7</c:v>
                </c:pt>
                <c:pt idx="61">
                  <c:v>42.6</c:v>
                </c:pt>
                <c:pt idx="62">
                  <c:v>60.9</c:v>
                </c:pt>
                <c:pt idx="63">
                  <c:v>65.400000000000006</c:v>
                </c:pt>
                <c:pt idx="64">
                  <c:v>55</c:v>
                </c:pt>
                <c:pt idx="65">
                  <c:v>36.5</c:v>
                </c:pt>
                <c:pt idx="66">
                  <c:v>9.4600000000000009</c:v>
                </c:pt>
                <c:pt idx="67">
                  <c:v>-17</c:v>
                </c:pt>
                <c:pt idx="68">
                  <c:v>-31.3</c:v>
                </c:pt>
                <c:pt idx="69">
                  <c:v>-31.3</c:v>
                </c:pt>
                <c:pt idx="70">
                  <c:v>-26.5</c:v>
                </c:pt>
                <c:pt idx="71">
                  <c:v>-20.399999999999999</c:v>
                </c:pt>
                <c:pt idx="72">
                  <c:v>-14.4</c:v>
                </c:pt>
                <c:pt idx="73">
                  <c:v>-7.72</c:v>
                </c:pt>
                <c:pt idx="74">
                  <c:v>-6.11</c:v>
                </c:pt>
                <c:pt idx="75">
                  <c:v>-4.68</c:v>
                </c:pt>
                <c:pt idx="76">
                  <c:v>-12.2</c:v>
                </c:pt>
                <c:pt idx="77">
                  <c:v>-24.2</c:v>
                </c:pt>
                <c:pt idx="78">
                  <c:v>-26</c:v>
                </c:pt>
                <c:pt idx="79">
                  <c:v>-20.3</c:v>
                </c:pt>
                <c:pt idx="80">
                  <c:v>-7.85</c:v>
                </c:pt>
                <c:pt idx="81">
                  <c:v>4.72</c:v>
                </c:pt>
                <c:pt idx="82">
                  <c:v>13.4</c:v>
                </c:pt>
                <c:pt idx="83">
                  <c:v>16.600000000000001</c:v>
                </c:pt>
                <c:pt idx="84">
                  <c:v>19.100000000000001</c:v>
                </c:pt>
                <c:pt idx="85">
                  <c:v>18.3</c:v>
                </c:pt>
                <c:pt idx="86">
                  <c:v>18.7</c:v>
                </c:pt>
                <c:pt idx="87">
                  <c:v>18.899999999999999</c:v>
                </c:pt>
                <c:pt idx="88">
                  <c:v>18.2</c:v>
                </c:pt>
                <c:pt idx="89">
                  <c:v>15.5</c:v>
                </c:pt>
                <c:pt idx="90">
                  <c:v>25.3</c:v>
                </c:pt>
                <c:pt idx="91">
                  <c:v>29.7</c:v>
                </c:pt>
                <c:pt idx="92">
                  <c:v>32.1</c:v>
                </c:pt>
                <c:pt idx="93">
                  <c:v>45.7</c:v>
                </c:pt>
                <c:pt idx="94">
                  <c:v>55.2</c:v>
                </c:pt>
                <c:pt idx="95">
                  <c:v>52.8</c:v>
                </c:pt>
                <c:pt idx="96">
                  <c:v>48</c:v>
                </c:pt>
                <c:pt idx="97">
                  <c:v>36.1</c:v>
                </c:pt>
                <c:pt idx="98">
                  <c:v>27.8</c:v>
                </c:pt>
                <c:pt idx="99">
                  <c:v>27.2</c:v>
                </c:pt>
                <c:pt idx="100">
                  <c:v>40.200000000000003</c:v>
                </c:pt>
                <c:pt idx="101">
                  <c:v>56.5</c:v>
                </c:pt>
                <c:pt idx="102">
                  <c:v>63.6</c:v>
                </c:pt>
                <c:pt idx="103">
                  <c:v>64</c:v>
                </c:pt>
                <c:pt idx="104">
                  <c:v>52.9</c:v>
                </c:pt>
                <c:pt idx="105">
                  <c:v>42.6</c:v>
                </c:pt>
                <c:pt idx="106">
                  <c:v>40.4</c:v>
                </c:pt>
                <c:pt idx="107">
                  <c:v>41.8</c:v>
                </c:pt>
                <c:pt idx="108">
                  <c:v>50.8</c:v>
                </c:pt>
                <c:pt idx="109">
                  <c:v>55.8</c:v>
                </c:pt>
                <c:pt idx="110">
                  <c:v>55</c:v>
                </c:pt>
                <c:pt idx="111">
                  <c:v>57.2</c:v>
                </c:pt>
                <c:pt idx="112">
                  <c:v>48.3</c:v>
                </c:pt>
                <c:pt idx="113">
                  <c:v>38.6</c:v>
                </c:pt>
                <c:pt idx="114">
                  <c:v>41.5</c:v>
                </c:pt>
                <c:pt idx="115">
                  <c:v>43.5</c:v>
                </c:pt>
                <c:pt idx="116">
                  <c:v>45.5</c:v>
                </c:pt>
                <c:pt idx="117">
                  <c:v>54.1</c:v>
                </c:pt>
                <c:pt idx="118">
                  <c:v>58</c:v>
                </c:pt>
                <c:pt idx="119">
                  <c:v>60.8</c:v>
                </c:pt>
                <c:pt idx="120">
                  <c:v>72.3</c:v>
                </c:pt>
                <c:pt idx="121">
                  <c:v>87.8</c:v>
                </c:pt>
                <c:pt idx="122">
                  <c:v>95.3</c:v>
                </c:pt>
                <c:pt idx="123">
                  <c:v>98</c:v>
                </c:pt>
                <c:pt idx="124">
                  <c:v>98.7</c:v>
                </c:pt>
                <c:pt idx="125">
                  <c:v>95.8</c:v>
                </c:pt>
                <c:pt idx="126">
                  <c:v>88.9</c:v>
                </c:pt>
                <c:pt idx="127">
                  <c:v>82.5</c:v>
                </c:pt>
                <c:pt idx="128">
                  <c:v>76.7</c:v>
                </c:pt>
                <c:pt idx="129">
                  <c:v>72</c:v>
                </c:pt>
                <c:pt idx="130">
                  <c:v>72.7</c:v>
                </c:pt>
                <c:pt idx="131">
                  <c:v>76.8</c:v>
                </c:pt>
                <c:pt idx="132">
                  <c:v>81.400000000000006</c:v>
                </c:pt>
                <c:pt idx="133">
                  <c:v>83.8</c:v>
                </c:pt>
                <c:pt idx="134">
                  <c:v>88.4</c:v>
                </c:pt>
                <c:pt idx="135">
                  <c:v>92.2</c:v>
                </c:pt>
                <c:pt idx="136">
                  <c:v>95.3</c:v>
                </c:pt>
                <c:pt idx="137">
                  <c:v>106</c:v>
                </c:pt>
                <c:pt idx="138">
                  <c:v>122</c:v>
                </c:pt>
                <c:pt idx="139">
                  <c:v>134</c:v>
                </c:pt>
                <c:pt idx="140">
                  <c:v>150</c:v>
                </c:pt>
                <c:pt idx="141">
                  <c:v>170</c:v>
                </c:pt>
                <c:pt idx="142">
                  <c:v>174</c:v>
                </c:pt>
                <c:pt idx="143">
                  <c:v>179</c:v>
                </c:pt>
                <c:pt idx="144">
                  <c:v>178</c:v>
                </c:pt>
                <c:pt idx="145">
                  <c:v>169</c:v>
                </c:pt>
                <c:pt idx="146">
                  <c:v>169</c:v>
                </c:pt>
                <c:pt idx="147">
                  <c:v>172</c:v>
                </c:pt>
                <c:pt idx="148">
                  <c:v>184</c:v>
                </c:pt>
                <c:pt idx="149">
                  <c:v>212</c:v>
                </c:pt>
                <c:pt idx="150">
                  <c:v>232</c:v>
                </c:pt>
                <c:pt idx="151">
                  <c:v>247</c:v>
                </c:pt>
                <c:pt idx="152">
                  <c:v>258</c:v>
                </c:pt>
                <c:pt idx="153">
                  <c:v>255</c:v>
                </c:pt>
                <c:pt idx="154">
                  <c:v>257</c:v>
                </c:pt>
                <c:pt idx="155">
                  <c:v>268</c:v>
                </c:pt>
                <c:pt idx="156">
                  <c:v>276</c:v>
                </c:pt>
                <c:pt idx="157">
                  <c:v>288</c:v>
                </c:pt>
                <c:pt idx="158">
                  <c:v>299</c:v>
                </c:pt>
                <c:pt idx="159">
                  <c:v>315</c:v>
                </c:pt>
                <c:pt idx="160">
                  <c:v>342</c:v>
                </c:pt>
                <c:pt idx="161">
                  <c:v>369</c:v>
                </c:pt>
                <c:pt idx="162">
                  <c:v>399</c:v>
                </c:pt>
                <c:pt idx="163">
                  <c:v>420</c:v>
                </c:pt>
                <c:pt idx="164">
                  <c:v>418</c:v>
                </c:pt>
                <c:pt idx="165">
                  <c:v>415</c:v>
                </c:pt>
                <c:pt idx="166">
                  <c:v>426</c:v>
                </c:pt>
                <c:pt idx="167">
                  <c:v>443</c:v>
                </c:pt>
                <c:pt idx="168">
                  <c:v>460</c:v>
                </c:pt>
                <c:pt idx="169">
                  <c:v>488</c:v>
                </c:pt>
                <c:pt idx="170">
                  <c:v>509</c:v>
                </c:pt>
                <c:pt idx="171">
                  <c:v>520</c:v>
                </c:pt>
                <c:pt idx="172">
                  <c:v>531</c:v>
                </c:pt>
                <c:pt idx="173">
                  <c:v>534</c:v>
                </c:pt>
                <c:pt idx="174">
                  <c:v>536</c:v>
                </c:pt>
                <c:pt idx="175">
                  <c:v>556</c:v>
                </c:pt>
                <c:pt idx="176">
                  <c:v>585</c:v>
                </c:pt>
                <c:pt idx="177">
                  <c:v>625</c:v>
                </c:pt>
                <c:pt idx="178">
                  <c:v>662</c:v>
                </c:pt>
                <c:pt idx="179">
                  <c:v>692</c:v>
                </c:pt>
                <c:pt idx="180">
                  <c:v>717</c:v>
                </c:pt>
                <c:pt idx="181">
                  <c:v>733</c:v>
                </c:pt>
                <c:pt idx="182">
                  <c:v>751</c:v>
                </c:pt>
                <c:pt idx="183">
                  <c:v>767</c:v>
                </c:pt>
                <c:pt idx="184">
                  <c:v>778</c:v>
                </c:pt>
                <c:pt idx="185">
                  <c:v>802</c:v>
                </c:pt>
                <c:pt idx="186">
                  <c:v>840</c:v>
                </c:pt>
                <c:pt idx="187">
                  <c:v>876</c:v>
                </c:pt>
                <c:pt idx="188">
                  <c:v>905</c:v>
                </c:pt>
                <c:pt idx="189">
                  <c:v>926</c:v>
                </c:pt>
                <c:pt idx="190">
                  <c:v>942</c:v>
                </c:pt>
                <c:pt idx="191">
                  <c:v>953</c:v>
                </c:pt>
                <c:pt idx="192">
                  <c:v>969</c:v>
                </c:pt>
                <c:pt idx="193">
                  <c:v>994</c:v>
                </c:pt>
                <c:pt idx="194">
                  <c:v>1020</c:v>
                </c:pt>
                <c:pt idx="195">
                  <c:v>1050</c:v>
                </c:pt>
                <c:pt idx="196">
                  <c:v>1090</c:v>
                </c:pt>
                <c:pt idx="197">
                  <c:v>1120</c:v>
                </c:pt>
                <c:pt idx="198">
                  <c:v>1140</c:v>
                </c:pt>
                <c:pt idx="199">
                  <c:v>1160</c:v>
                </c:pt>
                <c:pt idx="200">
                  <c:v>1170</c:v>
                </c:pt>
                <c:pt idx="201">
                  <c:v>1180</c:v>
                </c:pt>
                <c:pt idx="202">
                  <c:v>1190</c:v>
                </c:pt>
                <c:pt idx="203">
                  <c:v>1200</c:v>
                </c:pt>
                <c:pt idx="204">
                  <c:v>1210</c:v>
                </c:pt>
                <c:pt idx="205">
                  <c:v>1230</c:v>
                </c:pt>
                <c:pt idx="206">
                  <c:v>1250</c:v>
                </c:pt>
                <c:pt idx="207">
                  <c:v>1260</c:v>
                </c:pt>
                <c:pt idx="208">
                  <c:v>1270</c:v>
                </c:pt>
                <c:pt idx="209">
                  <c:v>1270</c:v>
                </c:pt>
                <c:pt idx="210">
                  <c:v>1280</c:v>
                </c:pt>
                <c:pt idx="211">
                  <c:v>1270</c:v>
                </c:pt>
                <c:pt idx="212">
                  <c:v>1250</c:v>
                </c:pt>
                <c:pt idx="213">
                  <c:v>1220</c:v>
                </c:pt>
                <c:pt idx="214">
                  <c:v>1190</c:v>
                </c:pt>
                <c:pt idx="215">
                  <c:v>1160</c:v>
                </c:pt>
                <c:pt idx="216">
                  <c:v>1140</c:v>
                </c:pt>
                <c:pt idx="217">
                  <c:v>1130</c:v>
                </c:pt>
                <c:pt idx="218">
                  <c:v>1120</c:v>
                </c:pt>
                <c:pt idx="219">
                  <c:v>1100</c:v>
                </c:pt>
                <c:pt idx="220">
                  <c:v>1090</c:v>
                </c:pt>
                <c:pt idx="221">
                  <c:v>1080</c:v>
                </c:pt>
                <c:pt idx="222">
                  <c:v>1070</c:v>
                </c:pt>
                <c:pt idx="223">
                  <c:v>1070</c:v>
                </c:pt>
                <c:pt idx="224">
                  <c:v>1050</c:v>
                </c:pt>
                <c:pt idx="225">
                  <c:v>1020</c:v>
                </c:pt>
                <c:pt idx="226">
                  <c:v>986</c:v>
                </c:pt>
                <c:pt idx="227">
                  <c:v>964</c:v>
                </c:pt>
                <c:pt idx="228">
                  <c:v>956</c:v>
                </c:pt>
                <c:pt idx="229">
                  <c:v>957</c:v>
                </c:pt>
                <c:pt idx="230">
                  <c:v>958</c:v>
                </c:pt>
                <c:pt idx="231">
                  <c:v>939</c:v>
                </c:pt>
                <c:pt idx="232">
                  <c:v>906</c:v>
                </c:pt>
                <c:pt idx="233">
                  <c:v>875</c:v>
                </c:pt>
                <c:pt idx="234">
                  <c:v>846</c:v>
                </c:pt>
                <c:pt idx="235">
                  <c:v>821</c:v>
                </c:pt>
                <c:pt idx="236">
                  <c:v>804</c:v>
                </c:pt>
                <c:pt idx="237">
                  <c:v>781</c:v>
                </c:pt>
                <c:pt idx="238">
                  <c:v>758</c:v>
                </c:pt>
                <c:pt idx="239">
                  <c:v>737</c:v>
                </c:pt>
                <c:pt idx="240">
                  <c:v>713</c:v>
                </c:pt>
                <c:pt idx="241">
                  <c:v>693</c:v>
                </c:pt>
                <c:pt idx="242">
                  <c:v>682</c:v>
                </c:pt>
                <c:pt idx="243">
                  <c:v>671</c:v>
                </c:pt>
                <c:pt idx="244">
                  <c:v>665</c:v>
                </c:pt>
                <c:pt idx="245">
                  <c:v>650</c:v>
                </c:pt>
                <c:pt idx="246">
                  <c:v>624</c:v>
                </c:pt>
                <c:pt idx="247">
                  <c:v>591</c:v>
                </c:pt>
                <c:pt idx="248">
                  <c:v>557</c:v>
                </c:pt>
                <c:pt idx="249">
                  <c:v>531</c:v>
                </c:pt>
                <c:pt idx="250">
                  <c:v>513</c:v>
                </c:pt>
                <c:pt idx="251">
                  <c:v>509</c:v>
                </c:pt>
                <c:pt idx="252">
                  <c:v>515</c:v>
                </c:pt>
                <c:pt idx="253">
                  <c:v>516</c:v>
                </c:pt>
                <c:pt idx="254">
                  <c:v>511</c:v>
                </c:pt>
                <c:pt idx="255">
                  <c:v>499</c:v>
                </c:pt>
                <c:pt idx="256">
                  <c:v>481</c:v>
                </c:pt>
                <c:pt idx="257">
                  <c:v>468</c:v>
                </c:pt>
                <c:pt idx="258">
                  <c:v>469</c:v>
                </c:pt>
                <c:pt idx="259">
                  <c:v>472</c:v>
                </c:pt>
                <c:pt idx="260">
                  <c:v>463</c:v>
                </c:pt>
                <c:pt idx="261">
                  <c:v>446</c:v>
                </c:pt>
                <c:pt idx="262">
                  <c:v>414</c:v>
                </c:pt>
                <c:pt idx="263">
                  <c:v>377</c:v>
                </c:pt>
                <c:pt idx="264">
                  <c:v>347</c:v>
                </c:pt>
                <c:pt idx="265">
                  <c:v>323</c:v>
                </c:pt>
                <c:pt idx="266">
                  <c:v>302</c:v>
                </c:pt>
                <c:pt idx="267">
                  <c:v>284</c:v>
                </c:pt>
                <c:pt idx="268">
                  <c:v>275</c:v>
                </c:pt>
                <c:pt idx="269">
                  <c:v>271</c:v>
                </c:pt>
                <c:pt idx="270">
                  <c:v>272</c:v>
                </c:pt>
                <c:pt idx="271">
                  <c:v>277</c:v>
                </c:pt>
                <c:pt idx="272">
                  <c:v>281</c:v>
                </c:pt>
                <c:pt idx="273">
                  <c:v>282</c:v>
                </c:pt>
                <c:pt idx="274">
                  <c:v>276</c:v>
                </c:pt>
                <c:pt idx="275">
                  <c:v>266</c:v>
                </c:pt>
                <c:pt idx="276">
                  <c:v>251</c:v>
                </c:pt>
                <c:pt idx="277">
                  <c:v>242</c:v>
                </c:pt>
                <c:pt idx="278">
                  <c:v>239</c:v>
                </c:pt>
                <c:pt idx="279">
                  <c:v>232</c:v>
                </c:pt>
                <c:pt idx="280">
                  <c:v>221</c:v>
                </c:pt>
                <c:pt idx="281">
                  <c:v>204</c:v>
                </c:pt>
                <c:pt idx="282">
                  <c:v>195</c:v>
                </c:pt>
                <c:pt idx="283">
                  <c:v>195</c:v>
                </c:pt>
                <c:pt idx="284">
                  <c:v>197</c:v>
                </c:pt>
                <c:pt idx="285">
                  <c:v>200</c:v>
                </c:pt>
                <c:pt idx="286">
                  <c:v>186</c:v>
                </c:pt>
                <c:pt idx="287">
                  <c:v>154</c:v>
                </c:pt>
                <c:pt idx="288">
                  <c:v>134</c:v>
                </c:pt>
                <c:pt idx="289">
                  <c:v>115</c:v>
                </c:pt>
                <c:pt idx="290">
                  <c:v>105</c:v>
                </c:pt>
                <c:pt idx="291">
                  <c:v>104</c:v>
                </c:pt>
                <c:pt idx="292">
                  <c:v>109</c:v>
                </c:pt>
                <c:pt idx="293">
                  <c:v>119</c:v>
                </c:pt>
                <c:pt idx="294">
                  <c:v>124</c:v>
                </c:pt>
                <c:pt idx="295">
                  <c:v>127</c:v>
                </c:pt>
                <c:pt idx="296">
                  <c:v>117</c:v>
                </c:pt>
                <c:pt idx="297">
                  <c:v>101</c:v>
                </c:pt>
                <c:pt idx="298">
                  <c:v>87.7</c:v>
                </c:pt>
                <c:pt idx="299">
                  <c:v>86.4</c:v>
                </c:pt>
                <c:pt idx="300">
                  <c:v>90.2</c:v>
                </c:pt>
                <c:pt idx="301">
                  <c:v>90.7</c:v>
                </c:pt>
                <c:pt idx="302">
                  <c:v>91.1</c:v>
                </c:pt>
                <c:pt idx="303">
                  <c:v>79.3</c:v>
                </c:pt>
                <c:pt idx="304">
                  <c:v>53.5</c:v>
                </c:pt>
                <c:pt idx="305">
                  <c:v>23.5</c:v>
                </c:pt>
                <c:pt idx="306">
                  <c:v>-9.34</c:v>
                </c:pt>
                <c:pt idx="307">
                  <c:v>-30</c:v>
                </c:pt>
                <c:pt idx="308">
                  <c:v>-34.200000000000003</c:v>
                </c:pt>
                <c:pt idx="309">
                  <c:v>-30.2</c:v>
                </c:pt>
                <c:pt idx="310">
                  <c:v>-23.5</c:v>
                </c:pt>
                <c:pt idx="311">
                  <c:v>-17.100000000000001</c:v>
                </c:pt>
                <c:pt idx="312">
                  <c:v>-12.6</c:v>
                </c:pt>
                <c:pt idx="313">
                  <c:v>-12.6</c:v>
                </c:pt>
                <c:pt idx="314">
                  <c:v>-14.4</c:v>
                </c:pt>
                <c:pt idx="315">
                  <c:v>-26.3</c:v>
                </c:pt>
                <c:pt idx="316">
                  <c:v>-41.7</c:v>
                </c:pt>
                <c:pt idx="317">
                  <c:v>-50.8</c:v>
                </c:pt>
                <c:pt idx="318">
                  <c:v>-42.9</c:v>
                </c:pt>
                <c:pt idx="319">
                  <c:v>-27.1</c:v>
                </c:pt>
                <c:pt idx="320">
                  <c:v>-8.1999999999999993</c:v>
                </c:pt>
                <c:pt idx="321">
                  <c:v>3.81</c:v>
                </c:pt>
                <c:pt idx="322">
                  <c:v>-3.13</c:v>
                </c:pt>
                <c:pt idx="323">
                  <c:v>-14</c:v>
                </c:pt>
                <c:pt idx="324">
                  <c:v>-20.9</c:v>
                </c:pt>
                <c:pt idx="325">
                  <c:v>-22.5</c:v>
                </c:pt>
                <c:pt idx="326">
                  <c:v>-18.5</c:v>
                </c:pt>
                <c:pt idx="327">
                  <c:v>-8.74</c:v>
                </c:pt>
                <c:pt idx="328">
                  <c:v>-14.9</c:v>
                </c:pt>
                <c:pt idx="329">
                  <c:v>-23.7</c:v>
                </c:pt>
                <c:pt idx="330">
                  <c:v>-33.9</c:v>
                </c:pt>
                <c:pt idx="331">
                  <c:v>-44</c:v>
                </c:pt>
                <c:pt idx="332">
                  <c:v>-49.2</c:v>
                </c:pt>
                <c:pt idx="333">
                  <c:v>-50</c:v>
                </c:pt>
                <c:pt idx="334">
                  <c:v>-48.9</c:v>
                </c:pt>
                <c:pt idx="335">
                  <c:v>-47</c:v>
                </c:pt>
                <c:pt idx="336">
                  <c:v>-41.5</c:v>
                </c:pt>
                <c:pt idx="337">
                  <c:v>-30.3</c:v>
                </c:pt>
                <c:pt idx="338">
                  <c:v>-16.5</c:v>
                </c:pt>
                <c:pt idx="339">
                  <c:v>-7.22</c:v>
                </c:pt>
                <c:pt idx="340">
                  <c:v>-2.98</c:v>
                </c:pt>
                <c:pt idx="341">
                  <c:v>-7.13</c:v>
                </c:pt>
                <c:pt idx="342">
                  <c:v>-29.5</c:v>
                </c:pt>
                <c:pt idx="343">
                  <c:v>-48.7</c:v>
                </c:pt>
                <c:pt idx="344">
                  <c:v>-65.099999999999994</c:v>
                </c:pt>
                <c:pt idx="345">
                  <c:v>-68.5</c:v>
                </c:pt>
                <c:pt idx="346">
                  <c:v>-49.8</c:v>
                </c:pt>
                <c:pt idx="347">
                  <c:v>-37.6</c:v>
                </c:pt>
                <c:pt idx="348">
                  <c:v>-33.5</c:v>
                </c:pt>
                <c:pt idx="349">
                  <c:v>-47</c:v>
                </c:pt>
                <c:pt idx="350">
                  <c:v>-70.599999999999994</c:v>
                </c:pt>
                <c:pt idx="351">
                  <c:v>-83.5</c:v>
                </c:pt>
                <c:pt idx="352">
                  <c:v>-83.6</c:v>
                </c:pt>
                <c:pt idx="353">
                  <c:v>-71.7</c:v>
                </c:pt>
                <c:pt idx="354">
                  <c:v>-59.6</c:v>
                </c:pt>
                <c:pt idx="355">
                  <c:v>-47.8</c:v>
                </c:pt>
                <c:pt idx="356">
                  <c:v>-50.1</c:v>
                </c:pt>
                <c:pt idx="357">
                  <c:v>-64.3</c:v>
                </c:pt>
                <c:pt idx="358">
                  <c:v>-67</c:v>
                </c:pt>
                <c:pt idx="359">
                  <c:v>-67</c:v>
                </c:pt>
                <c:pt idx="360">
                  <c:v>-59.1</c:v>
                </c:pt>
                <c:pt idx="361">
                  <c:v>-40.9</c:v>
                </c:pt>
                <c:pt idx="362">
                  <c:v>-33.700000000000003</c:v>
                </c:pt>
                <c:pt idx="363">
                  <c:v>-37.6</c:v>
                </c:pt>
                <c:pt idx="364">
                  <c:v>-42.8</c:v>
                </c:pt>
                <c:pt idx="365">
                  <c:v>-41.7</c:v>
                </c:pt>
                <c:pt idx="366">
                  <c:v>-38.5</c:v>
                </c:pt>
                <c:pt idx="367">
                  <c:v>-28</c:v>
                </c:pt>
                <c:pt idx="368">
                  <c:v>-20.7</c:v>
                </c:pt>
                <c:pt idx="369">
                  <c:v>-19.5</c:v>
                </c:pt>
                <c:pt idx="370">
                  <c:v>-11.3</c:v>
                </c:pt>
                <c:pt idx="371">
                  <c:v>-8.9600000000000009</c:v>
                </c:pt>
                <c:pt idx="372">
                  <c:v>-2.64</c:v>
                </c:pt>
                <c:pt idx="373">
                  <c:v>5.14</c:v>
                </c:pt>
                <c:pt idx="374">
                  <c:v>-5.92</c:v>
                </c:pt>
                <c:pt idx="375">
                  <c:v>-17.2</c:v>
                </c:pt>
                <c:pt idx="376">
                  <c:v>-32.799999999999997</c:v>
                </c:pt>
                <c:pt idx="377">
                  <c:v>-50.6</c:v>
                </c:pt>
                <c:pt idx="378">
                  <c:v>-56.6</c:v>
                </c:pt>
                <c:pt idx="379">
                  <c:v>-48</c:v>
                </c:pt>
                <c:pt idx="380">
                  <c:v>-28.1</c:v>
                </c:pt>
                <c:pt idx="381">
                  <c:v>-7.73</c:v>
                </c:pt>
                <c:pt idx="382">
                  <c:v>14.3</c:v>
                </c:pt>
                <c:pt idx="383">
                  <c:v>29.2</c:v>
                </c:pt>
                <c:pt idx="384">
                  <c:v>31.8</c:v>
                </c:pt>
                <c:pt idx="385">
                  <c:v>29.8</c:v>
                </c:pt>
                <c:pt idx="386">
                  <c:v>14.5</c:v>
                </c:pt>
                <c:pt idx="387">
                  <c:v>-12.4</c:v>
                </c:pt>
                <c:pt idx="388">
                  <c:v>-44.3</c:v>
                </c:pt>
                <c:pt idx="389">
                  <c:v>-64.099999999999994</c:v>
                </c:pt>
                <c:pt idx="390">
                  <c:v>-73.400000000000006</c:v>
                </c:pt>
                <c:pt idx="391">
                  <c:v>-75.2</c:v>
                </c:pt>
                <c:pt idx="392">
                  <c:v>-57.7</c:v>
                </c:pt>
                <c:pt idx="393">
                  <c:v>-38.5</c:v>
                </c:pt>
                <c:pt idx="394">
                  <c:v>-20.6</c:v>
                </c:pt>
                <c:pt idx="395">
                  <c:v>1.38</c:v>
                </c:pt>
                <c:pt idx="396">
                  <c:v>16.7</c:v>
                </c:pt>
                <c:pt idx="397">
                  <c:v>19.600000000000001</c:v>
                </c:pt>
                <c:pt idx="398">
                  <c:v>13.4</c:v>
                </c:pt>
                <c:pt idx="399">
                  <c:v>-1.33</c:v>
                </c:pt>
                <c:pt idx="400">
                  <c:v>-24.5</c:v>
                </c:pt>
              </c:numCache>
            </c:numRef>
          </c:val>
          <c:smooth val="0"/>
          <c:extLst>
            <c:ext xmlns:c16="http://schemas.microsoft.com/office/drawing/2014/chart" uri="{C3380CC4-5D6E-409C-BE32-E72D297353CC}">
              <c16:uniqueId val="{00000006-0A0F-E149-88CA-43AFE37B5D2A}"/>
            </c:ext>
          </c:extLst>
        </c:ser>
        <c:dLbls>
          <c:showLegendKey val="0"/>
          <c:showVal val="0"/>
          <c:showCatName val="0"/>
          <c:showSerName val="0"/>
          <c:showPercent val="0"/>
          <c:showBubbleSize val="0"/>
        </c:dLbls>
        <c:smooth val="0"/>
        <c:axId val="1737323744"/>
        <c:axId val="1737325456"/>
      </c:lineChart>
      <c:catAx>
        <c:axId val="17373237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37325456"/>
        <c:crosses val="autoZero"/>
        <c:auto val="1"/>
        <c:lblAlgn val="ctr"/>
        <c:lblOffset val="100"/>
        <c:tickLblSkip val="125"/>
        <c:noMultiLvlLbl val="0"/>
      </c:catAx>
      <c:valAx>
        <c:axId val="1737325456"/>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3732374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UVA Cs0.2FA0.8PbI3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'K1'!$B$1</c:f>
              <c:strCache>
                <c:ptCount val="1"/>
                <c:pt idx="0">
                  <c:v>0 hours</c:v>
                </c:pt>
              </c:strCache>
            </c:strRef>
          </c:tx>
          <c:spPr>
            <a:ln w="28575" cap="rnd">
              <a:solidFill>
                <a:schemeClr val="accent2"/>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'K1'!$B$800:$B$1200</c:f>
              <c:numCache>
                <c:formatCode>0.00E+00</c:formatCode>
                <c:ptCount val="401"/>
                <c:pt idx="0">
                  <c:v>-130</c:v>
                </c:pt>
                <c:pt idx="1">
                  <c:v>-129</c:v>
                </c:pt>
                <c:pt idx="2">
                  <c:v>-122</c:v>
                </c:pt>
                <c:pt idx="3">
                  <c:v>-120</c:v>
                </c:pt>
                <c:pt idx="4">
                  <c:v>-125</c:v>
                </c:pt>
                <c:pt idx="5">
                  <c:v>-124</c:v>
                </c:pt>
                <c:pt idx="6">
                  <c:v>-129</c:v>
                </c:pt>
                <c:pt idx="7">
                  <c:v>-136</c:v>
                </c:pt>
                <c:pt idx="8">
                  <c:v>-137</c:v>
                </c:pt>
                <c:pt idx="9">
                  <c:v>-148</c:v>
                </c:pt>
                <c:pt idx="10">
                  <c:v>-169</c:v>
                </c:pt>
                <c:pt idx="11">
                  <c:v>-180</c:v>
                </c:pt>
                <c:pt idx="12">
                  <c:v>-183</c:v>
                </c:pt>
                <c:pt idx="13">
                  <c:v>-174</c:v>
                </c:pt>
                <c:pt idx="14">
                  <c:v>-151</c:v>
                </c:pt>
                <c:pt idx="15">
                  <c:v>-126</c:v>
                </c:pt>
                <c:pt idx="16">
                  <c:v>-109</c:v>
                </c:pt>
                <c:pt idx="17">
                  <c:v>-97.7</c:v>
                </c:pt>
                <c:pt idx="18">
                  <c:v>-96.7</c:v>
                </c:pt>
                <c:pt idx="19">
                  <c:v>-96.9</c:v>
                </c:pt>
                <c:pt idx="20">
                  <c:v>-98.1</c:v>
                </c:pt>
                <c:pt idx="21">
                  <c:v>-98.9</c:v>
                </c:pt>
                <c:pt idx="22">
                  <c:v>-89.5</c:v>
                </c:pt>
                <c:pt idx="23">
                  <c:v>-76.900000000000006</c:v>
                </c:pt>
                <c:pt idx="24">
                  <c:v>-79</c:v>
                </c:pt>
                <c:pt idx="25">
                  <c:v>-88.1</c:v>
                </c:pt>
                <c:pt idx="26">
                  <c:v>-100</c:v>
                </c:pt>
                <c:pt idx="27">
                  <c:v>-118</c:v>
                </c:pt>
                <c:pt idx="28">
                  <c:v>-129</c:v>
                </c:pt>
                <c:pt idx="29">
                  <c:v>-125</c:v>
                </c:pt>
                <c:pt idx="30">
                  <c:v>-119</c:v>
                </c:pt>
                <c:pt idx="31">
                  <c:v>-109</c:v>
                </c:pt>
                <c:pt idx="32">
                  <c:v>-93.9</c:v>
                </c:pt>
                <c:pt idx="33">
                  <c:v>-89.4</c:v>
                </c:pt>
                <c:pt idx="34">
                  <c:v>-92.1</c:v>
                </c:pt>
                <c:pt idx="35">
                  <c:v>-89.8</c:v>
                </c:pt>
                <c:pt idx="36">
                  <c:v>-88.4</c:v>
                </c:pt>
                <c:pt idx="37">
                  <c:v>-86.3</c:v>
                </c:pt>
                <c:pt idx="38">
                  <c:v>-80.3</c:v>
                </c:pt>
                <c:pt idx="39">
                  <c:v>-70.7</c:v>
                </c:pt>
                <c:pt idx="40">
                  <c:v>-67</c:v>
                </c:pt>
                <c:pt idx="41">
                  <c:v>-63.3</c:v>
                </c:pt>
                <c:pt idx="42">
                  <c:v>-58.1</c:v>
                </c:pt>
                <c:pt idx="43">
                  <c:v>-54.7</c:v>
                </c:pt>
                <c:pt idx="44">
                  <c:v>-54.1</c:v>
                </c:pt>
                <c:pt idx="45">
                  <c:v>-46.2</c:v>
                </c:pt>
                <c:pt idx="46">
                  <c:v>-37.799999999999997</c:v>
                </c:pt>
                <c:pt idx="47">
                  <c:v>-31.2</c:v>
                </c:pt>
                <c:pt idx="48">
                  <c:v>-28.1</c:v>
                </c:pt>
                <c:pt idx="49">
                  <c:v>-27.1</c:v>
                </c:pt>
                <c:pt idx="50">
                  <c:v>-30.2</c:v>
                </c:pt>
                <c:pt idx="51">
                  <c:v>-40.200000000000003</c:v>
                </c:pt>
                <c:pt idx="52">
                  <c:v>-39.6</c:v>
                </c:pt>
                <c:pt idx="53">
                  <c:v>-25.9</c:v>
                </c:pt>
                <c:pt idx="54">
                  <c:v>-3.01</c:v>
                </c:pt>
                <c:pt idx="55">
                  <c:v>37</c:v>
                </c:pt>
                <c:pt idx="56">
                  <c:v>76.3</c:v>
                </c:pt>
                <c:pt idx="57">
                  <c:v>102</c:v>
                </c:pt>
                <c:pt idx="58">
                  <c:v>117</c:v>
                </c:pt>
                <c:pt idx="59">
                  <c:v>114</c:v>
                </c:pt>
                <c:pt idx="60">
                  <c:v>97.7</c:v>
                </c:pt>
                <c:pt idx="61">
                  <c:v>85.3</c:v>
                </c:pt>
                <c:pt idx="62">
                  <c:v>72.3</c:v>
                </c:pt>
                <c:pt idx="63">
                  <c:v>59.8</c:v>
                </c:pt>
                <c:pt idx="64">
                  <c:v>48.2</c:v>
                </c:pt>
                <c:pt idx="65">
                  <c:v>36</c:v>
                </c:pt>
                <c:pt idx="66">
                  <c:v>17.100000000000001</c:v>
                </c:pt>
                <c:pt idx="67">
                  <c:v>5.04</c:v>
                </c:pt>
                <c:pt idx="68">
                  <c:v>-4.96</c:v>
                </c:pt>
                <c:pt idx="69">
                  <c:v>-5.04</c:v>
                </c:pt>
                <c:pt idx="70">
                  <c:v>7.79</c:v>
                </c:pt>
                <c:pt idx="71">
                  <c:v>28</c:v>
                </c:pt>
                <c:pt idx="72">
                  <c:v>48.4</c:v>
                </c:pt>
                <c:pt idx="73">
                  <c:v>68.900000000000006</c:v>
                </c:pt>
                <c:pt idx="74">
                  <c:v>76.599999999999994</c:v>
                </c:pt>
                <c:pt idx="75">
                  <c:v>74.400000000000006</c:v>
                </c:pt>
                <c:pt idx="76">
                  <c:v>55.7</c:v>
                </c:pt>
                <c:pt idx="77">
                  <c:v>34</c:v>
                </c:pt>
                <c:pt idx="78">
                  <c:v>18.899999999999999</c:v>
                </c:pt>
                <c:pt idx="79">
                  <c:v>20.5</c:v>
                </c:pt>
                <c:pt idx="80">
                  <c:v>36.6</c:v>
                </c:pt>
                <c:pt idx="81">
                  <c:v>68.099999999999994</c:v>
                </c:pt>
                <c:pt idx="82">
                  <c:v>102</c:v>
                </c:pt>
                <c:pt idx="83">
                  <c:v>128</c:v>
                </c:pt>
                <c:pt idx="84">
                  <c:v>144</c:v>
                </c:pt>
                <c:pt idx="85">
                  <c:v>145</c:v>
                </c:pt>
                <c:pt idx="86">
                  <c:v>139</c:v>
                </c:pt>
                <c:pt idx="87">
                  <c:v>131</c:v>
                </c:pt>
                <c:pt idx="88">
                  <c:v>112</c:v>
                </c:pt>
                <c:pt idx="89">
                  <c:v>97.1</c:v>
                </c:pt>
                <c:pt idx="90">
                  <c:v>91.7</c:v>
                </c:pt>
                <c:pt idx="91">
                  <c:v>89.6</c:v>
                </c:pt>
                <c:pt idx="92">
                  <c:v>106</c:v>
                </c:pt>
                <c:pt idx="93">
                  <c:v>132</c:v>
                </c:pt>
                <c:pt idx="94">
                  <c:v>156</c:v>
                </c:pt>
                <c:pt idx="95">
                  <c:v>176</c:v>
                </c:pt>
                <c:pt idx="96">
                  <c:v>186</c:v>
                </c:pt>
                <c:pt idx="97">
                  <c:v>192</c:v>
                </c:pt>
                <c:pt idx="98">
                  <c:v>203</c:v>
                </c:pt>
                <c:pt idx="99">
                  <c:v>216</c:v>
                </c:pt>
                <c:pt idx="100">
                  <c:v>231</c:v>
                </c:pt>
                <c:pt idx="101">
                  <c:v>249</c:v>
                </c:pt>
                <c:pt idx="102">
                  <c:v>266</c:v>
                </c:pt>
                <c:pt idx="103">
                  <c:v>281</c:v>
                </c:pt>
                <c:pt idx="104">
                  <c:v>292</c:v>
                </c:pt>
                <c:pt idx="105">
                  <c:v>308</c:v>
                </c:pt>
                <c:pt idx="106">
                  <c:v>330</c:v>
                </c:pt>
                <c:pt idx="107">
                  <c:v>356</c:v>
                </c:pt>
                <c:pt idx="108">
                  <c:v>391</c:v>
                </c:pt>
                <c:pt idx="109">
                  <c:v>427</c:v>
                </c:pt>
                <c:pt idx="110">
                  <c:v>445</c:v>
                </c:pt>
                <c:pt idx="111">
                  <c:v>452</c:v>
                </c:pt>
                <c:pt idx="112">
                  <c:v>462</c:v>
                </c:pt>
                <c:pt idx="113">
                  <c:v>471</c:v>
                </c:pt>
                <c:pt idx="114">
                  <c:v>482</c:v>
                </c:pt>
                <c:pt idx="115">
                  <c:v>498</c:v>
                </c:pt>
                <c:pt idx="116">
                  <c:v>523</c:v>
                </c:pt>
                <c:pt idx="117">
                  <c:v>555</c:v>
                </c:pt>
                <c:pt idx="118">
                  <c:v>586</c:v>
                </c:pt>
                <c:pt idx="119">
                  <c:v>624</c:v>
                </c:pt>
                <c:pt idx="120">
                  <c:v>668</c:v>
                </c:pt>
                <c:pt idx="121">
                  <c:v>691</c:v>
                </c:pt>
                <c:pt idx="122">
                  <c:v>713</c:v>
                </c:pt>
                <c:pt idx="123">
                  <c:v>740</c:v>
                </c:pt>
                <c:pt idx="124">
                  <c:v>765</c:v>
                </c:pt>
                <c:pt idx="125">
                  <c:v>795</c:v>
                </c:pt>
                <c:pt idx="126">
                  <c:v>826</c:v>
                </c:pt>
                <c:pt idx="127">
                  <c:v>855</c:v>
                </c:pt>
                <c:pt idx="128">
                  <c:v>902</c:v>
                </c:pt>
                <c:pt idx="129">
                  <c:v>960</c:v>
                </c:pt>
                <c:pt idx="130">
                  <c:v>1020</c:v>
                </c:pt>
                <c:pt idx="131">
                  <c:v>1070</c:v>
                </c:pt>
                <c:pt idx="132">
                  <c:v>1110</c:v>
                </c:pt>
                <c:pt idx="133">
                  <c:v>1120</c:v>
                </c:pt>
                <c:pt idx="134">
                  <c:v>1150</c:v>
                </c:pt>
                <c:pt idx="135">
                  <c:v>1190</c:v>
                </c:pt>
                <c:pt idx="136">
                  <c:v>1260</c:v>
                </c:pt>
                <c:pt idx="137">
                  <c:v>1340</c:v>
                </c:pt>
                <c:pt idx="138">
                  <c:v>1420</c:v>
                </c:pt>
                <c:pt idx="139">
                  <c:v>1490</c:v>
                </c:pt>
                <c:pt idx="140">
                  <c:v>1560</c:v>
                </c:pt>
                <c:pt idx="141">
                  <c:v>1640</c:v>
                </c:pt>
                <c:pt idx="142">
                  <c:v>1720</c:v>
                </c:pt>
                <c:pt idx="143">
                  <c:v>1810</c:v>
                </c:pt>
                <c:pt idx="144">
                  <c:v>1910</c:v>
                </c:pt>
                <c:pt idx="145">
                  <c:v>2000</c:v>
                </c:pt>
                <c:pt idx="146">
                  <c:v>2100</c:v>
                </c:pt>
                <c:pt idx="147">
                  <c:v>2190</c:v>
                </c:pt>
                <c:pt idx="148">
                  <c:v>2300</c:v>
                </c:pt>
                <c:pt idx="149">
                  <c:v>2390</c:v>
                </c:pt>
                <c:pt idx="150">
                  <c:v>2480</c:v>
                </c:pt>
                <c:pt idx="151">
                  <c:v>2580</c:v>
                </c:pt>
                <c:pt idx="152">
                  <c:v>2690</c:v>
                </c:pt>
                <c:pt idx="153">
                  <c:v>2800</c:v>
                </c:pt>
                <c:pt idx="154">
                  <c:v>2930</c:v>
                </c:pt>
                <c:pt idx="155">
                  <c:v>3070</c:v>
                </c:pt>
                <c:pt idx="156">
                  <c:v>3210</c:v>
                </c:pt>
                <c:pt idx="157">
                  <c:v>3360</c:v>
                </c:pt>
                <c:pt idx="158">
                  <c:v>3520</c:v>
                </c:pt>
                <c:pt idx="159">
                  <c:v>3690</c:v>
                </c:pt>
                <c:pt idx="160">
                  <c:v>3870</c:v>
                </c:pt>
                <c:pt idx="161">
                  <c:v>4040</c:v>
                </c:pt>
                <c:pt idx="162">
                  <c:v>4220</c:v>
                </c:pt>
                <c:pt idx="163">
                  <c:v>4400</c:v>
                </c:pt>
                <c:pt idx="164">
                  <c:v>4590</c:v>
                </c:pt>
                <c:pt idx="165">
                  <c:v>4780</c:v>
                </c:pt>
                <c:pt idx="166">
                  <c:v>4950</c:v>
                </c:pt>
                <c:pt idx="167">
                  <c:v>5140</c:v>
                </c:pt>
                <c:pt idx="168">
                  <c:v>5350</c:v>
                </c:pt>
                <c:pt idx="169">
                  <c:v>5590</c:v>
                </c:pt>
                <c:pt idx="170">
                  <c:v>5860</c:v>
                </c:pt>
                <c:pt idx="171">
                  <c:v>6140</c:v>
                </c:pt>
                <c:pt idx="172">
                  <c:v>6420</c:v>
                </c:pt>
                <c:pt idx="173">
                  <c:v>6680</c:v>
                </c:pt>
                <c:pt idx="174">
                  <c:v>6940</c:v>
                </c:pt>
                <c:pt idx="175">
                  <c:v>7210</c:v>
                </c:pt>
                <c:pt idx="176">
                  <c:v>7500</c:v>
                </c:pt>
                <c:pt idx="177">
                  <c:v>7820</c:v>
                </c:pt>
                <c:pt idx="178">
                  <c:v>8160</c:v>
                </c:pt>
                <c:pt idx="179">
                  <c:v>8490</c:v>
                </c:pt>
                <c:pt idx="180">
                  <c:v>8820</c:v>
                </c:pt>
                <c:pt idx="181">
                  <c:v>9130</c:v>
                </c:pt>
                <c:pt idx="182">
                  <c:v>9420</c:v>
                </c:pt>
                <c:pt idx="183">
                  <c:v>9710</c:v>
                </c:pt>
                <c:pt idx="184">
                  <c:v>10000</c:v>
                </c:pt>
                <c:pt idx="185">
                  <c:v>10300</c:v>
                </c:pt>
                <c:pt idx="186">
                  <c:v>10600</c:v>
                </c:pt>
                <c:pt idx="187">
                  <c:v>10900</c:v>
                </c:pt>
                <c:pt idx="188">
                  <c:v>11200</c:v>
                </c:pt>
                <c:pt idx="189">
                  <c:v>11500</c:v>
                </c:pt>
                <c:pt idx="190">
                  <c:v>11800</c:v>
                </c:pt>
                <c:pt idx="191">
                  <c:v>12100</c:v>
                </c:pt>
                <c:pt idx="192">
                  <c:v>12400</c:v>
                </c:pt>
                <c:pt idx="193">
                  <c:v>12700</c:v>
                </c:pt>
                <c:pt idx="194">
                  <c:v>13000</c:v>
                </c:pt>
                <c:pt idx="195">
                  <c:v>13200</c:v>
                </c:pt>
                <c:pt idx="196">
                  <c:v>13500</c:v>
                </c:pt>
                <c:pt idx="197">
                  <c:v>13700</c:v>
                </c:pt>
                <c:pt idx="198">
                  <c:v>14000</c:v>
                </c:pt>
                <c:pt idx="199">
                  <c:v>14200</c:v>
                </c:pt>
                <c:pt idx="200">
                  <c:v>14400</c:v>
                </c:pt>
                <c:pt idx="201">
                  <c:v>14600</c:v>
                </c:pt>
                <c:pt idx="202">
                  <c:v>14700</c:v>
                </c:pt>
                <c:pt idx="203">
                  <c:v>14900</c:v>
                </c:pt>
                <c:pt idx="204">
                  <c:v>15000</c:v>
                </c:pt>
                <c:pt idx="205">
                  <c:v>15000</c:v>
                </c:pt>
                <c:pt idx="206">
                  <c:v>15000</c:v>
                </c:pt>
                <c:pt idx="207">
                  <c:v>15000</c:v>
                </c:pt>
                <c:pt idx="208">
                  <c:v>15000</c:v>
                </c:pt>
                <c:pt idx="209">
                  <c:v>15100</c:v>
                </c:pt>
                <c:pt idx="210">
                  <c:v>15100</c:v>
                </c:pt>
                <c:pt idx="211">
                  <c:v>15000</c:v>
                </c:pt>
                <c:pt idx="212">
                  <c:v>14900</c:v>
                </c:pt>
                <c:pt idx="213">
                  <c:v>14900</c:v>
                </c:pt>
                <c:pt idx="214">
                  <c:v>14800</c:v>
                </c:pt>
                <c:pt idx="215">
                  <c:v>14700</c:v>
                </c:pt>
                <c:pt idx="216">
                  <c:v>14600</c:v>
                </c:pt>
                <c:pt idx="217">
                  <c:v>14400</c:v>
                </c:pt>
                <c:pt idx="218">
                  <c:v>14300</c:v>
                </c:pt>
                <c:pt idx="219">
                  <c:v>14100</c:v>
                </c:pt>
                <c:pt idx="220">
                  <c:v>14000</c:v>
                </c:pt>
                <c:pt idx="221">
                  <c:v>13800</c:v>
                </c:pt>
                <c:pt idx="222">
                  <c:v>13600</c:v>
                </c:pt>
                <c:pt idx="223">
                  <c:v>13500</c:v>
                </c:pt>
                <c:pt idx="224">
                  <c:v>13300</c:v>
                </c:pt>
                <c:pt idx="225">
                  <c:v>13000</c:v>
                </c:pt>
                <c:pt idx="226">
                  <c:v>12800</c:v>
                </c:pt>
                <c:pt idx="227">
                  <c:v>12600</c:v>
                </c:pt>
                <c:pt idx="228">
                  <c:v>12300</c:v>
                </c:pt>
                <c:pt idx="229">
                  <c:v>12100</c:v>
                </c:pt>
                <c:pt idx="230">
                  <c:v>11900</c:v>
                </c:pt>
                <c:pt idx="231">
                  <c:v>11700</c:v>
                </c:pt>
                <c:pt idx="232">
                  <c:v>11400</c:v>
                </c:pt>
                <c:pt idx="233">
                  <c:v>11200</c:v>
                </c:pt>
                <c:pt idx="234">
                  <c:v>11000</c:v>
                </c:pt>
                <c:pt idx="235">
                  <c:v>10800</c:v>
                </c:pt>
                <c:pt idx="236">
                  <c:v>10500</c:v>
                </c:pt>
                <c:pt idx="237">
                  <c:v>10300</c:v>
                </c:pt>
                <c:pt idx="238">
                  <c:v>10100</c:v>
                </c:pt>
                <c:pt idx="239">
                  <c:v>9950</c:v>
                </c:pt>
                <c:pt idx="240">
                  <c:v>9750</c:v>
                </c:pt>
                <c:pt idx="241">
                  <c:v>9530</c:v>
                </c:pt>
                <c:pt idx="242">
                  <c:v>9310</c:v>
                </c:pt>
                <c:pt idx="243">
                  <c:v>9060</c:v>
                </c:pt>
                <c:pt idx="244">
                  <c:v>8830</c:v>
                </c:pt>
                <c:pt idx="245">
                  <c:v>8600</c:v>
                </c:pt>
                <c:pt idx="246">
                  <c:v>8390</c:v>
                </c:pt>
                <c:pt idx="247">
                  <c:v>8200</c:v>
                </c:pt>
                <c:pt idx="248">
                  <c:v>8010</c:v>
                </c:pt>
                <c:pt idx="249">
                  <c:v>7820</c:v>
                </c:pt>
                <c:pt idx="250">
                  <c:v>7620</c:v>
                </c:pt>
                <c:pt idx="251">
                  <c:v>7410</c:v>
                </c:pt>
                <c:pt idx="252">
                  <c:v>7190</c:v>
                </c:pt>
                <c:pt idx="253">
                  <c:v>6990</c:v>
                </c:pt>
                <c:pt idx="254">
                  <c:v>6780</c:v>
                </c:pt>
                <c:pt idx="255">
                  <c:v>6580</c:v>
                </c:pt>
                <c:pt idx="256">
                  <c:v>6410</c:v>
                </c:pt>
                <c:pt idx="257">
                  <c:v>6230</c:v>
                </c:pt>
                <c:pt idx="258">
                  <c:v>6040</c:v>
                </c:pt>
                <c:pt idx="259">
                  <c:v>5860</c:v>
                </c:pt>
                <c:pt idx="260">
                  <c:v>5670</c:v>
                </c:pt>
                <c:pt idx="261">
                  <c:v>5470</c:v>
                </c:pt>
                <c:pt idx="262">
                  <c:v>5280</c:v>
                </c:pt>
                <c:pt idx="263">
                  <c:v>5080</c:v>
                </c:pt>
                <c:pt idx="264">
                  <c:v>4890</c:v>
                </c:pt>
                <c:pt idx="265">
                  <c:v>4710</c:v>
                </c:pt>
                <c:pt idx="266">
                  <c:v>4550</c:v>
                </c:pt>
                <c:pt idx="267">
                  <c:v>4400</c:v>
                </c:pt>
                <c:pt idx="268">
                  <c:v>4260</c:v>
                </c:pt>
                <c:pt idx="269">
                  <c:v>4120</c:v>
                </c:pt>
                <c:pt idx="270">
                  <c:v>3970</c:v>
                </c:pt>
                <c:pt idx="271">
                  <c:v>3830</c:v>
                </c:pt>
                <c:pt idx="272">
                  <c:v>3680</c:v>
                </c:pt>
                <c:pt idx="273">
                  <c:v>3540</c:v>
                </c:pt>
                <c:pt idx="274">
                  <c:v>3400</c:v>
                </c:pt>
                <c:pt idx="275">
                  <c:v>3280</c:v>
                </c:pt>
                <c:pt idx="276">
                  <c:v>3160</c:v>
                </c:pt>
                <c:pt idx="277">
                  <c:v>3060</c:v>
                </c:pt>
                <c:pt idx="278">
                  <c:v>2940</c:v>
                </c:pt>
                <c:pt idx="279">
                  <c:v>2830</c:v>
                </c:pt>
                <c:pt idx="280">
                  <c:v>2700</c:v>
                </c:pt>
                <c:pt idx="281">
                  <c:v>2570</c:v>
                </c:pt>
                <c:pt idx="282">
                  <c:v>2440</c:v>
                </c:pt>
                <c:pt idx="283">
                  <c:v>2330</c:v>
                </c:pt>
                <c:pt idx="284">
                  <c:v>2230</c:v>
                </c:pt>
                <c:pt idx="285">
                  <c:v>2150</c:v>
                </c:pt>
                <c:pt idx="286">
                  <c:v>2080</c:v>
                </c:pt>
                <c:pt idx="287">
                  <c:v>2010</c:v>
                </c:pt>
                <c:pt idx="288">
                  <c:v>1930</c:v>
                </c:pt>
                <c:pt idx="289">
                  <c:v>1840</c:v>
                </c:pt>
                <c:pt idx="290">
                  <c:v>1770</c:v>
                </c:pt>
                <c:pt idx="291">
                  <c:v>1700</c:v>
                </c:pt>
                <c:pt idx="292">
                  <c:v>1630</c:v>
                </c:pt>
                <c:pt idx="293">
                  <c:v>1590</c:v>
                </c:pt>
                <c:pt idx="294">
                  <c:v>1520</c:v>
                </c:pt>
                <c:pt idx="295">
                  <c:v>1450</c:v>
                </c:pt>
                <c:pt idx="296">
                  <c:v>1380</c:v>
                </c:pt>
                <c:pt idx="297">
                  <c:v>1300</c:v>
                </c:pt>
                <c:pt idx="298">
                  <c:v>1250</c:v>
                </c:pt>
                <c:pt idx="299">
                  <c:v>1200</c:v>
                </c:pt>
                <c:pt idx="300">
                  <c:v>1150</c:v>
                </c:pt>
                <c:pt idx="301">
                  <c:v>1090</c:v>
                </c:pt>
                <c:pt idx="302">
                  <c:v>1030</c:v>
                </c:pt>
                <c:pt idx="303">
                  <c:v>973</c:v>
                </c:pt>
                <c:pt idx="304">
                  <c:v>941</c:v>
                </c:pt>
                <c:pt idx="305">
                  <c:v>902</c:v>
                </c:pt>
                <c:pt idx="306">
                  <c:v>869</c:v>
                </c:pt>
                <c:pt idx="307">
                  <c:v>829</c:v>
                </c:pt>
                <c:pt idx="308">
                  <c:v>767</c:v>
                </c:pt>
                <c:pt idx="309">
                  <c:v>725</c:v>
                </c:pt>
                <c:pt idx="310">
                  <c:v>690</c:v>
                </c:pt>
                <c:pt idx="311">
                  <c:v>657</c:v>
                </c:pt>
                <c:pt idx="312">
                  <c:v>637</c:v>
                </c:pt>
                <c:pt idx="313">
                  <c:v>612</c:v>
                </c:pt>
                <c:pt idx="314">
                  <c:v>586</c:v>
                </c:pt>
                <c:pt idx="315">
                  <c:v>559</c:v>
                </c:pt>
                <c:pt idx="316">
                  <c:v>517</c:v>
                </c:pt>
                <c:pt idx="317">
                  <c:v>487</c:v>
                </c:pt>
                <c:pt idx="318">
                  <c:v>464</c:v>
                </c:pt>
                <c:pt idx="319">
                  <c:v>436</c:v>
                </c:pt>
                <c:pt idx="320">
                  <c:v>418</c:v>
                </c:pt>
                <c:pt idx="321">
                  <c:v>399</c:v>
                </c:pt>
                <c:pt idx="322">
                  <c:v>367</c:v>
                </c:pt>
                <c:pt idx="323">
                  <c:v>341</c:v>
                </c:pt>
                <c:pt idx="324">
                  <c:v>322</c:v>
                </c:pt>
                <c:pt idx="325">
                  <c:v>306</c:v>
                </c:pt>
                <c:pt idx="326">
                  <c:v>290</c:v>
                </c:pt>
                <c:pt idx="327">
                  <c:v>274</c:v>
                </c:pt>
                <c:pt idx="328">
                  <c:v>264</c:v>
                </c:pt>
                <c:pt idx="329">
                  <c:v>249</c:v>
                </c:pt>
                <c:pt idx="330">
                  <c:v>229</c:v>
                </c:pt>
                <c:pt idx="331">
                  <c:v>208</c:v>
                </c:pt>
                <c:pt idx="332">
                  <c:v>182</c:v>
                </c:pt>
                <c:pt idx="333">
                  <c:v>162</c:v>
                </c:pt>
                <c:pt idx="334">
                  <c:v>159</c:v>
                </c:pt>
                <c:pt idx="335">
                  <c:v>164</c:v>
                </c:pt>
                <c:pt idx="336">
                  <c:v>170</c:v>
                </c:pt>
                <c:pt idx="337">
                  <c:v>168</c:v>
                </c:pt>
                <c:pt idx="338">
                  <c:v>159</c:v>
                </c:pt>
                <c:pt idx="339">
                  <c:v>152</c:v>
                </c:pt>
                <c:pt idx="340">
                  <c:v>143</c:v>
                </c:pt>
                <c:pt idx="341">
                  <c:v>132</c:v>
                </c:pt>
                <c:pt idx="342">
                  <c:v>117</c:v>
                </c:pt>
                <c:pt idx="343">
                  <c:v>90.2</c:v>
                </c:pt>
                <c:pt idx="344">
                  <c:v>68.099999999999994</c:v>
                </c:pt>
                <c:pt idx="345">
                  <c:v>56.6</c:v>
                </c:pt>
                <c:pt idx="346">
                  <c:v>47.4</c:v>
                </c:pt>
                <c:pt idx="347">
                  <c:v>49.6</c:v>
                </c:pt>
                <c:pt idx="348">
                  <c:v>51.1</c:v>
                </c:pt>
                <c:pt idx="349">
                  <c:v>44.1</c:v>
                </c:pt>
                <c:pt idx="350">
                  <c:v>31</c:v>
                </c:pt>
                <c:pt idx="351">
                  <c:v>9.73</c:v>
                </c:pt>
                <c:pt idx="352">
                  <c:v>-8.8000000000000007</c:v>
                </c:pt>
                <c:pt idx="353">
                  <c:v>-33.1</c:v>
                </c:pt>
                <c:pt idx="354">
                  <c:v>-42.5</c:v>
                </c:pt>
                <c:pt idx="355">
                  <c:v>-30.4</c:v>
                </c:pt>
                <c:pt idx="356">
                  <c:v>-20</c:v>
                </c:pt>
                <c:pt idx="357">
                  <c:v>4.3600000000000003</c:v>
                </c:pt>
                <c:pt idx="358">
                  <c:v>14.9</c:v>
                </c:pt>
                <c:pt idx="359">
                  <c:v>12.8</c:v>
                </c:pt>
                <c:pt idx="360">
                  <c:v>7.36</c:v>
                </c:pt>
                <c:pt idx="361">
                  <c:v>-9.32</c:v>
                </c:pt>
                <c:pt idx="362">
                  <c:v>-24.6</c:v>
                </c:pt>
                <c:pt idx="363">
                  <c:v>-46.3</c:v>
                </c:pt>
                <c:pt idx="364">
                  <c:v>-74</c:v>
                </c:pt>
                <c:pt idx="365">
                  <c:v>-84.6</c:v>
                </c:pt>
                <c:pt idx="366">
                  <c:v>-85.6</c:v>
                </c:pt>
                <c:pt idx="367">
                  <c:v>-84.7</c:v>
                </c:pt>
                <c:pt idx="368">
                  <c:v>-77.099999999999994</c:v>
                </c:pt>
                <c:pt idx="369">
                  <c:v>-86.3</c:v>
                </c:pt>
                <c:pt idx="370">
                  <c:v>-102</c:v>
                </c:pt>
                <c:pt idx="371">
                  <c:v>-99.4</c:v>
                </c:pt>
                <c:pt idx="372">
                  <c:v>-92.9</c:v>
                </c:pt>
                <c:pt idx="373">
                  <c:v>-73.099999999999994</c:v>
                </c:pt>
                <c:pt idx="374">
                  <c:v>-48.4</c:v>
                </c:pt>
                <c:pt idx="375">
                  <c:v>-46.6</c:v>
                </c:pt>
                <c:pt idx="376">
                  <c:v>-58</c:v>
                </c:pt>
                <c:pt idx="377">
                  <c:v>-76.5</c:v>
                </c:pt>
                <c:pt idx="378">
                  <c:v>-87.2</c:v>
                </c:pt>
                <c:pt idx="379">
                  <c:v>-89</c:v>
                </c:pt>
                <c:pt idx="380">
                  <c:v>-87.3</c:v>
                </c:pt>
                <c:pt idx="381">
                  <c:v>-88.2</c:v>
                </c:pt>
                <c:pt idx="382">
                  <c:v>-99.4</c:v>
                </c:pt>
                <c:pt idx="383">
                  <c:v>-101</c:v>
                </c:pt>
                <c:pt idx="384">
                  <c:v>-92.4</c:v>
                </c:pt>
                <c:pt idx="385">
                  <c:v>-82.2</c:v>
                </c:pt>
                <c:pt idx="386">
                  <c:v>-71.5</c:v>
                </c:pt>
                <c:pt idx="387">
                  <c:v>-69.3</c:v>
                </c:pt>
                <c:pt idx="388">
                  <c:v>-76.900000000000006</c:v>
                </c:pt>
                <c:pt idx="389">
                  <c:v>-81.5</c:v>
                </c:pt>
                <c:pt idx="390">
                  <c:v>-83.4</c:v>
                </c:pt>
                <c:pt idx="391">
                  <c:v>-89.9</c:v>
                </c:pt>
                <c:pt idx="392">
                  <c:v>-88.8</c:v>
                </c:pt>
                <c:pt idx="393">
                  <c:v>-95.7</c:v>
                </c:pt>
                <c:pt idx="394">
                  <c:v>-105</c:v>
                </c:pt>
                <c:pt idx="395">
                  <c:v>-109</c:v>
                </c:pt>
                <c:pt idx="396">
                  <c:v>-111</c:v>
                </c:pt>
                <c:pt idx="397">
                  <c:v>-96.6</c:v>
                </c:pt>
                <c:pt idx="398">
                  <c:v>-83</c:v>
                </c:pt>
                <c:pt idx="399">
                  <c:v>-89.6</c:v>
                </c:pt>
                <c:pt idx="400">
                  <c:v>-108</c:v>
                </c:pt>
              </c:numCache>
            </c:numRef>
          </c:val>
          <c:smooth val="0"/>
          <c:extLst>
            <c:ext xmlns:c16="http://schemas.microsoft.com/office/drawing/2014/chart" uri="{C3380CC4-5D6E-409C-BE32-E72D297353CC}">
              <c16:uniqueId val="{00000000-714A-CA46-8A99-702C3499B0D8}"/>
            </c:ext>
          </c:extLst>
        </c:ser>
        <c:ser>
          <c:idx val="3"/>
          <c:order val="1"/>
          <c:tx>
            <c:strRef>
              <c:f>'K1'!$C$1</c:f>
              <c:strCache>
                <c:ptCount val="1"/>
                <c:pt idx="0">
                  <c:v>12 hours</c:v>
                </c:pt>
              </c:strCache>
            </c:strRef>
          </c:tx>
          <c:spPr>
            <a:ln w="28575" cap="rnd">
              <a:solidFill>
                <a:schemeClr val="bg1">
                  <a:lumMod val="50000"/>
                </a:schemeClr>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'K1'!$C$800:$C$1200</c:f>
              <c:numCache>
                <c:formatCode>0.00E+00</c:formatCode>
                <c:ptCount val="401"/>
                <c:pt idx="0">
                  <c:v>-171.78</c:v>
                </c:pt>
                <c:pt idx="1">
                  <c:v>-166.42</c:v>
                </c:pt>
                <c:pt idx="2">
                  <c:v>-164.86</c:v>
                </c:pt>
                <c:pt idx="3">
                  <c:v>-165.64</c:v>
                </c:pt>
                <c:pt idx="4">
                  <c:v>-170.06</c:v>
                </c:pt>
                <c:pt idx="5">
                  <c:v>-188.86</c:v>
                </c:pt>
                <c:pt idx="6">
                  <c:v>-185.7</c:v>
                </c:pt>
                <c:pt idx="7">
                  <c:v>-170.91</c:v>
                </c:pt>
                <c:pt idx="8">
                  <c:v>-160.51</c:v>
                </c:pt>
                <c:pt idx="9">
                  <c:v>-143.4</c:v>
                </c:pt>
                <c:pt idx="10">
                  <c:v>-128.63</c:v>
                </c:pt>
                <c:pt idx="11">
                  <c:v>-132.55000000000001</c:v>
                </c:pt>
                <c:pt idx="12">
                  <c:v>-142.75</c:v>
                </c:pt>
                <c:pt idx="13">
                  <c:v>-159.44</c:v>
                </c:pt>
                <c:pt idx="14">
                  <c:v>-177.25</c:v>
                </c:pt>
                <c:pt idx="15">
                  <c:v>-180.39</c:v>
                </c:pt>
                <c:pt idx="16">
                  <c:v>-176.9</c:v>
                </c:pt>
                <c:pt idx="17">
                  <c:v>-169.97</c:v>
                </c:pt>
                <c:pt idx="18">
                  <c:v>-155.94999999999999</c:v>
                </c:pt>
                <c:pt idx="19">
                  <c:v>-142.59</c:v>
                </c:pt>
                <c:pt idx="20">
                  <c:v>-133.34</c:v>
                </c:pt>
                <c:pt idx="21">
                  <c:v>-129.71</c:v>
                </c:pt>
                <c:pt idx="22">
                  <c:v>-123.02</c:v>
                </c:pt>
                <c:pt idx="23">
                  <c:v>-130.9</c:v>
                </c:pt>
                <c:pt idx="24">
                  <c:v>-150.66</c:v>
                </c:pt>
                <c:pt idx="25">
                  <c:v>-171.21</c:v>
                </c:pt>
                <c:pt idx="26">
                  <c:v>-188.75</c:v>
                </c:pt>
                <c:pt idx="27">
                  <c:v>-204.88</c:v>
                </c:pt>
                <c:pt idx="28">
                  <c:v>-206.93</c:v>
                </c:pt>
                <c:pt idx="29">
                  <c:v>-196.63</c:v>
                </c:pt>
                <c:pt idx="30">
                  <c:v>-180.24</c:v>
                </c:pt>
                <c:pt idx="31">
                  <c:v>-167.68</c:v>
                </c:pt>
                <c:pt idx="32">
                  <c:v>-161.29</c:v>
                </c:pt>
                <c:pt idx="33">
                  <c:v>-155.47999999999999</c:v>
                </c:pt>
                <c:pt idx="34">
                  <c:v>-151.37</c:v>
                </c:pt>
                <c:pt idx="35">
                  <c:v>-143.99</c:v>
                </c:pt>
                <c:pt idx="36">
                  <c:v>-128.66</c:v>
                </c:pt>
                <c:pt idx="37">
                  <c:v>-113.77</c:v>
                </c:pt>
                <c:pt idx="38">
                  <c:v>-98.298000000000002</c:v>
                </c:pt>
                <c:pt idx="39">
                  <c:v>-87.212999999999994</c:v>
                </c:pt>
                <c:pt idx="40">
                  <c:v>-83.653999999999996</c:v>
                </c:pt>
                <c:pt idx="41">
                  <c:v>-90.858000000000004</c:v>
                </c:pt>
                <c:pt idx="42">
                  <c:v>-103.58</c:v>
                </c:pt>
                <c:pt idx="43">
                  <c:v>-118.5</c:v>
                </c:pt>
                <c:pt idx="44">
                  <c:v>-122.9</c:v>
                </c:pt>
                <c:pt idx="45">
                  <c:v>-120.52</c:v>
                </c:pt>
                <c:pt idx="46">
                  <c:v>-112.31</c:v>
                </c:pt>
                <c:pt idx="47">
                  <c:v>-111.17</c:v>
                </c:pt>
                <c:pt idx="48">
                  <c:v>-118.19</c:v>
                </c:pt>
                <c:pt idx="49">
                  <c:v>-126.52</c:v>
                </c:pt>
                <c:pt idx="50">
                  <c:v>-137</c:v>
                </c:pt>
                <c:pt idx="51">
                  <c:v>-134.18</c:v>
                </c:pt>
                <c:pt idx="52">
                  <c:v>-122.02</c:v>
                </c:pt>
                <c:pt idx="53">
                  <c:v>-109.85</c:v>
                </c:pt>
                <c:pt idx="54">
                  <c:v>-109.28</c:v>
                </c:pt>
                <c:pt idx="55">
                  <c:v>-121.54</c:v>
                </c:pt>
                <c:pt idx="56">
                  <c:v>-134.88999999999999</c:v>
                </c:pt>
                <c:pt idx="57">
                  <c:v>-141.96</c:v>
                </c:pt>
                <c:pt idx="58">
                  <c:v>-140.58000000000001</c:v>
                </c:pt>
                <c:pt idx="59">
                  <c:v>-129.61000000000001</c:v>
                </c:pt>
                <c:pt idx="60">
                  <c:v>-110.05</c:v>
                </c:pt>
                <c:pt idx="61">
                  <c:v>-97.218000000000004</c:v>
                </c:pt>
                <c:pt idx="62">
                  <c:v>-88.244</c:v>
                </c:pt>
                <c:pt idx="63">
                  <c:v>-82.858000000000004</c:v>
                </c:pt>
                <c:pt idx="64">
                  <c:v>-81.119</c:v>
                </c:pt>
                <c:pt idx="65">
                  <c:v>-86.772000000000006</c:v>
                </c:pt>
                <c:pt idx="66">
                  <c:v>-89.882000000000005</c:v>
                </c:pt>
                <c:pt idx="67">
                  <c:v>-99.525000000000006</c:v>
                </c:pt>
                <c:pt idx="68">
                  <c:v>-106.97</c:v>
                </c:pt>
                <c:pt idx="69">
                  <c:v>-110.47</c:v>
                </c:pt>
                <c:pt idx="70">
                  <c:v>-108</c:v>
                </c:pt>
                <c:pt idx="71">
                  <c:v>-101.73</c:v>
                </c:pt>
                <c:pt idx="72">
                  <c:v>-88.63</c:v>
                </c:pt>
                <c:pt idx="73">
                  <c:v>-76.876999999999995</c:v>
                </c:pt>
                <c:pt idx="74">
                  <c:v>-74.620999999999995</c:v>
                </c:pt>
                <c:pt idx="75">
                  <c:v>-72.820999999999998</c:v>
                </c:pt>
                <c:pt idx="76">
                  <c:v>-65.844999999999999</c:v>
                </c:pt>
                <c:pt idx="77">
                  <c:v>-51.76</c:v>
                </c:pt>
                <c:pt idx="78">
                  <c:v>-39.893999999999998</c:v>
                </c:pt>
                <c:pt idx="79">
                  <c:v>-32.061</c:v>
                </c:pt>
                <c:pt idx="80">
                  <c:v>-34.808</c:v>
                </c:pt>
                <c:pt idx="81">
                  <c:v>-48.25</c:v>
                </c:pt>
                <c:pt idx="82">
                  <c:v>-53.274000000000001</c:v>
                </c:pt>
                <c:pt idx="83">
                  <c:v>-56.31</c:v>
                </c:pt>
                <c:pt idx="84">
                  <c:v>-57.405999999999999</c:v>
                </c:pt>
                <c:pt idx="85">
                  <c:v>-52.057000000000002</c:v>
                </c:pt>
                <c:pt idx="86">
                  <c:v>-40.030999999999999</c:v>
                </c:pt>
                <c:pt idx="87">
                  <c:v>-26.582000000000001</c:v>
                </c:pt>
                <c:pt idx="88">
                  <c:v>-15.763</c:v>
                </c:pt>
                <c:pt idx="89">
                  <c:v>2.6594000000000002</c:v>
                </c:pt>
                <c:pt idx="90">
                  <c:v>5.3293999999999997</c:v>
                </c:pt>
                <c:pt idx="91">
                  <c:v>-0.81669999999999998</c:v>
                </c:pt>
                <c:pt idx="92">
                  <c:v>3.5996999999999999</c:v>
                </c:pt>
                <c:pt idx="93">
                  <c:v>7.1242999999999999</c:v>
                </c:pt>
                <c:pt idx="94">
                  <c:v>11.645</c:v>
                </c:pt>
                <c:pt idx="95">
                  <c:v>25.513999999999999</c:v>
                </c:pt>
                <c:pt idx="96">
                  <c:v>30.178000000000001</c:v>
                </c:pt>
                <c:pt idx="97">
                  <c:v>30.245000000000001</c:v>
                </c:pt>
                <c:pt idx="98">
                  <c:v>33.545000000000002</c:v>
                </c:pt>
                <c:pt idx="99">
                  <c:v>28.637</c:v>
                </c:pt>
                <c:pt idx="100">
                  <c:v>29.1</c:v>
                </c:pt>
                <c:pt idx="101">
                  <c:v>36.243000000000002</c:v>
                </c:pt>
                <c:pt idx="102">
                  <c:v>38.704999999999998</c:v>
                </c:pt>
                <c:pt idx="103">
                  <c:v>46.518000000000001</c:v>
                </c:pt>
                <c:pt idx="104">
                  <c:v>53.155999999999999</c:v>
                </c:pt>
                <c:pt idx="105">
                  <c:v>59.563000000000002</c:v>
                </c:pt>
                <c:pt idx="106">
                  <c:v>67.415000000000006</c:v>
                </c:pt>
                <c:pt idx="107">
                  <c:v>76.596999999999994</c:v>
                </c:pt>
                <c:pt idx="108">
                  <c:v>77.680000000000007</c:v>
                </c:pt>
                <c:pt idx="109">
                  <c:v>69.12</c:v>
                </c:pt>
                <c:pt idx="110">
                  <c:v>62.386000000000003</c:v>
                </c:pt>
                <c:pt idx="111">
                  <c:v>66.498999999999995</c:v>
                </c:pt>
                <c:pt idx="112">
                  <c:v>76.864000000000004</c:v>
                </c:pt>
                <c:pt idx="113">
                  <c:v>102.84</c:v>
                </c:pt>
                <c:pt idx="114">
                  <c:v>125.67</c:v>
                </c:pt>
                <c:pt idx="115">
                  <c:v>135.65</c:v>
                </c:pt>
                <c:pt idx="116">
                  <c:v>137.72999999999999</c:v>
                </c:pt>
                <c:pt idx="117">
                  <c:v>138.72</c:v>
                </c:pt>
                <c:pt idx="118">
                  <c:v>136.08000000000001</c:v>
                </c:pt>
                <c:pt idx="119">
                  <c:v>138.15</c:v>
                </c:pt>
                <c:pt idx="120">
                  <c:v>139.36000000000001</c:v>
                </c:pt>
                <c:pt idx="121">
                  <c:v>141.76</c:v>
                </c:pt>
                <c:pt idx="122">
                  <c:v>145.24</c:v>
                </c:pt>
                <c:pt idx="123">
                  <c:v>144</c:v>
                </c:pt>
                <c:pt idx="124">
                  <c:v>146.91</c:v>
                </c:pt>
                <c:pt idx="125">
                  <c:v>155.16</c:v>
                </c:pt>
                <c:pt idx="126">
                  <c:v>150.69999999999999</c:v>
                </c:pt>
                <c:pt idx="127">
                  <c:v>150.29</c:v>
                </c:pt>
                <c:pt idx="128">
                  <c:v>157.66999999999999</c:v>
                </c:pt>
                <c:pt idx="129">
                  <c:v>170.05</c:v>
                </c:pt>
                <c:pt idx="130">
                  <c:v>191.24</c:v>
                </c:pt>
                <c:pt idx="131">
                  <c:v>222.42</c:v>
                </c:pt>
                <c:pt idx="132">
                  <c:v>256.88</c:v>
                </c:pt>
                <c:pt idx="133">
                  <c:v>284.89</c:v>
                </c:pt>
                <c:pt idx="134">
                  <c:v>297.55</c:v>
                </c:pt>
                <c:pt idx="135">
                  <c:v>305.85000000000002</c:v>
                </c:pt>
                <c:pt idx="136">
                  <c:v>307.61</c:v>
                </c:pt>
                <c:pt idx="137">
                  <c:v>302.62</c:v>
                </c:pt>
                <c:pt idx="138">
                  <c:v>292.18</c:v>
                </c:pt>
                <c:pt idx="139">
                  <c:v>288.31</c:v>
                </c:pt>
                <c:pt idx="140">
                  <c:v>290.33</c:v>
                </c:pt>
                <c:pt idx="141">
                  <c:v>300.69</c:v>
                </c:pt>
                <c:pt idx="142">
                  <c:v>325.10000000000002</c:v>
                </c:pt>
                <c:pt idx="143">
                  <c:v>353.7</c:v>
                </c:pt>
                <c:pt idx="144">
                  <c:v>391.51</c:v>
                </c:pt>
                <c:pt idx="145">
                  <c:v>440.08</c:v>
                </c:pt>
                <c:pt idx="146">
                  <c:v>492.15</c:v>
                </c:pt>
                <c:pt idx="147">
                  <c:v>537.08000000000004</c:v>
                </c:pt>
                <c:pt idx="148">
                  <c:v>564.66</c:v>
                </c:pt>
                <c:pt idx="149">
                  <c:v>578.54</c:v>
                </c:pt>
                <c:pt idx="150">
                  <c:v>583.86</c:v>
                </c:pt>
                <c:pt idx="151">
                  <c:v>599.25</c:v>
                </c:pt>
                <c:pt idx="152">
                  <c:v>624.73</c:v>
                </c:pt>
                <c:pt idx="153">
                  <c:v>657.03</c:v>
                </c:pt>
                <c:pt idx="154">
                  <c:v>695.7</c:v>
                </c:pt>
                <c:pt idx="155">
                  <c:v>733.25</c:v>
                </c:pt>
                <c:pt idx="156">
                  <c:v>766.58</c:v>
                </c:pt>
                <c:pt idx="157">
                  <c:v>798.09</c:v>
                </c:pt>
                <c:pt idx="158">
                  <c:v>826.02</c:v>
                </c:pt>
                <c:pt idx="159">
                  <c:v>849.64</c:v>
                </c:pt>
                <c:pt idx="160">
                  <c:v>888.42</c:v>
                </c:pt>
                <c:pt idx="161">
                  <c:v>930.65</c:v>
                </c:pt>
                <c:pt idx="162">
                  <c:v>979.61</c:v>
                </c:pt>
                <c:pt idx="163">
                  <c:v>1028.5</c:v>
                </c:pt>
                <c:pt idx="164">
                  <c:v>1074.2</c:v>
                </c:pt>
                <c:pt idx="165">
                  <c:v>1120.5</c:v>
                </c:pt>
                <c:pt idx="166">
                  <c:v>1167.5999999999999</c:v>
                </c:pt>
                <c:pt idx="167">
                  <c:v>1205.8</c:v>
                </c:pt>
                <c:pt idx="168">
                  <c:v>1243.0999999999999</c:v>
                </c:pt>
                <c:pt idx="169">
                  <c:v>1278.7</c:v>
                </c:pt>
                <c:pt idx="170">
                  <c:v>1305.3</c:v>
                </c:pt>
                <c:pt idx="171">
                  <c:v>1333.2</c:v>
                </c:pt>
                <c:pt idx="172">
                  <c:v>1370.2</c:v>
                </c:pt>
                <c:pt idx="173">
                  <c:v>1406.9</c:v>
                </c:pt>
                <c:pt idx="174">
                  <c:v>1456.7</c:v>
                </c:pt>
                <c:pt idx="175">
                  <c:v>1531.5</c:v>
                </c:pt>
                <c:pt idx="176">
                  <c:v>1609.1</c:v>
                </c:pt>
                <c:pt idx="177">
                  <c:v>1690.5</c:v>
                </c:pt>
                <c:pt idx="178">
                  <c:v>1772.1</c:v>
                </c:pt>
                <c:pt idx="179">
                  <c:v>1844</c:v>
                </c:pt>
                <c:pt idx="180">
                  <c:v>1921.1</c:v>
                </c:pt>
                <c:pt idx="181">
                  <c:v>1983</c:v>
                </c:pt>
                <c:pt idx="182">
                  <c:v>2049.1</c:v>
                </c:pt>
                <c:pt idx="183">
                  <c:v>2111.6999999999998</c:v>
                </c:pt>
                <c:pt idx="184">
                  <c:v>2168.4</c:v>
                </c:pt>
                <c:pt idx="185">
                  <c:v>2229</c:v>
                </c:pt>
                <c:pt idx="186">
                  <c:v>2288.5</c:v>
                </c:pt>
                <c:pt idx="187">
                  <c:v>2346.1</c:v>
                </c:pt>
                <c:pt idx="188">
                  <c:v>2397.9</c:v>
                </c:pt>
                <c:pt idx="189">
                  <c:v>2453.3000000000002</c:v>
                </c:pt>
                <c:pt idx="190">
                  <c:v>2504.8000000000002</c:v>
                </c:pt>
                <c:pt idx="191">
                  <c:v>2559.8000000000002</c:v>
                </c:pt>
                <c:pt idx="192">
                  <c:v>2634.8</c:v>
                </c:pt>
                <c:pt idx="193">
                  <c:v>2710.9</c:v>
                </c:pt>
                <c:pt idx="194">
                  <c:v>2784.5</c:v>
                </c:pt>
                <c:pt idx="195">
                  <c:v>2848.5</c:v>
                </c:pt>
                <c:pt idx="196">
                  <c:v>2899.9</c:v>
                </c:pt>
                <c:pt idx="197">
                  <c:v>2944.6</c:v>
                </c:pt>
                <c:pt idx="198">
                  <c:v>2985.9</c:v>
                </c:pt>
                <c:pt idx="199">
                  <c:v>3035.2</c:v>
                </c:pt>
                <c:pt idx="200">
                  <c:v>3071.4</c:v>
                </c:pt>
                <c:pt idx="201">
                  <c:v>3093.8</c:v>
                </c:pt>
                <c:pt idx="202">
                  <c:v>3113</c:v>
                </c:pt>
                <c:pt idx="203">
                  <c:v>3116.2</c:v>
                </c:pt>
                <c:pt idx="204">
                  <c:v>3108.3</c:v>
                </c:pt>
                <c:pt idx="205">
                  <c:v>3114.6</c:v>
                </c:pt>
                <c:pt idx="206">
                  <c:v>3112.1</c:v>
                </c:pt>
                <c:pt idx="207">
                  <c:v>3108.4</c:v>
                </c:pt>
                <c:pt idx="208">
                  <c:v>3107.5</c:v>
                </c:pt>
                <c:pt idx="209">
                  <c:v>3090.4</c:v>
                </c:pt>
                <c:pt idx="210">
                  <c:v>3064.4</c:v>
                </c:pt>
                <c:pt idx="211">
                  <c:v>3049.5</c:v>
                </c:pt>
                <c:pt idx="212">
                  <c:v>3038.4</c:v>
                </c:pt>
                <c:pt idx="213">
                  <c:v>3027.1</c:v>
                </c:pt>
                <c:pt idx="214">
                  <c:v>3004.5</c:v>
                </c:pt>
                <c:pt idx="215">
                  <c:v>2966.5</c:v>
                </c:pt>
                <c:pt idx="216">
                  <c:v>2908.5</c:v>
                </c:pt>
                <c:pt idx="217">
                  <c:v>2845.7</c:v>
                </c:pt>
                <c:pt idx="218">
                  <c:v>2798.3</c:v>
                </c:pt>
                <c:pt idx="219">
                  <c:v>2763.4</c:v>
                </c:pt>
                <c:pt idx="220">
                  <c:v>2739.8</c:v>
                </c:pt>
                <c:pt idx="221">
                  <c:v>2719.1</c:v>
                </c:pt>
                <c:pt idx="222">
                  <c:v>2690.7</c:v>
                </c:pt>
                <c:pt idx="223">
                  <c:v>2648</c:v>
                </c:pt>
                <c:pt idx="224">
                  <c:v>2586.5</c:v>
                </c:pt>
                <c:pt idx="225">
                  <c:v>2508.6</c:v>
                </c:pt>
                <c:pt idx="226">
                  <c:v>2423.6999999999998</c:v>
                </c:pt>
                <c:pt idx="227">
                  <c:v>2340.5</c:v>
                </c:pt>
                <c:pt idx="228">
                  <c:v>2268.1999999999998</c:v>
                </c:pt>
                <c:pt idx="229">
                  <c:v>2216</c:v>
                </c:pt>
                <c:pt idx="230">
                  <c:v>2162.9</c:v>
                </c:pt>
                <c:pt idx="231">
                  <c:v>2119</c:v>
                </c:pt>
                <c:pt idx="232">
                  <c:v>2070.3000000000002</c:v>
                </c:pt>
                <c:pt idx="233">
                  <c:v>2012.9</c:v>
                </c:pt>
                <c:pt idx="234">
                  <c:v>1973.7</c:v>
                </c:pt>
                <c:pt idx="235">
                  <c:v>1935.2</c:v>
                </c:pt>
                <c:pt idx="236">
                  <c:v>1895.4</c:v>
                </c:pt>
                <c:pt idx="237">
                  <c:v>1861.9</c:v>
                </c:pt>
                <c:pt idx="238">
                  <c:v>1832.5</c:v>
                </c:pt>
                <c:pt idx="239">
                  <c:v>1805.2</c:v>
                </c:pt>
                <c:pt idx="240">
                  <c:v>1777.2</c:v>
                </c:pt>
                <c:pt idx="241">
                  <c:v>1746.6</c:v>
                </c:pt>
                <c:pt idx="242">
                  <c:v>1701.2</c:v>
                </c:pt>
                <c:pt idx="243">
                  <c:v>1652.2</c:v>
                </c:pt>
                <c:pt idx="244">
                  <c:v>1603.6</c:v>
                </c:pt>
                <c:pt idx="245">
                  <c:v>1557.3</c:v>
                </c:pt>
                <c:pt idx="246">
                  <c:v>1524.3</c:v>
                </c:pt>
                <c:pt idx="247">
                  <c:v>1493.4</c:v>
                </c:pt>
                <c:pt idx="248">
                  <c:v>1467.6</c:v>
                </c:pt>
                <c:pt idx="249">
                  <c:v>1437.8</c:v>
                </c:pt>
                <c:pt idx="250">
                  <c:v>1391</c:v>
                </c:pt>
                <c:pt idx="251">
                  <c:v>1345.6</c:v>
                </c:pt>
                <c:pt idx="252">
                  <c:v>1311.2</c:v>
                </c:pt>
                <c:pt idx="253">
                  <c:v>1278.5999999999999</c:v>
                </c:pt>
                <c:pt idx="254">
                  <c:v>1257.3</c:v>
                </c:pt>
                <c:pt idx="255">
                  <c:v>1232.4000000000001</c:v>
                </c:pt>
                <c:pt idx="256">
                  <c:v>1185.9000000000001</c:v>
                </c:pt>
                <c:pt idx="257">
                  <c:v>1146.9000000000001</c:v>
                </c:pt>
                <c:pt idx="258">
                  <c:v>1119.0999999999999</c:v>
                </c:pt>
                <c:pt idx="259">
                  <c:v>1093.3</c:v>
                </c:pt>
                <c:pt idx="260">
                  <c:v>1079.5</c:v>
                </c:pt>
                <c:pt idx="261">
                  <c:v>1053.7</c:v>
                </c:pt>
                <c:pt idx="262">
                  <c:v>1014.7</c:v>
                </c:pt>
                <c:pt idx="263">
                  <c:v>976.33</c:v>
                </c:pt>
                <c:pt idx="264">
                  <c:v>931.39</c:v>
                </c:pt>
                <c:pt idx="265">
                  <c:v>886.48</c:v>
                </c:pt>
                <c:pt idx="266">
                  <c:v>840.63</c:v>
                </c:pt>
                <c:pt idx="267">
                  <c:v>809.23</c:v>
                </c:pt>
                <c:pt idx="268">
                  <c:v>796.41</c:v>
                </c:pt>
                <c:pt idx="269">
                  <c:v>781.57</c:v>
                </c:pt>
                <c:pt idx="270">
                  <c:v>767.05</c:v>
                </c:pt>
                <c:pt idx="271">
                  <c:v>742.38</c:v>
                </c:pt>
                <c:pt idx="272">
                  <c:v>706.09</c:v>
                </c:pt>
                <c:pt idx="273">
                  <c:v>673.76</c:v>
                </c:pt>
                <c:pt idx="274">
                  <c:v>649.55999999999995</c:v>
                </c:pt>
                <c:pt idx="275">
                  <c:v>632.63</c:v>
                </c:pt>
                <c:pt idx="276">
                  <c:v>629.53</c:v>
                </c:pt>
                <c:pt idx="277">
                  <c:v>626.97</c:v>
                </c:pt>
                <c:pt idx="278">
                  <c:v>607.96</c:v>
                </c:pt>
                <c:pt idx="279">
                  <c:v>589.38</c:v>
                </c:pt>
                <c:pt idx="280">
                  <c:v>569.59</c:v>
                </c:pt>
                <c:pt idx="281">
                  <c:v>538.91</c:v>
                </c:pt>
                <c:pt idx="282">
                  <c:v>521.19000000000005</c:v>
                </c:pt>
                <c:pt idx="283">
                  <c:v>498.92</c:v>
                </c:pt>
                <c:pt idx="284">
                  <c:v>470.11</c:v>
                </c:pt>
                <c:pt idx="285">
                  <c:v>447.49</c:v>
                </c:pt>
                <c:pt idx="286">
                  <c:v>429.88</c:v>
                </c:pt>
                <c:pt idx="287">
                  <c:v>419.51</c:v>
                </c:pt>
                <c:pt idx="288">
                  <c:v>409.48</c:v>
                </c:pt>
                <c:pt idx="289">
                  <c:v>403.29</c:v>
                </c:pt>
                <c:pt idx="290">
                  <c:v>394.69</c:v>
                </c:pt>
                <c:pt idx="291">
                  <c:v>386.65</c:v>
                </c:pt>
                <c:pt idx="292">
                  <c:v>382.28</c:v>
                </c:pt>
                <c:pt idx="293">
                  <c:v>380.82</c:v>
                </c:pt>
                <c:pt idx="294">
                  <c:v>374.8</c:v>
                </c:pt>
                <c:pt idx="295">
                  <c:v>366.59</c:v>
                </c:pt>
                <c:pt idx="296">
                  <c:v>357.42</c:v>
                </c:pt>
                <c:pt idx="297">
                  <c:v>348.23</c:v>
                </c:pt>
                <c:pt idx="298">
                  <c:v>342.61</c:v>
                </c:pt>
                <c:pt idx="299">
                  <c:v>335.67</c:v>
                </c:pt>
                <c:pt idx="300">
                  <c:v>324.87</c:v>
                </c:pt>
                <c:pt idx="301">
                  <c:v>303.58</c:v>
                </c:pt>
                <c:pt idx="302">
                  <c:v>274.89999999999998</c:v>
                </c:pt>
                <c:pt idx="303">
                  <c:v>245.08</c:v>
                </c:pt>
                <c:pt idx="304">
                  <c:v>216.21</c:v>
                </c:pt>
                <c:pt idx="305">
                  <c:v>200.46</c:v>
                </c:pt>
                <c:pt idx="306">
                  <c:v>192.04</c:v>
                </c:pt>
                <c:pt idx="307">
                  <c:v>187.92</c:v>
                </c:pt>
                <c:pt idx="308">
                  <c:v>185.33</c:v>
                </c:pt>
                <c:pt idx="309">
                  <c:v>171.59</c:v>
                </c:pt>
                <c:pt idx="310">
                  <c:v>159.19999999999999</c:v>
                </c:pt>
                <c:pt idx="311">
                  <c:v>148.65</c:v>
                </c:pt>
                <c:pt idx="312">
                  <c:v>141.22</c:v>
                </c:pt>
                <c:pt idx="313">
                  <c:v>151.63</c:v>
                </c:pt>
                <c:pt idx="314">
                  <c:v>161.74</c:v>
                </c:pt>
                <c:pt idx="315">
                  <c:v>157.97999999999999</c:v>
                </c:pt>
                <c:pt idx="316">
                  <c:v>156.87</c:v>
                </c:pt>
                <c:pt idx="317">
                  <c:v>147.69999999999999</c:v>
                </c:pt>
                <c:pt idx="318">
                  <c:v>140.65</c:v>
                </c:pt>
                <c:pt idx="319">
                  <c:v>154.30000000000001</c:v>
                </c:pt>
                <c:pt idx="320">
                  <c:v>164.8</c:v>
                </c:pt>
                <c:pt idx="321">
                  <c:v>159.75</c:v>
                </c:pt>
                <c:pt idx="322">
                  <c:v>142.09</c:v>
                </c:pt>
                <c:pt idx="323">
                  <c:v>110.55</c:v>
                </c:pt>
                <c:pt idx="324">
                  <c:v>75.710999999999999</c:v>
                </c:pt>
                <c:pt idx="325">
                  <c:v>49.2</c:v>
                </c:pt>
                <c:pt idx="326">
                  <c:v>36.225999999999999</c:v>
                </c:pt>
                <c:pt idx="327">
                  <c:v>38.813000000000002</c:v>
                </c:pt>
                <c:pt idx="328">
                  <c:v>52.284999999999997</c:v>
                </c:pt>
                <c:pt idx="329">
                  <c:v>70.177000000000007</c:v>
                </c:pt>
                <c:pt idx="330">
                  <c:v>85.088999999999999</c:v>
                </c:pt>
                <c:pt idx="331">
                  <c:v>87.923000000000002</c:v>
                </c:pt>
                <c:pt idx="332">
                  <c:v>85.959000000000003</c:v>
                </c:pt>
                <c:pt idx="333">
                  <c:v>77.272000000000006</c:v>
                </c:pt>
                <c:pt idx="334">
                  <c:v>70.052000000000007</c:v>
                </c:pt>
                <c:pt idx="335">
                  <c:v>64.521000000000001</c:v>
                </c:pt>
                <c:pt idx="336">
                  <c:v>60.953000000000003</c:v>
                </c:pt>
                <c:pt idx="337">
                  <c:v>54.048999999999999</c:v>
                </c:pt>
                <c:pt idx="338">
                  <c:v>45.66</c:v>
                </c:pt>
                <c:pt idx="339">
                  <c:v>45.48</c:v>
                </c:pt>
                <c:pt idx="340">
                  <c:v>46.506</c:v>
                </c:pt>
                <c:pt idx="341">
                  <c:v>52.615000000000002</c:v>
                </c:pt>
                <c:pt idx="342">
                  <c:v>57.976999999999997</c:v>
                </c:pt>
                <c:pt idx="343">
                  <c:v>51.715000000000003</c:v>
                </c:pt>
                <c:pt idx="344">
                  <c:v>37.817999999999998</c:v>
                </c:pt>
                <c:pt idx="345">
                  <c:v>29.905000000000001</c:v>
                </c:pt>
                <c:pt idx="346">
                  <c:v>32.213000000000001</c:v>
                </c:pt>
                <c:pt idx="347">
                  <c:v>38.991999999999997</c:v>
                </c:pt>
                <c:pt idx="348">
                  <c:v>47.015999999999998</c:v>
                </c:pt>
                <c:pt idx="349">
                  <c:v>48.759</c:v>
                </c:pt>
                <c:pt idx="350">
                  <c:v>40.762</c:v>
                </c:pt>
                <c:pt idx="351">
                  <c:v>33.146000000000001</c:v>
                </c:pt>
                <c:pt idx="352">
                  <c:v>20.658000000000001</c:v>
                </c:pt>
                <c:pt idx="353">
                  <c:v>11.529</c:v>
                </c:pt>
                <c:pt idx="354">
                  <c:v>8.4621999999999993</c:v>
                </c:pt>
                <c:pt idx="355">
                  <c:v>3.3536000000000001</c:v>
                </c:pt>
                <c:pt idx="356">
                  <c:v>9.3493999999999993</c:v>
                </c:pt>
                <c:pt idx="357">
                  <c:v>15.279</c:v>
                </c:pt>
                <c:pt idx="358">
                  <c:v>19.047000000000001</c:v>
                </c:pt>
                <c:pt idx="359">
                  <c:v>23.024000000000001</c:v>
                </c:pt>
                <c:pt idx="360">
                  <c:v>24.756</c:v>
                </c:pt>
                <c:pt idx="361">
                  <c:v>25.408000000000001</c:v>
                </c:pt>
                <c:pt idx="362">
                  <c:v>32.786000000000001</c:v>
                </c:pt>
                <c:pt idx="363">
                  <c:v>39.164999999999999</c:v>
                </c:pt>
                <c:pt idx="364">
                  <c:v>49.631999999999998</c:v>
                </c:pt>
                <c:pt idx="365">
                  <c:v>57.113</c:v>
                </c:pt>
                <c:pt idx="366">
                  <c:v>61.262</c:v>
                </c:pt>
                <c:pt idx="367">
                  <c:v>58.95</c:v>
                </c:pt>
                <c:pt idx="368">
                  <c:v>52.283000000000001</c:v>
                </c:pt>
                <c:pt idx="369">
                  <c:v>42.850999999999999</c:v>
                </c:pt>
                <c:pt idx="370">
                  <c:v>33.987000000000002</c:v>
                </c:pt>
                <c:pt idx="371">
                  <c:v>33.527000000000001</c:v>
                </c:pt>
                <c:pt idx="372">
                  <c:v>22.291</c:v>
                </c:pt>
                <c:pt idx="373">
                  <c:v>20.111000000000001</c:v>
                </c:pt>
                <c:pt idx="374">
                  <c:v>13.833</c:v>
                </c:pt>
                <c:pt idx="375">
                  <c:v>3.8502000000000001</c:v>
                </c:pt>
                <c:pt idx="376">
                  <c:v>11.021000000000001</c:v>
                </c:pt>
                <c:pt idx="377">
                  <c:v>17.431000000000001</c:v>
                </c:pt>
                <c:pt idx="378">
                  <c:v>23.193999999999999</c:v>
                </c:pt>
                <c:pt idx="379">
                  <c:v>26.013000000000002</c:v>
                </c:pt>
                <c:pt idx="380">
                  <c:v>26.387</c:v>
                </c:pt>
                <c:pt idx="381">
                  <c:v>17.951000000000001</c:v>
                </c:pt>
                <c:pt idx="382">
                  <c:v>0.89283999999999997</c:v>
                </c:pt>
                <c:pt idx="383">
                  <c:v>-10.888</c:v>
                </c:pt>
                <c:pt idx="384">
                  <c:v>-22.920999999999999</c:v>
                </c:pt>
                <c:pt idx="385">
                  <c:v>-22.797000000000001</c:v>
                </c:pt>
                <c:pt idx="386">
                  <c:v>0.35648999999999997</c:v>
                </c:pt>
                <c:pt idx="387">
                  <c:v>19.056999999999999</c:v>
                </c:pt>
                <c:pt idx="388">
                  <c:v>29.856000000000002</c:v>
                </c:pt>
                <c:pt idx="389">
                  <c:v>45.542000000000002</c:v>
                </c:pt>
                <c:pt idx="390">
                  <c:v>53.728999999999999</c:v>
                </c:pt>
                <c:pt idx="391">
                  <c:v>56.712000000000003</c:v>
                </c:pt>
                <c:pt idx="392">
                  <c:v>61.704999999999998</c:v>
                </c:pt>
                <c:pt idx="393">
                  <c:v>57.009</c:v>
                </c:pt>
                <c:pt idx="394">
                  <c:v>41.228999999999999</c:v>
                </c:pt>
                <c:pt idx="395">
                  <c:v>19.736000000000001</c:v>
                </c:pt>
                <c:pt idx="396">
                  <c:v>2.4281000000000001</c:v>
                </c:pt>
                <c:pt idx="397">
                  <c:v>-9.6057000000000006</c:v>
                </c:pt>
                <c:pt idx="398">
                  <c:v>-11.973000000000001</c:v>
                </c:pt>
                <c:pt idx="399">
                  <c:v>-11.082000000000001</c:v>
                </c:pt>
                <c:pt idx="400">
                  <c:v>-7.9457000000000004</c:v>
                </c:pt>
              </c:numCache>
            </c:numRef>
          </c:val>
          <c:smooth val="0"/>
          <c:extLst>
            <c:ext xmlns:c16="http://schemas.microsoft.com/office/drawing/2014/chart" uri="{C3380CC4-5D6E-409C-BE32-E72D297353CC}">
              <c16:uniqueId val="{00000001-714A-CA46-8A99-702C3499B0D8}"/>
            </c:ext>
          </c:extLst>
        </c:ser>
        <c:ser>
          <c:idx val="4"/>
          <c:order val="2"/>
          <c:tx>
            <c:strRef>
              <c:f>'K1'!$E$1</c:f>
              <c:strCache>
                <c:ptCount val="1"/>
                <c:pt idx="0">
                  <c:v>24 hours</c:v>
                </c:pt>
              </c:strCache>
            </c:strRef>
          </c:tx>
          <c:spPr>
            <a:ln w="28575" cap="rnd">
              <a:solidFill>
                <a:schemeClr val="accent4"/>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'K1'!$E$800:$E$1200</c:f>
              <c:numCache>
                <c:formatCode>0.00E+00</c:formatCode>
                <c:ptCount val="401"/>
                <c:pt idx="0">
                  <c:v>-232</c:v>
                </c:pt>
                <c:pt idx="1">
                  <c:v>-218</c:v>
                </c:pt>
                <c:pt idx="2">
                  <c:v>-202</c:v>
                </c:pt>
                <c:pt idx="3">
                  <c:v>-192</c:v>
                </c:pt>
                <c:pt idx="4">
                  <c:v>-190</c:v>
                </c:pt>
                <c:pt idx="5">
                  <c:v>-197</c:v>
                </c:pt>
                <c:pt idx="6">
                  <c:v>-201</c:v>
                </c:pt>
                <c:pt idx="7">
                  <c:v>-210</c:v>
                </c:pt>
                <c:pt idx="8">
                  <c:v>-218</c:v>
                </c:pt>
                <c:pt idx="9">
                  <c:v>-233</c:v>
                </c:pt>
                <c:pt idx="10">
                  <c:v>-249</c:v>
                </c:pt>
                <c:pt idx="11">
                  <c:v>-256</c:v>
                </c:pt>
                <c:pt idx="12">
                  <c:v>-256</c:v>
                </c:pt>
                <c:pt idx="13">
                  <c:v>-256</c:v>
                </c:pt>
                <c:pt idx="14">
                  <c:v>-255</c:v>
                </c:pt>
                <c:pt idx="15">
                  <c:v>-252</c:v>
                </c:pt>
                <c:pt idx="16">
                  <c:v>-253</c:v>
                </c:pt>
                <c:pt idx="17">
                  <c:v>-252</c:v>
                </c:pt>
                <c:pt idx="18">
                  <c:v>-244</c:v>
                </c:pt>
                <c:pt idx="19">
                  <c:v>-243</c:v>
                </c:pt>
                <c:pt idx="20">
                  <c:v>-248</c:v>
                </c:pt>
                <c:pt idx="21">
                  <c:v>-256</c:v>
                </c:pt>
                <c:pt idx="22">
                  <c:v>-265</c:v>
                </c:pt>
                <c:pt idx="23">
                  <c:v>-267</c:v>
                </c:pt>
                <c:pt idx="24">
                  <c:v>-254</c:v>
                </c:pt>
                <c:pt idx="25">
                  <c:v>-246</c:v>
                </c:pt>
                <c:pt idx="26">
                  <c:v>-237</c:v>
                </c:pt>
                <c:pt idx="27">
                  <c:v>-229</c:v>
                </c:pt>
                <c:pt idx="28">
                  <c:v>-227</c:v>
                </c:pt>
                <c:pt idx="29">
                  <c:v>-222</c:v>
                </c:pt>
                <c:pt idx="30">
                  <c:v>-201</c:v>
                </c:pt>
                <c:pt idx="31">
                  <c:v>-177</c:v>
                </c:pt>
                <c:pt idx="32">
                  <c:v>-155</c:v>
                </c:pt>
                <c:pt idx="33">
                  <c:v>-144</c:v>
                </c:pt>
                <c:pt idx="34">
                  <c:v>-149</c:v>
                </c:pt>
                <c:pt idx="35">
                  <c:v>-164</c:v>
                </c:pt>
                <c:pt idx="36">
                  <c:v>-172</c:v>
                </c:pt>
                <c:pt idx="37">
                  <c:v>-168</c:v>
                </c:pt>
                <c:pt idx="38">
                  <c:v>-157</c:v>
                </c:pt>
                <c:pt idx="39">
                  <c:v>-148</c:v>
                </c:pt>
                <c:pt idx="40">
                  <c:v>-155</c:v>
                </c:pt>
                <c:pt idx="41">
                  <c:v>-168</c:v>
                </c:pt>
                <c:pt idx="42">
                  <c:v>-186</c:v>
                </c:pt>
                <c:pt idx="43">
                  <c:v>-203</c:v>
                </c:pt>
                <c:pt idx="44">
                  <c:v>-215</c:v>
                </c:pt>
                <c:pt idx="45">
                  <c:v>-215</c:v>
                </c:pt>
                <c:pt idx="46">
                  <c:v>-208</c:v>
                </c:pt>
                <c:pt idx="47">
                  <c:v>-200</c:v>
                </c:pt>
                <c:pt idx="48">
                  <c:v>-187</c:v>
                </c:pt>
                <c:pt idx="49">
                  <c:v>-174</c:v>
                </c:pt>
                <c:pt idx="50">
                  <c:v>-168</c:v>
                </c:pt>
                <c:pt idx="51">
                  <c:v>-164</c:v>
                </c:pt>
                <c:pt idx="52">
                  <c:v>-160</c:v>
                </c:pt>
                <c:pt idx="53">
                  <c:v>-148</c:v>
                </c:pt>
                <c:pt idx="54">
                  <c:v>-136</c:v>
                </c:pt>
                <c:pt idx="55">
                  <c:v>-136</c:v>
                </c:pt>
                <c:pt idx="56">
                  <c:v>-142</c:v>
                </c:pt>
                <c:pt idx="57">
                  <c:v>-151</c:v>
                </c:pt>
                <c:pt idx="58">
                  <c:v>-171</c:v>
                </c:pt>
                <c:pt idx="59">
                  <c:v>-186</c:v>
                </c:pt>
                <c:pt idx="60">
                  <c:v>-185</c:v>
                </c:pt>
                <c:pt idx="61">
                  <c:v>-176</c:v>
                </c:pt>
                <c:pt idx="62">
                  <c:v>-166</c:v>
                </c:pt>
                <c:pt idx="63">
                  <c:v>-157</c:v>
                </c:pt>
                <c:pt idx="64">
                  <c:v>-153</c:v>
                </c:pt>
                <c:pt idx="65">
                  <c:v>-144</c:v>
                </c:pt>
                <c:pt idx="66">
                  <c:v>-130</c:v>
                </c:pt>
                <c:pt idx="67">
                  <c:v>-120</c:v>
                </c:pt>
                <c:pt idx="68">
                  <c:v>-106</c:v>
                </c:pt>
                <c:pt idx="69">
                  <c:v>-95.6</c:v>
                </c:pt>
                <c:pt idx="70">
                  <c:v>-103</c:v>
                </c:pt>
                <c:pt idx="71">
                  <c:v>-117</c:v>
                </c:pt>
                <c:pt idx="72">
                  <c:v>-127</c:v>
                </c:pt>
                <c:pt idx="73">
                  <c:v>-133</c:v>
                </c:pt>
                <c:pt idx="74">
                  <c:v>-127</c:v>
                </c:pt>
                <c:pt idx="75">
                  <c:v>-119</c:v>
                </c:pt>
                <c:pt idx="76">
                  <c:v>-114</c:v>
                </c:pt>
                <c:pt idx="77">
                  <c:v>-117</c:v>
                </c:pt>
                <c:pt idx="78">
                  <c:v>-124</c:v>
                </c:pt>
                <c:pt idx="79">
                  <c:v>-127</c:v>
                </c:pt>
                <c:pt idx="80">
                  <c:v>-128</c:v>
                </c:pt>
                <c:pt idx="81">
                  <c:v>-121</c:v>
                </c:pt>
                <c:pt idx="82">
                  <c:v>-115</c:v>
                </c:pt>
                <c:pt idx="83">
                  <c:v>-114</c:v>
                </c:pt>
                <c:pt idx="84">
                  <c:v>-109</c:v>
                </c:pt>
                <c:pt idx="85">
                  <c:v>-103</c:v>
                </c:pt>
                <c:pt idx="86">
                  <c:v>-97</c:v>
                </c:pt>
                <c:pt idx="87">
                  <c:v>-94.2</c:v>
                </c:pt>
                <c:pt idx="88">
                  <c:v>-102</c:v>
                </c:pt>
                <c:pt idx="89">
                  <c:v>-109</c:v>
                </c:pt>
                <c:pt idx="90">
                  <c:v>-107</c:v>
                </c:pt>
                <c:pt idx="91">
                  <c:v>-108</c:v>
                </c:pt>
                <c:pt idx="92">
                  <c:v>-97.2</c:v>
                </c:pt>
                <c:pt idx="93">
                  <c:v>-84.5</c:v>
                </c:pt>
                <c:pt idx="94">
                  <c:v>-81.8</c:v>
                </c:pt>
                <c:pt idx="95">
                  <c:v>-77.099999999999994</c:v>
                </c:pt>
                <c:pt idx="96">
                  <c:v>-68.599999999999994</c:v>
                </c:pt>
                <c:pt idx="97">
                  <c:v>-51.4</c:v>
                </c:pt>
                <c:pt idx="98">
                  <c:v>-31.3</c:v>
                </c:pt>
                <c:pt idx="99">
                  <c:v>-25.7</c:v>
                </c:pt>
                <c:pt idx="100">
                  <c:v>-33.799999999999997</c:v>
                </c:pt>
                <c:pt idx="101">
                  <c:v>-42.6</c:v>
                </c:pt>
                <c:pt idx="102">
                  <c:v>-56</c:v>
                </c:pt>
                <c:pt idx="103">
                  <c:v>-69</c:v>
                </c:pt>
                <c:pt idx="104">
                  <c:v>-73.099999999999994</c:v>
                </c:pt>
                <c:pt idx="105">
                  <c:v>-68.2</c:v>
                </c:pt>
                <c:pt idx="106">
                  <c:v>-57</c:v>
                </c:pt>
                <c:pt idx="107">
                  <c:v>-32.6</c:v>
                </c:pt>
                <c:pt idx="108">
                  <c:v>-4.47</c:v>
                </c:pt>
                <c:pt idx="109">
                  <c:v>14.3</c:v>
                </c:pt>
                <c:pt idx="110">
                  <c:v>22.2</c:v>
                </c:pt>
                <c:pt idx="111">
                  <c:v>12.7</c:v>
                </c:pt>
                <c:pt idx="112">
                  <c:v>-12.8</c:v>
                </c:pt>
                <c:pt idx="113">
                  <c:v>-33.1</c:v>
                </c:pt>
                <c:pt idx="114">
                  <c:v>-53.5</c:v>
                </c:pt>
                <c:pt idx="115">
                  <c:v>-64.2</c:v>
                </c:pt>
                <c:pt idx="116">
                  <c:v>-59.7</c:v>
                </c:pt>
                <c:pt idx="117">
                  <c:v>-42.7</c:v>
                </c:pt>
                <c:pt idx="118">
                  <c:v>-22.5</c:v>
                </c:pt>
                <c:pt idx="119">
                  <c:v>-2.46</c:v>
                </c:pt>
                <c:pt idx="120">
                  <c:v>18.3</c:v>
                </c:pt>
                <c:pt idx="121">
                  <c:v>38.9</c:v>
                </c:pt>
                <c:pt idx="122">
                  <c:v>56.5</c:v>
                </c:pt>
                <c:pt idx="123">
                  <c:v>76.2</c:v>
                </c:pt>
                <c:pt idx="124">
                  <c:v>88.9</c:v>
                </c:pt>
                <c:pt idx="125">
                  <c:v>83.3</c:v>
                </c:pt>
                <c:pt idx="126">
                  <c:v>76.5</c:v>
                </c:pt>
                <c:pt idx="127">
                  <c:v>67.2</c:v>
                </c:pt>
                <c:pt idx="128">
                  <c:v>58.9</c:v>
                </c:pt>
                <c:pt idx="129">
                  <c:v>67</c:v>
                </c:pt>
                <c:pt idx="130">
                  <c:v>86.9</c:v>
                </c:pt>
                <c:pt idx="131">
                  <c:v>111</c:v>
                </c:pt>
                <c:pt idx="132">
                  <c:v>135</c:v>
                </c:pt>
                <c:pt idx="133">
                  <c:v>155</c:v>
                </c:pt>
                <c:pt idx="134">
                  <c:v>174</c:v>
                </c:pt>
                <c:pt idx="135">
                  <c:v>189</c:v>
                </c:pt>
                <c:pt idx="136">
                  <c:v>203</c:v>
                </c:pt>
                <c:pt idx="137">
                  <c:v>223</c:v>
                </c:pt>
                <c:pt idx="138">
                  <c:v>248</c:v>
                </c:pt>
                <c:pt idx="139">
                  <c:v>279</c:v>
                </c:pt>
                <c:pt idx="140">
                  <c:v>317</c:v>
                </c:pt>
                <c:pt idx="141">
                  <c:v>346</c:v>
                </c:pt>
                <c:pt idx="142">
                  <c:v>371</c:v>
                </c:pt>
                <c:pt idx="143">
                  <c:v>385</c:v>
                </c:pt>
                <c:pt idx="144">
                  <c:v>397</c:v>
                </c:pt>
                <c:pt idx="145">
                  <c:v>406</c:v>
                </c:pt>
                <c:pt idx="146">
                  <c:v>417</c:v>
                </c:pt>
                <c:pt idx="147">
                  <c:v>429</c:v>
                </c:pt>
                <c:pt idx="148">
                  <c:v>438</c:v>
                </c:pt>
                <c:pt idx="149">
                  <c:v>450</c:v>
                </c:pt>
                <c:pt idx="150">
                  <c:v>469</c:v>
                </c:pt>
                <c:pt idx="151">
                  <c:v>493</c:v>
                </c:pt>
                <c:pt idx="152">
                  <c:v>530</c:v>
                </c:pt>
                <c:pt idx="153">
                  <c:v>571</c:v>
                </c:pt>
                <c:pt idx="154">
                  <c:v>610</c:v>
                </c:pt>
                <c:pt idx="155">
                  <c:v>650</c:v>
                </c:pt>
                <c:pt idx="156">
                  <c:v>687</c:v>
                </c:pt>
                <c:pt idx="157">
                  <c:v>720</c:v>
                </c:pt>
                <c:pt idx="158">
                  <c:v>755</c:v>
                </c:pt>
                <c:pt idx="159">
                  <c:v>798</c:v>
                </c:pt>
                <c:pt idx="160">
                  <c:v>831</c:v>
                </c:pt>
                <c:pt idx="161">
                  <c:v>858</c:v>
                </c:pt>
                <c:pt idx="162">
                  <c:v>890</c:v>
                </c:pt>
                <c:pt idx="163">
                  <c:v>919</c:v>
                </c:pt>
                <c:pt idx="164">
                  <c:v>952</c:v>
                </c:pt>
                <c:pt idx="165">
                  <c:v>998</c:v>
                </c:pt>
                <c:pt idx="166">
                  <c:v>1040</c:v>
                </c:pt>
                <c:pt idx="167">
                  <c:v>1090</c:v>
                </c:pt>
                <c:pt idx="168">
                  <c:v>1150</c:v>
                </c:pt>
                <c:pt idx="169">
                  <c:v>1200</c:v>
                </c:pt>
                <c:pt idx="170">
                  <c:v>1260</c:v>
                </c:pt>
                <c:pt idx="171">
                  <c:v>1310</c:v>
                </c:pt>
                <c:pt idx="172">
                  <c:v>1360</c:v>
                </c:pt>
                <c:pt idx="173">
                  <c:v>1430</c:v>
                </c:pt>
                <c:pt idx="174">
                  <c:v>1510</c:v>
                </c:pt>
                <c:pt idx="175">
                  <c:v>1590</c:v>
                </c:pt>
                <c:pt idx="176">
                  <c:v>1670</c:v>
                </c:pt>
                <c:pt idx="177">
                  <c:v>1730</c:v>
                </c:pt>
                <c:pt idx="178">
                  <c:v>1770</c:v>
                </c:pt>
                <c:pt idx="179">
                  <c:v>1810</c:v>
                </c:pt>
                <c:pt idx="180">
                  <c:v>1850</c:v>
                </c:pt>
                <c:pt idx="181">
                  <c:v>1890</c:v>
                </c:pt>
                <c:pt idx="182">
                  <c:v>1950</c:v>
                </c:pt>
                <c:pt idx="183">
                  <c:v>2020</c:v>
                </c:pt>
                <c:pt idx="184">
                  <c:v>2090</c:v>
                </c:pt>
                <c:pt idx="185">
                  <c:v>2180</c:v>
                </c:pt>
                <c:pt idx="186">
                  <c:v>2260</c:v>
                </c:pt>
                <c:pt idx="187">
                  <c:v>2340</c:v>
                </c:pt>
                <c:pt idx="188">
                  <c:v>2400</c:v>
                </c:pt>
                <c:pt idx="189">
                  <c:v>2450</c:v>
                </c:pt>
                <c:pt idx="190">
                  <c:v>2500</c:v>
                </c:pt>
                <c:pt idx="191">
                  <c:v>2560</c:v>
                </c:pt>
                <c:pt idx="192">
                  <c:v>2610</c:v>
                </c:pt>
                <c:pt idx="193">
                  <c:v>2660</c:v>
                </c:pt>
                <c:pt idx="194">
                  <c:v>2720</c:v>
                </c:pt>
                <c:pt idx="195">
                  <c:v>2780</c:v>
                </c:pt>
                <c:pt idx="196">
                  <c:v>2820</c:v>
                </c:pt>
                <c:pt idx="197">
                  <c:v>2860</c:v>
                </c:pt>
                <c:pt idx="198">
                  <c:v>2880</c:v>
                </c:pt>
                <c:pt idx="199">
                  <c:v>2910</c:v>
                </c:pt>
                <c:pt idx="200">
                  <c:v>2940</c:v>
                </c:pt>
                <c:pt idx="201">
                  <c:v>2970</c:v>
                </c:pt>
                <c:pt idx="202">
                  <c:v>2990</c:v>
                </c:pt>
                <c:pt idx="203">
                  <c:v>3020</c:v>
                </c:pt>
                <c:pt idx="204">
                  <c:v>3030</c:v>
                </c:pt>
                <c:pt idx="205">
                  <c:v>3030</c:v>
                </c:pt>
                <c:pt idx="206">
                  <c:v>3020</c:v>
                </c:pt>
                <c:pt idx="207">
                  <c:v>3010</c:v>
                </c:pt>
                <c:pt idx="208">
                  <c:v>3000</c:v>
                </c:pt>
                <c:pt idx="209">
                  <c:v>2980</c:v>
                </c:pt>
                <c:pt idx="210">
                  <c:v>2960</c:v>
                </c:pt>
                <c:pt idx="211">
                  <c:v>2940</c:v>
                </c:pt>
                <c:pt idx="212">
                  <c:v>2920</c:v>
                </c:pt>
                <c:pt idx="213">
                  <c:v>2910</c:v>
                </c:pt>
                <c:pt idx="214">
                  <c:v>2900</c:v>
                </c:pt>
                <c:pt idx="215">
                  <c:v>2890</c:v>
                </c:pt>
                <c:pt idx="216">
                  <c:v>2870</c:v>
                </c:pt>
                <c:pt idx="217">
                  <c:v>2850</c:v>
                </c:pt>
                <c:pt idx="218">
                  <c:v>2810</c:v>
                </c:pt>
                <c:pt idx="219">
                  <c:v>2770</c:v>
                </c:pt>
                <c:pt idx="220">
                  <c:v>2720</c:v>
                </c:pt>
                <c:pt idx="221">
                  <c:v>2650</c:v>
                </c:pt>
                <c:pt idx="222">
                  <c:v>2580</c:v>
                </c:pt>
                <c:pt idx="223">
                  <c:v>2530</c:v>
                </c:pt>
                <c:pt idx="224">
                  <c:v>2490</c:v>
                </c:pt>
                <c:pt idx="225">
                  <c:v>2460</c:v>
                </c:pt>
                <c:pt idx="226">
                  <c:v>2440</c:v>
                </c:pt>
                <c:pt idx="227">
                  <c:v>2400</c:v>
                </c:pt>
                <c:pt idx="228">
                  <c:v>2360</c:v>
                </c:pt>
                <c:pt idx="229">
                  <c:v>2310</c:v>
                </c:pt>
                <c:pt idx="230">
                  <c:v>2260</c:v>
                </c:pt>
                <c:pt idx="231">
                  <c:v>2210</c:v>
                </c:pt>
                <c:pt idx="232">
                  <c:v>2150</c:v>
                </c:pt>
                <c:pt idx="233">
                  <c:v>2100</c:v>
                </c:pt>
                <c:pt idx="234">
                  <c:v>2070</c:v>
                </c:pt>
                <c:pt idx="235">
                  <c:v>2060</c:v>
                </c:pt>
                <c:pt idx="236">
                  <c:v>2040</c:v>
                </c:pt>
                <c:pt idx="237">
                  <c:v>2010</c:v>
                </c:pt>
                <c:pt idx="238">
                  <c:v>1960</c:v>
                </c:pt>
                <c:pt idx="239">
                  <c:v>1900</c:v>
                </c:pt>
                <c:pt idx="240">
                  <c:v>1840</c:v>
                </c:pt>
                <c:pt idx="241">
                  <c:v>1770</c:v>
                </c:pt>
                <c:pt idx="242">
                  <c:v>1730</c:v>
                </c:pt>
                <c:pt idx="243">
                  <c:v>1680</c:v>
                </c:pt>
                <c:pt idx="244">
                  <c:v>1650</c:v>
                </c:pt>
                <c:pt idx="245">
                  <c:v>1620</c:v>
                </c:pt>
                <c:pt idx="246">
                  <c:v>1600</c:v>
                </c:pt>
                <c:pt idx="247">
                  <c:v>1570</c:v>
                </c:pt>
                <c:pt idx="248">
                  <c:v>1530</c:v>
                </c:pt>
                <c:pt idx="249">
                  <c:v>1480</c:v>
                </c:pt>
                <c:pt idx="250">
                  <c:v>1420</c:v>
                </c:pt>
                <c:pt idx="251">
                  <c:v>1370</c:v>
                </c:pt>
                <c:pt idx="252">
                  <c:v>1340</c:v>
                </c:pt>
                <c:pt idx="253">
                  <c:v>1330</c:v>
                </c:pt>
                <c:pt idx="254">
                  <c:v>1320</c:v>
                </c:pt>
                <c:pt idx="255">
                  <c:v>1300</c:v>
                </c:pt>
                <c:pt idx="256">
                  <c:v>1260</c:v>
                </c:pt>
                <c:pt idx="257">
                  <c:v>1220</c:v>
                </c:pt>
                <c:pt idx="258">
                  <c:v>1170</c:v>
                </c:pt>
                <c:pt idx="259">
                  <c:v>1140</c:v>
                </c:pt>
                <c:pt idx="260">
                  <c:v>1110</c:v>
                </c:pt>
                <c:pt idx="261">
                  <c:v>1080</c:v>
                </c:pt>
                <c:pt idx="262">
                  <c:v>1050</c:v>
                </c:pt>
                <c:pt idx="263">
                  <c:v>1020</c:v>
                </c:pt>
                <c:pt idx="264">
                  <c:v>978</c:v>
                </c:pt>
                <c:pt idx="265">
                  <c:v>935</c:v>
                </c:pt>
                <c:pt idx="266">
                  <c:v>894</c:v>
                </c:pt>
                <c:pt idx="267">
                  <c:v>872</c:v>
                </c:pt>
                <c:pt idx="268">
                  <c:v>845</c:v>
                </c:pt>
                <c:pt idx="269">
                  <c:v>822</c:v>
                </c:pt>
                <c:pt idx="270">
                  <c:v>792</c:v>
                </c:pt>
                <c:pt idx="271">
                  <c:v>751</c:v>
                </c:pt>
                <c:pt idx="272">
                  <c:v>722</c:v>
                </c:pt>
                <c:pt idx="273">
                  <c:v>689</c:v>
                </c:pt>
                <c:pt idx="274">
                  <c:v>667</c:v>
                </c:pt>
                <c:pt idx="275">
                  <c:v>656</c:v>
                </c:pt>
                <c:pt idx="276">
                  <c:v>646</c:v>
                </c:pt>
                <c:pt idx="277">
                  <c:v>645</c:v>
                </c:pt>
                <c:pt idx="278">
                  <c:v>647</c:v>
                </c:pt>
                <c:pt idx="279">
                  <c:v>645</c:v>
                </c:pt>
                <c:pt idx="280">
                  <c:v>632</c:v>
                </c:pt>
                <c:pt idx="281">
                  <c:v>612</c:v>
                </c:pt>
                <c:pt idx="282">
                  <c:v>587</c:v>
                </c:pt>
                <c:pt idx="283">
                  <c:v>562</c:v>
                </c:pt>
                <c:pt idx="284">
                  <c:v>532</c:v>
                </c:pt>
                <c:pt idx="285">
                  <c:v>502</c:v>
                </c:pt>
                <c:pt idx="286">
                  <c:v>478</c:v>
                </c:pt>
                <c:pt idx="287">
                  <c:v>459</c:v>
                </c:pt>
                <c:pt idx="288">
                  <c:v>454</c:v>
                </c:pt>
                <c:pt idx="289">
                  <c:v>453</c:v>
                </c:pt>
                <c:pt idx="290">
                  <c:v>442</c:v>
                </c:pt>
                <c:pt idx="291">
                  <c:v>433</c:v>
                </c:pt>
                <c:pt idx="292">
                  <c:v>423</c:v>
                </c:pt>
                <c:pt idx="293">
                  <c:v>407</c:v>
                </c:pt>
                <c:pt idx="294">
                  <c:v>400</c:v>
                </c:pt>
                <c:pt idx="295">
                  <c:v>371</c:v>
                </c:pt>
                <c:pt idx="296">
                  <c:v>331</c:v>
                </c:pt>
                <c:pt idx="297">
                  <c:v>301</c:v>
                </c:pt>
                <c:pt idx="298">
                  <c:v>276</c:v>
                </c:pt>
                <c:pt idx="299">
                  <c:v>257</c:v>
                </c:pt>
                <c:pt idx="300">
                  <c:v>246</c:v>
                </c:pt>
                <c:pt idx="301">
                  <c:v>238</c:v>
                </c:pt>
                <c:pt idx="302">
                  <c:v>232</c:v>
                </c:pt>
                <c:pt idx="303">
                  <c:v>236</c:v>
                </c:pt>
                <c:pt idx="304">
                  <c:v>246</c:v>
                </c:pt>
                <c:pt idx="305">
                  <c:v>245</c:v>
                </c:pt>
                <c:pt idx="306">
                  <c:v>224</c:v>
                </c:pt>
                <c:pt idx="307">
                  <c:v>192</c:v>
                </c:pt>
                <c:pt idx="308">
                  <c:v>156</c:v>
                </c:pt>
                <c:pt idx="309">
                  <c:v>124</c:v>
                </c:pt>
                <c:pt idx="310">
                  <c:v>117</c:v>
                </c:pt>
                <c:pt idx="311">
                  <c:v>123</c:v>
                </c:pt>
                <c:pt idx="312">
                  <c:v>131</c:v>
                </c:pt>
                <c:pt idx="313">
                  <c:v>132</c:v>
                </c:pt>
                <c:pt idx="314">
                  <c:v>129</c:v>
                </c:pt>
                <c:pt idx="315">
                  <c:v>127</c:v>
                </c:pt>
                <c:pt idx="316">
                  <c:v>127</c:v>
                </c:pt>
                <c:pt idx="317">
                  <c:v>133</c:v>
                </c:pt>
                <c:pt idx="318">
                  <c:v>125</c:v>
                </c:pt>
                <c:pt idx="319">
                  <c:v>103</c:v>
                </c:pt>
                <c:pt idx="320">
                  <c:v>78.599999999999994</c:v>
                </c:pt>
                <c:pt idx="321">
                  <c:v>59.7</c:v>
                </c:pt>
                <c:pt idx="322">
                  <c:v>57.4</c:v>
                </c:pt>
                <c:pt idx="323">
                  <c:v>67</c:v>
                </c:pt>
                <c:pt idx="324">
                  <c:v>86.2</c:v>
                </c:pt>
                <c:pt idx="325">
                  <c:v>101</c:v>
                </c:pt>
                <c:pt idx="326">
                  <c:v>97.4</c:v>
                </c:pt>
                <c:pt idx="327">
                  <c:v>82.6</c:v>
                </c:pt>
                <c:pt idx="328">
                  <c:v>72.8</c:v>
                </c:pt>
                <c:pt idx="329">
                  <c:v>61.4</c:v>
                </c:pt>
                <c:pt idx="330">
                  <c:v>50</c:v>
                </c:pt>
                <c:pt idx="331">
                  <c:v>49.1</c:v>
                </c:pt>
                <c:pt idx="332">
                  <c:v>45.5</c:v>
                </c:pt>
                <c:pt idx="333">
                  <c:v>37.299999999999997</c:v>
                </c:pt>
                <c:pt idx="334">
                  <c:v>45.4</c:v>
                </c:pt>
                <c:pt idx="335">
                  <c:v>54.6</c:v>
                </c:pt>
                <c:pt idx="336">
                  <c:v>59.2</c:v>
                </c:pt>
                <c:pt idx="337">
                  <c:v>63.8</c:v>
                </c:pt>
                <c:pt idx="338">
                  <c:v>50</c:v>
                </c:pt>
                <c:pt idx="339">
                  <c:v>39.299999999999997</c:v>
                </c:pt>
                <c:pt idx="340">
                  <c:v>30.6</c:v>
                </c:pt>
                <c:pt idx="341">
                  <c:v>18</c:v>
                </c:pt>
                <c:pt idx="342">
                  <c:v>23</c:v>
                </c:pt>
                <c:pt idx="343">
                  <c:v>34</c:v>
                </c:pt>
                <c:pt idx="344">
                  <c:v>39.299999999999997</c:v>
                </c:pt>
                <c:pt idx="345">
                  <c:v>49.5</c:v>
                </c:pt>
                <c:pt idx="346">
                  <c:v>54.9</c:v>
                </c:pt>
                <c:pt idx="347">
                  <c:v>47.6</c:v>
                </c:pt>
                <c:pt idx="348">
                  <c:v>41.3</c:v>
                </c:pt>
                <c:pt idx="349">
                  <c:v>38.700000000000003</c:v>
                </c:pt>
                <c:pt idx="350">
                  <c:v>36.700000000000003</c:v>
                </c:pt>
                <c:pt idx="351">
                  <c:v>30.4</c:v>
                </c:pt>
                <c:pt idx="352">
                  <c:v>28.5</c:v>
                </c:pt>
                <c:pt idx="353">
                  <c:v>27.3</c:v>
                </c:pt>
                <c:pt idx="354">
                  <c:v>34</c:v>
                </c:pt>
                <c:pt idx="355">
                  <c:v>49.4</c:v>
                </c:pt>
                <c:pt idx="356">
                  <c:v>53.1</c:v>
                </c:pt>
                <c:pt idx="357">
                  <c:v>47.1</c:v>
                </c:pt>
                <c:pt idx="358">
                  <c:v>35.6</c:v>
                </c:pt>
                <c:pt idx="359">
                  <c:v>24.6</c:v>
                </c:pt>
                <c:pt idx="360">
                  <c:v>25.4</c:v>
                </c:pt>
                <c:pt idx="361">
                  <c:v>31.5</c:v>
                </c:pt>
                <c:pt idx="362">
                  <c:v>37.6</c:v>
                </c:pt>
                <c:pt idx="363">
                  <c:v>47.9</c:v>
                </c:pt>
                <c:pt idx="364">
                  <c:v>51.2</c:v>
                </c:pt>
                <c:pt idx="365">
                  <c:v>48.9</c:v>
                </c:pt>
                <c:pt idx="366">
                  <c:v>53</c:v>
                </c:pt>
                <c:pt idx="367">
                  <c:v>54.1</c:v>
                </c:pt>
                <c:pt idx="368">
                  <c:v>52.5</c:v>
                </c:pt>
                <c:pt idx="369">
                  <c:v>46.1</c:v>
                </c:pt>
                <c:pt idx="370">
                  <c:v>18.2</c:v>
                </c:pt>
                <c:pt idx="371">
                  <c:v>-14.5</c:v>
                </c:pt>
                <c:pt idx="372">
                  <c:v>-35.4</c:v>
                </c:pt>
                <c:pt idx="373">
                  <c:v>-41</c:v>
                </c:pt>
                <c:pt idx="374">
                  <c:v>-32</c:v>
                </c:pt>
                <c:pt idx="375">
                  <c:v>-20.9</c:v>
                </c:pt>
                <c:pt idx="376">
                  <c:v>-14.4</c:v>
                </c:pt>
                <c:pt idx="377">
                  <c:v>-14.1</c:v>
                </c:pt>
                <c:pt idx="378">
                  <c:v>-13</c:v>
                </c:pt>
                <c:pt idx="379">
                  <c:v>-4.88</c:v>
                </c:pt>
                <c:pt idx="380">
                  <c:v>-2.6</c:v>
                </c:pt>
                <c:pt idx="381">
                  <c:v>-5.88</c:v>
                </c:pt>
                <c:pt idx="382">
                  <c:v>-4.07</c:v>
                </c:pt>
                <c:pt idx="383">
                  <c:v>-5.45</c:v>
                </c:pt>
                <c:pt idx="384">
                  <c:v>-2.46</c:v>
                </c:pt>
                <c:pt idx="385">
                  <c:v>10.5</c:v>
                </c:pt>
                <c:pt idx="386">
                  <c:v>27.4</c:v>
                </c:pt>
                <c:pt idx="387">
                  <c:v>43.5</c:v>
                </c:pt>
                <c:pt idx="388">
                  <c:v>45</c:v>
                </c:pt>
                <c:pt idx="389">
                  <c:v>35.200000000000003</c:v>
                </c:pt>
                <c:pt idx="390">
                  <c:v>21.6</c:v>
                </c:pt>
                <c:pt idx="391">
                  <c:v>11.3</c:v>
                </c:pt>
                <c:pt idx="392">
                  <c:v>9.86</c:v>
                </c:pt>
                <c:pt idx="393">
                  <c:v>9.84</c:v>
                </c:pt>
                <c:pt idx="394">
                  <c:v>4.58</c:v>
                </c:pt>
                <c:pt idx="395">
                  <c:v>-2.08</c:v>
                </c:pt>
                <c:pt idx="396">
                  <c:v>11.7</c:v>
                </c:pt>
                <c:pt idx="397">
                  <c:v>32.299999999999997</c:v>
                </c:pt>
                <c:pt idx="398">
                  <c:v>49.6</c:v>
                </c:pt>
                <c:pt idx="399">
                  <c:v>53.8</c:v>
                </c:pt>
                <c:pt idx="400">
                  <c:v>31.7</c:v>
                </c:pt>
              </c:numCache>
            </c:numRef>
          </c:val>
          <c:smooth val="0"/>
          <c:extLst>
            <c:ext xmlns:c16="http://schemas.microsoft.com/office/drawing/2014/chart" uri="{C3380CC4-5D6E-409C-BE32-E72D297353CC}">
              <c16:uniqueId val="{00000002-714A-CA46-8A99-702C3499B0D8}"/>
            </c:ext>
          </c:extLst>
        </c:ser>
        <c:ser>
          <c:idx val="5"/>
          <c:order val="3"/>
          <c:tx>
            <c:strRef>
              <c:f>'K1'!$F$1</c:f>
              <c:strCache>
                <c:ptCount val="1"/>
                <c:pt idx="0">
                  <c:v>48 hours</c:v>
                </c:pt>
              </c:strCache>
            </c:strRef>
          </c:tx>
          <c:spPr>
            <a:ln w="28575" cap="rnd">
              <a:solidFill>
                <a:schemeClr val="accent6"/>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'K1'!$F$800:$F$1200</c:f>
              <c:numCache>
                <c:formatCode>0.00E+00</c:formatCode>
                <c:ptCount val="401"/>
                <c:pt idx="0">
                  <c:v>-116</c:v>
                </c:pt>
                <c:pt idx="1">
                  <c:v>-118</c:v>
                </c:pt>
                <c:pt idx="2">
                  <c:v>-113</c:v>
                </c:pt>
                <c:pt idx="3">
                  <c:v>-103</c:v>
                </c:pt>
                <c:pt idx="4">
                  <c:v>-87.8</c:v>
                </c:pt>
                <c:pt idx="5">
                  <c:v>-74.5</c:v>
                </c:pt>
                <c:pt idx="6">
                  <c:v>-56.3</c:v>
                </c:pt>
                <c:pt idx="7">
                  <c:v>-47.8</c:v>
                </c:pt>
                <c:pt idx="8">
                  <c:v>-51.1</c:v>
                </c:pt>
                <c:pt idx="9">
                  <c:v>-50.5</c:v>
                </c:pt>
                <c:pt idx="10">
                  <c:v>-46</c:v>
                </c:pt>
                <c:pt idx="11">
                  <c:v>-39.799999999999997</c:v>
                </c:pt>
                <c:pt idx="12">
                  <c:v>-22.8</c:v>
                </c:pt>
                <c:pt idx="13">
                  <c:v>-6.12</c:v>
                </c:pt>
                <c:pt idx="14">
                  <c:v>-5.96E-2</c:v>
                </c:pt>
                <c:pt idx="15">
                  <c:v>-14.8</c:v>
                </c:pt>
                <c:pt idx="16">
                  <c:v>-25.8</c:v>
                </c:pt>
                <c:pt idx="17">
                  <c:v>-41.7</c:v>
                </c:pt>
                <c:pt idx="18">
                  <c:v>-55.8</c:v>
                </c:pt>
                <c:pt idx="19">
                  <c:v>-64.7</c:v>
                </c:pt>
                <c:pt idx="20">
                  <c:v>-69.3</c:v>
                </c:pt>
                <c:pt idx="21">
                  <c:v>-69.2</c:v>
                </c:pt>
                <c:pt idx="22">
                  <c:v>-67.400000000000006</c:v>
                </c:pt>
                <c:pt idx="23">
                  <c:v>-69.900000000000006</c:v>
                </c:pt>
                <c:pt idx="24">
                  <c:v>-76.400000000000006</c:v>
                </c:pt>
                <c:pt idx="25">
                  <c:v>-81.900000000000006</c:v>
                </c:pt>
                <c:pt idx="26">
                  <c:v>-92</c:v>
                </c:pt>
                <c:pt idx="27">
                  <c:v>-95.2</c:v>
                </c:pt>
                <c:pt idx="28">
                  <c:v>-84.1</c:v>
                </c:pt>
                <c:pt idx="29">
                  <c:v>-74.3</c:v>
                </c:pt>
                <c:pt idx="30">
                  <c:v>-64.599999999999994</c:v>
                </c:pt>
                <c:pt idx="31">
                  <c:v>-47.2</c:v>
                </c:pt>
                <c:pt idx="32">
                  <c:v>-44.2</c:v>
                </c:pt>
                <c:pt idx="33">
                  <c:v>-49</c:v>
                </c:pt>
                <c:pt idx="34">
                  <c:v>-41.5</c:v>
                </c:pt>
                <c:pt idx="35">
                  <c:v>-35.799999999999997</c:v>
                </c:pt>
                <c:pt idx="36">
                  <c:v>-30.3</c:v>
                </c:pt>
                <c:pt idx="37">
                  <c:v>-22.6</c:v>
                </c:pt>
                <c:pt idx="38">
                  <c:v>-16.3</c:v>
                </c:pt>
                <c:pt idx="39">
                  <c:v>-12.7</c:v>
                </c:pt>
                <c:pt idx="40">
                  <c:v>-26.2</c:v>
                </c:pt>
                <c:pt idx="41">
                  <c:v>-42.4</c:v>
                </c:pt>
                <c:pt idx="42">
                  <c:v>-49.7</c:v>
                </c:pt>
                <c:pt idx="43">
                  <c:v>-55</c:v>
                </c:pt>
                <c:pt idx="44">
                  <c:v>-60.7</c:v>
                </c:pt>
                <c:pt idx="45">
                  <c:v>-60.4</c:v>
                </c:pt>
                <c:pt idx="46">
                  <c:v>-52</c:v>
                </c:pt>
                <c:pt idx="47">
                  <c:v>-47.1</c:v>
                </c:pt>
                <c:pt idx="48">
                  <c:v>-41.3</c:v>
                </c:pt>
                <c:pt idx="49">
                  <c:v>-27.1</c:v>
                </c:pt>
                <c:pt idx="50">
                  <c:v>-12.5</c:v>
                </c:pt>
                <c:pt idx="51">
                  <c:v>-7.78</c:v>
                </c:pt>
                <c:pt idx="52">
                  <c:v>-8.69</c:v>
                </c:pt>
                <c:pt idx="53">
                  <c:v>-14.1</c:v>
                </c:pt>
                <c:pt idx="54">
                  <c:v>-24.1</c:v>
                </c:pt>
                <c:pt idx="55">
                  <c:v>-35.1</c:v>
                </c:pt>
                <c:pt idx="56">
                  <c:v>-35.799999999999997</c:v>
                </c:pt>
                <c:pt idx="57">
                  <c:v>-26.9</c:v>
                </c:pt>
                <c:pt idx="58">
                  <c:v>-16.399999999999999</c:v>
                </c:pt>
                <c:pt idx="59">
                  <c:v>-11.7</c:v>
                </c:pt>
                <c:pt idx="60">
                  <c:v>-4.0199999999999996</c:v>
                </c:pt>
                <c:pt idx="61">
                  <c:v>-3</c:v>
                </c:pt>
                <c:pt idx="62">
                  <c:v>-14.6</c:v>
                </c:pt>
                <c:pt idx="63">
                  <c:v>-24.8</c:v>
                </c:pt>
                <c:pt idx="64">
                  <c:v>-31.7</c:v>
                </c:pt>
                <c:pt idx="65">
                  <c:v>-40.4</c:v>
                </c:pt>
                <c:pt idx="66">
                  <c:v>-47.2</c:v>
                </c:pt>
                <c:pt idx="67">
                  <c:v>-41.6</c:v>
                </c:pt>
                <c:pt idx="68">
                  <c:v>-38.1</c:v>
                </c:pt>
                <c:pt idx="69">
                  <c:v>-30.2</c:v>
                </c:pt>
                <c:pt idx="70">
                  <c:v>-14.7</c:v>
                </c:pt>
                <c:pt idx="71">
                  <c:v>2.4300000000000002</c:v>
                </c:pt>
                <c:pt idx="72">
                  <c:v>19.100000000000001</c:v>
                </c:pt>
                <c:pt idx="73">
                  <c:v>22.8</c:v>
                </c:pt>
                <c:pt idx="74">
                  <c:v>21.3</c:v>
                </c:pt>
                <c:pt idx="75">
                  <c:v>24.6</c:v>
                </c:pt>
                <c:pt idx="76">
                  <c:v>32.6</c:v>
                </c:pt>
                <c:pt idx="77">
                  <c:v>44.4</c:v>
                </c:pt>
                <c:pt idx="78">
                  <c:v>50.1</c:v>
                </c:pt>
                <c:pt idx="79">
                  <c:v>49.6</c:v>
                </c:pt>
                <c:pt idx="80">
                  <c:v>44.3</c:v>
                </c:pt>
                <c:pt idx="81">
                  <c:v>38.9</c:v>
                </c:pt>
                <c:pt idx="82">
                  <c:v>42.5</c:v>
                </c:pt>
                <c:pt idx="83">
                  <c:v>50.2</c:v>
                </c:pt>
                <c:pt idx="84">
                  <c:v>54.1</c:v>
                </c:pt>
                <c:pt idx="85">
                  <c:v>48</c:v>
                </c:pt>
                <c:pt idx="86">
                  <c:v>41.5</c:v>
                </c:pt>
                <c:pt idx="87">
                  <c:v>33.1</c:v>
                </c:pt>
                <c:pt idx="88">
                  <c:v>16.100000000000001</c:v>
                </c:pt>
                <c:pt idx="89">
                  <c:v>7.95</c:v>
                </c:pt>
                <c:pt idx="90">
                  <c:v>0.71499999999999997</c:v>
                </c:pt>
                <c:pt idx="91">
                  <c:v>-9.49</c:v>
                </c:pt>
                <c:pt idx="92">
                  <c:v>-11.7</c:v>
                </c:pt>
                <c:pt idx="93">
                  <c:v>-10.4</c:v>
                </c:pt>
                <c:pt idx="94">
                  <c:v>-10.3</c:v>
                </c:pt>
                <c:pt idx="95">
                  <c:v>-7.91</c:v>
                </c:pt>
                <c:pt idx="96">
                  <c:v>-2.36</c:v>
                </c:pt>
                <c:pt idx="97">
                  <c:v>7.56</c:v>
                </c:pt>
                <c:pt idx="98">
                  <c:v>28.4</c:v>
                </c:pt>
                <c:pt idx="99">
                  <c:v>40.6</c:v>
                </c:pt>
                <c:pt idx="100">
                  <c:v>40.1</c:v>
                </c:pt>
                <c:pt idx="101">
                  <c:v>31.5</c:v>
                </c:pt>
                <c:pt idx="102">
                  <c:v>22.4</c:v>
                </c:pt>
                <c:pt idx="103">
                  <c:v>17.5</c:v>
                </c:pt>
                <c:pt idx="104">
                  <c:v>24</c:v>
                </c:pt>
                <c:pt idx="105">
                  <c:v>39.200000000000003</c:v>
                </c:pt>
                <c:pt idx="106">
                  <c:v>47</c:v>
                </c:pt>
                <c:pt idx="107">
                  <c:v>44.1</c:v>
                </c:pt>
                <c:pt idx="108">
                  <c:v>47.4</c:v>
                </c:pt>
                <c:pt idx="109">
                  <c:v>49.3</c:v>
                </c:pt>
                <c:pt idx="110">
                  <c:v>53.3</c:v>
                </c:pt>
                <c:pt idx="111">
                  <c:v>63.8</c:v>
                </c:pt>
                <c:pt idx="112">
                  <c:v>66</c:v>
                </c:pt>
                <c:pt idx="113">
                  <c:v>63.8</c:v>
                </c:pt>
                <c:pt idx="114">
                  <c:v>69.3</c:v>
                </c:pt>
                <c:pt idx="115">
                  <c:v>79</c:v>
                </c:pt>
                <c:pt idx="116">
                  <c:v>86.5</c:v>
                </c:pt>
                <c:pt idx="117">
                  <c:v>92.5</c:v>
                </c:pt>
                <c:pt idx="118">
                  <c:v>96.8</c:v>
                </c:pt>
                <c:pt idx="119">
                  <c:v>94.7</c:v>
                </c:pt>
                <c:pt idx="120">
                  <c:v>107</c:v>
                </c:pt>
                <c:pt idx="121">
                  <c:v>137</c:v>
                </c:pt>
                <c:pt idx="122">
                  <c:v>169</c:v>
                </c:pt>
                <c:pt idx="123">
                  <c:v>198</c:v>
                </c:pt>
                <c:pt idx="124">
                  <c:v>216</c:v>
                </c:pt>
                <c:pt idx="125">
                  <c:v>209</c:v>
                </c:pt>
                <c:pt idx="126">
                  <c:v>192</c:v>
                </c:pt>
                <c:pt idx="127">
                  <c:v>173</c:v>
                </c:pt>
                <c:pt idx="128">
                  <c:v>154</c:v>
                </c:pt>
                <c:pt idx="129">
                  <c:v>146</c:v>
                </c:pt>
                <c:pt idx="130">
                  <c:v>143</c:v>
                </c:pt>
                <c:pt idx="131">
                  <c:v>144</c:v>
                </c:pt>
                <c:pt idx="132">
                  <c:v>153</c:v>
                </c:pt>
                <c:pt idx="133">
                  <c:v>171</c:v>
                </c:pt>
                <c:pt idx="134">
                  <c:v>182</c:v>
                </c:pt>
                <c:pt idx="135">
                  <c:v>193</c:v>
                </c:pt>
                <c:pt idx="136">
                  <c:v>211</c:v>
                </c:pt>
                <c:pt idx="137">
                  <c:v>231</c:v>
                </c:pt>
                <c:pt idx="138">
                  <c:v>248</c:v>
                </c:pt>
                <c:pt idx="139">
                  <c:v>260</c:v>
                </c:pt>
                <c:pt idx="140">
                  <c:v>261</c:v>
                </c:pt>
                <c:pt idx="141">
                  <c:v>261</c:v>
                </c:pt>
                <c:pt idx="142">
                  <c:v>257</c:v>
                </c:pt>
                <c:pt idx="143">
                  <c:v>266</c:v>
                </c:pt>
                <c:pt idx="144">
                  <c:v>284</c:v>
                </c:pt>
                <c:pt idx="145">
                  <c:v>295</c:v>
                </c:pt>
                <c:pt idx="146">
                  <c:v>305</c:v>
                </c:pt>
                <c:pt idx="147">
                  <c:v>319</c:v>
                </c:pt>
                <c:pt idx="148">
                  <c:v>341</c:v>
                </c:pt>
                <c:pt idx="149">
                  <c:v>372</c:v>
                </c:pt>
                <c:pt idx="150">
                  <c:v>409</c:v>
                </c:pt>
                <c:pt idx="151">
                  <c:v>445</c:v>
                </c:pt>
                <c:pt idx="152">
                  <c:v>478</c:v>
                </c:pt>
                <c:pt idx="153">
                  <c:v>492</c:v>
                </c:pt>
                <c:pt idx="154">
                  <c:v>509</c:v>
                </c:pt>
                <c:pt idx="155">
                  <c:v>528</c:v>
                </c:pt>
                <c:pt idx="156">
                  <c:v>548</c:v>
                </c:pt>
                <c:pt idx="157">
                  <c:v>575</c:v>
                </c:pt>
                <c:pt idx="158">
                  <c:v>604</c:v>
                </c:pt>
                <c:pt idx="159">
                  <c:v>625</c:v>
                </c:pt>
                <c:pt idx="160">
                  <c:v>649</c:v>
                </c:pt>
                <c:pt idx="161">
                  <c:v>668</c:v>
                </c:pt>
                <c:pt idx="162">
                  <c:v>683</c:v>
                </c:pt>
                <c:pt idx="163">
                  <c:v>701</c:v>
                </c:pt>
                <c:pt idx="164">
                  <c:v>721</c:v>
                </c:pt>
                <c:pt idx="165">
                  <c:v>746</c:v>
                </c:pt>
                <c:pt idx="166">
                  <c:v>777</c:v>
                </c:pt>
                <c:pt idx="167">
                  <c:v>804</c:v>
                </c:pt>
                <c:pt idx="168">
                  <c:v>822</c:v>
                </c:pt>
                <c:pt idx="169">
                  <c:v>841</c:v>
                </c:pt>
                <c:pt idx="170">
                  <c:v>856</c:v>
                </c:pt>
                <c:pt idx="171">
                  <c:v>878</c:v>
                </c:pt>
                <c:pt idx="172">
                  <c:v>917</c:v>
                </c:pt>
                <c:pt idx="173">
                  <c:v>951</c:v>
                </c:pt>
                <c:pt idx="174">
                  <c:v>990</c:v>
                </c:pt>
                <c:pt idx="175">
                  <c:v>1030</c:v>
                </c:pt>
                <c:pt idx="176">
                  <c:v>1070</c:v>
                </c:pt>
                <c:pt idx="177">
                  <c:v>1120</c:v>
                </c:pt>
                <c:pt idx="178">
                  <c:v>1170</c:v>
                </c:pt>
                <c:pt idx="179">
                  <c:v>1230</c:v>
                </c:pt>
                <c:pt idx="180">
                  <c:v>1280</c:v>
                </c:pt>
                <c:pt idx="181">
                  <c:v>1320</c:v>
                </c:pt>
                <c:pt idx="182">
                  <c:v>1350</c:v>
                </c:pt>
                <c:pt idx="183">
                  <c:v>1390</c:v>
                </c:pt>
                <c:pt idx="184">
                  <c:v>1440</c:v>
                </c:pt>
                <c:pt idx="185">
                  <c:v>1490</c:v>
                </c:pt>
                <c:pt idx="186">
                  <c:v>1550</c:v>
                </c:pt>
                <c:pt idx="187">
                  <c:v>1580</c:v>
                </c:pt>
                <c:pt idx="188">
                  <c:v>1610</c:v>
                </c:pt>
                <c:pt idx="189">
                  <c:v>1620</c:v>
                </c:pt>
                <c:pt idx="190">
                  <c:v>1640</c:v>
                </c:pt>
                <c:pt idx="191">
                  <c:v>1660</c:v>
                </c:pt>
                <c:pt idx="192">
                  <c:v>1690</c:v>
                </c:pt>
                <c:pt idx="193">
                  <c:v>1720</c:v>
                </c:pt>
                <c:pt idx="194">
                  <c:v>1760</c:v>
                </c:pt>
                <c:pt idx="195">
                  <c:v>1790</c:v>
                </c:pt>
                <c:pt idx="196">
                  <c:v>1830</c:v>
                </c:pt>
                <c:pt idx="197">
                  <c:v>1860</c:v>
                </c:pt>
                <c:pt idx="198">
                  <c:v>1880</c:v>
                </c:pt>
                <c:pt idx="199">
                  <c:v>1890</c:v>
                </c:pt>
                <c:pt idx="200">
                  <c:v>1900</c:v>
                </c:pt>
                <c:pt idx="201">
                  <c:v>1910</c:v>
                </c:pt>
                <c:pt idx="202">
                  <c:v>1930</c:v>
                </c:pt>
                <c:pt idx="203">
                  <c:v>1940</c:v>
                </c:pt>
                <c:pt idx="204">
                  <c:v>1950</c:v>
                </c:pt>
                <c:pt idx="205">
                  <c:v>1950</c:v>
                </c:pt>
                <c:pt idx="206">
                  <c:v>1920</c:v>
                </c:pt>
                <c:pt idx="207">
                  <c:v>1890</c:v>
                </c:pt>
                <c:pt idx="208">
                  <c:v>1860</c:v>
                </c:pt>
                <c:pt idx="209">
                  <c:v>1840</c:v>
                </c:pt>
                <c:pt idx="210">
                  <c:v>1830</c:v>
                </c:pt>
                <c:pt idx="211">
                  <c:v>1820</c:v>
                </c:pt>
                <c:pt idx="212">
                  <c:v>1820</c:v>
                </c:pt>
                <c:pt idx="213">
                  <c:v>1820</c:v>
                </c:pt>
                <c:pt idx="214">
                  <c:v>1840</c:v>
                </c:pt>
                <c:pt idx="215">
                  <c:v>1830</c:v>
                </c:pt>
                <c:pt idx="216">
                  <c:v>1830</c:v>
                </c:pt>
                <c:pt idx="217">
                  <c:v>1810</c:v>
                </c:pt>
                <c:pt idx="218">
                  <c:v>1770</c:v>
                </c:pt>
                <c:pt idx="219">
                  <c:v>1740</c:v>
                </c:pt>
                <c:pt idx="220">
                  <c:v>1710</c:v>
                </c:pt>
                <c:pt idx="221">
                  <c:v>1690</c:v>
                </c:pt>
                <c:pt idx="222">
                  <c:v>1660</c:v>
                </c:pt>
                <c:pt idx="223">
                  <c:v>1620</c:v>
                </c:pt>
                <c:pt idx="224">
                  <c:v>1580</c:v>
                </c:pt>
                <c:pt idx="225">
                  <c:v>1540</c:v>
                </c:pt>
                <c:pt idx="226">
                  <c:v>1510</c:v>
                </c:pt>
                <c:pt idx="227">
                  <c:v>1490</c:v>
                </c:pt>
                <c:pt idx="228">
                  <c:v>1460</c:v>
                </c:pt>
                <c:pt idx="229">
                  <c:v>1440</c:v>
                </c:pt>
                <c:pt idx="230">
                  <c:v>1410</c:v>
                </c:pt>
                <c:pt idx="231">
                  <c:v>1380</c:v>
                </c:pt>
                <c:pt idx="232">
                  <c:v>1360</c:v>
                </c:pt>
                <c:pt idx="233">
                  <c:v>1330</c:v>
                </c:pt>
                <c:pt idx="234">
                  <c:v>1280</c:v>
                </c:pt>
                <c:pt idx="235">
                  <c:v>1240</c:v>
                </c:pt>
                <c:pt idx="236">
                  <c:v>1210</c:v>
                </c:pt>
                <c:pt idx="237">
                  <c:v>1200</c:v>
                </c:pt>
                <c:pt idx="238">
                  <c:v>1220</c:v>
                </c:pt>
                <c:pt idx="239">
                  <c:v>1230</c:v>
                </c:pt>
                <c:pt idx="240">
                  <c:v>1220</c:v>
                </c:pt>
                <c:pt idx="241">
                  <c:v>1200</c:v>
                </c:pt>
                <c:pt idx="242">
                  <c:v>1160</c:v>
                </c:pt>
                <c:pt idx="243">
                  <c:v>1120</c:v>
                </c:pt>
                <c:pt idx="244">
                  <c:v>1060</c:v>
                </c:pt>
                <c:pt idx="245">
                  <c:v>1010</c:v>
                </c:pt>
                <c:pt idx="246">
                  <c:v>973</c:v>
                </c:pt>
                <c:pt idx="247">
                  <c:v>947</c:v>
                </c:pt>
                <c:pt idx="248">
                  <c:v>933</c:v>
                </c:pt>
                <c:pt idx="249">
                  <c:v>926</c:v>
                </c:pt>
                <c:pt idx="250">
                  <c:v>922</c:v>
                </c:pt>
                <c:pt idx="251">
                  <c:v>905</c:v>
                </c:pt>
                <c:pt idx="252">
                  <c:v>880</c:v>
                </c:pt>
                <c:pt idx="253">
                  <c:v>857</c:v>
                </c:pt>
                <c:pt idx="254">
                  <c:v>841</c:v>
                </c:pt>
                <c:pt idx="255">
                  <c:v>826</c:v>
                </c:pt>
                <c:pt idx="256">
                  <c:v>823</c:v>
                </c:pt>
                <c:pt idx="257">
                  <c:v>819</c:v>
                </c:pt>
                <c:pt idx="258">
                  <c:v>800</c:v>
                </c:pt>
                <c:pt idx="259">
                  <c:v>768</c:v>
                </c:pt>
                <c:pt idx="260">
                  <c:v>728</c:v>
                </c:pt>
                <c:pt idx="261">
                  <c:v>696</c:v>
                </c:pt>
                <c:pt idx="262">
                  <c:v>665</c:v>
                </c:pt>
                <c:pt idx="263">
                  <c:v>647</c:v>
                </c:pt>
                <c:pt idx="264">
                  <c:v>636</c:v>
                </c:pt>
                <c:pt idx="265">
                  <c:v>623</c:v>
                </c:pt>
                <c:pt idx="266">
                  <c:v>614</c:v>
                </c:pt>
                <c:pt idx="267">
                  <c:v>598</c:v>
                </c:pt>
                <c:pt idx="268">
                  <c:v>584</c:v>
                </c:pt>
                <c:pt idx="269">
                  <c:v>563</c:v>
                </c:pt>
                <c:pt idx="270">
                  <c:v>535</c:v>
                </c:pt>
                <c:pt idx="271">
                  <c:v>512</c:v>
                </c:pt>
                <c:pt idx="272">
                  <c:v>496</c:v>
                </c:pt>
                <c:pt idx="273">
                  <c:v>487</c:v>
                </c:pt>
                <c:pt idx="274">
                  <c:v>478</c:v>
                </c:pt>
                <c:pt idx="275">
                  <c:v>472</c:v>
                </c:pt>
                <c:pt idx="276">
                  <c:v>462</c:v>
                </c:pt>
                <c:pt idx="277">
                  <c:v>448</c:v>
                </c:pt>
                <c:pt idx="278">
                  <c:v>438</c:v>
                </c:pt>
                <c:pt idx="279">
                  <c:v>422</c:v>
                </c:pt>
                <c:pt idx="280">
                  <c:v>404</c:v>
                </c:pt>
                <c:pt idx="281">
                  <c:v>389</c:v>
                </c:pt>
                <c:pt idx="282">
                  <c:v>372</c:v>
                </c:pt>
                <c:pt idx="283">
                  <c:v>347</c:v>
                </c:pt>
                <c:pt idx="284">
                  <c:v>314</c:v>
                </c:pt>
                <c:pt idx="285">
                  <c:v>286</c:v>
                </c:pt>
                <c:pt idx="286">
                  <c:v>259</c:v>
                </c:pt>
                <c:pt idx="287">
                  <c:v>229</c:v>
                </c:pt>
                <c:pt idx="288">
                  <c:v>214</c:v>
                </c:pt>
                <c:pt idx="289">
                  <c:v>211</c:v>
                </c:pt>
                <c:pt idx="290">
                  <c:v>213</c:v>
                </c:pt>
                <c:pt idx="291">
                  <c:v>225</c:v>
                </c:pt>
                <c:pt idx="292">
                  <c:v>248</c:v>
                </c:pt>
                <c:pt idx="293">
                  <c:v>249</c:v>
                </c:pt>
                <c:pt idx="294">
                  <c:v>247</c:v>
                </c:pt>
                <c:pt idx="295">
                  <c:v>240</c:v>
                </c:pt>
                <c:pt idx="296">
                  <c:v>226</c:v>
                </c:pt>
                <c:pt idx="297">
                  <c:v>215</c:v>
                </c:pt>
                <c:pt idx="298">
                  <c:v>202</c:v>
                </c:pt>
                <c:pt idx="299">
                  <c:v>181</c:v>
                </c:pt>
                <c:pt idx="300">
                  <c:v>164</c:v>
                </c:pt>
                <c:pt idx="301">
                  <c:v>149</c:v>
                </c:pt>
                <c:pt idx="302">
                  <c:v>138</c:v>
                </c:pt>
                <c:pt idx="303">
                  <c:v>133</c:v>
                </c:pt>
                <c:pt idx="304">
                  <c:v>120</c:v>
                </c:pt>
                <c:pt idx="305">
                  <c:v>107</c:v>
                </c:pt>
                <c:pt idx="306">
                  <c:v>99.2</c:v>
                </c:pt>
                <c:pt idx="307">
                  <c:v>95.2</c:v>
                </c:pt>
                <c:pt idx="308">
                  <c:v>95.8</c:v>
                </c:pt>
                <c:pt idx="309">
                  <c:v>94.1</c:v>
                </c:pt>
                <c:pt idx="310">
                  <c:v>84.7</c:v>
                </c:pt>
                <c:pt idx="311">
                  <c:v>76.5</c:v>
                </c:pt>
                <c:pt idx="312">
                  <c:v>77.400000000000006</c:v>
                </c:pt>
                <c:pt idx="313">
                  <c:v>85.2</c:v>
                </c:pt>
                <c:pt idx="314">
                  <c:v>87.8</c:v>
                </c:pt>
                <c:pt idx="315">
                  <c:v>78.7</c:v>
                </c:pt>
                <c:pt idx="316">
                  <c:v>63.6</c:v>
                </c:pt>
                <c:pt idx="317">
                  <c:v>50.8</c:v>
                </c:pt>
                <c:pt idx="318">
                  <c:v>40.700000000000003</c:v>
                </c:pt>
                <c:pt idx="319">
                  <c:v>20.3</c:v>
                </c:pt>
                <c:pt idx="320">
                  <c:v>-2.94</c:v>
                </c:pt>
                <c:pt idx="321">
                  <c:v>-23.5</c:v>
                </c:pt>
                <c:pt idx="322">
                  <c:v>-36.9</c:v>
                </c:pt>
                <c:pt idx="323">
                  <c:v>-33.700000000000003</c:v>
                </c:pt>
                <c:pt idx="324">
                  <c:v>-17.899999999999999</c:v>
                </c:pt>
                <c:pt idx="325">
                  <c:v>2.29</c:v>
                </c:pt>
                <c:pt idx="326">
                  <c:v>15.7</c:v>
                </c:pt>
                <c:pt idx="327">
                  <c:v>33.799999999999997</c:v>
                </c:pt>
                <c:pt idx="328">
                  <c:v>42</c:v>
                </c:pt>
                <c:pt idx="329">
                  <c:v>48.7</c:v>
                </c:pt>
                <c:pt idx="330">
                  <c:v>51.2</c:v>
                </c:pt>
                <c:pt idx="331">
                  <c:v>39</c:v>
                </c:pt>
                <c:pt idx="332">
                  <c:v>22.6</c:v>
                </c:pt>
                <c:pt idx="333">
                  <c:v>5.61</c:v>
                </c:pt>
                <c:pt idx="334">
                  <c:v>-0.498</c:v>
                </c:pt>
                <c:pt idx="335">
                  <c:v>8.4499999999999993</c:v>
                </c:pt>
                <c:pt idx="336">
                  <c:v>23.4</c:v>
                </c:pt>
                <c:pt idx="337">
                  <c:v>33</c:v>
                </c:pt>
                <c:pt idx="338">
                  <c:v>36.5</c:v>
                </c:pt>
                <c:pt idx="339">
                  <c:v>29.7</c:v>
                </c:pt>
                <c:pt idx="340">
                  <c:v>28.8</c:v>
                </c:pt>
                <c:pt idx="341">
                  <c:v>30</c:v>
                </c:pt>
                <c:pt idx="342">
                  <c:v>22</c:v>
                </c:pt>
                <c:pt idx="343">
                  <c:v>15.2</c:v>
                </c:pt>
                <c:pt idx="344">
                  <c:v>4.72</c:v>
                </c:pt>
                <c:pt idx="345">
                  <c:v>-10.4</c:v>
                </c:pt>
                <c:pt idx="346">
                  <c:v>-25.3</c:v>
                </c:pt>
                <c:pt idx="347">
                  <c:v>-33.9</c:v>
                </c:pt>
                <c:pt idx="348">
                  <c:v>-33.4</c:v>
                </c:pt>
                <c:pt idx="349">
                  <c:v>-35.299999999999997</c:v>
                </c:pt>
                <c:pt idx="350">
                  <c:v>-34.700000000000003</c:v>
                </c:pt>
                <c:pt idx="351">
                  <c:v>-26.1</c:v>
                </c:pt>
                <c:pt idx="352">
                  <c:v>-26.1</c:v>
                </c:pt>
                <c:pt idx="353">
                  <c:v>-19.600000000000001</c:v>
                </c:pt>
                <c:pt idx="354">
                  <c:v>-10.4</c:v>
                </c:pt>
                <c:pt idx="355">
                  <c:v>-12.1</c:v>
                </c:pt>
                <c:pt idx="356">
                  <c:v>-25.2</c:v>
                </c:pt>
                <c:pt idx="357">
                  <c:v>-36.6</c:v>
                </c:pt>
                <c:pt idx="358">
                  <c:v>-48.4</c:v>
                </c:pt>
                <c:pt idx="359">
                  <c:v>-50.5</c:v>
                </c:pt>
                <c:pt idx="360">
                  <c:v>-33.799999999999997</c:v>
                </c:pt>
                <c:pt idx="361">
                  <c:v>-15.6</c:v>
                </c:pt>
                <c:pt idx="362">
                  <c:v>0.67300000000000004</c:v>
                </c:pt>
                <c:pt idx="363">
                  <c:v>8.35</c:v>
                </c:pt>
                <c:pt idx="364">
                  <c:v>1.48</c:v>
                </c:pt>
                <c:pt idx="365">
                  <c:v>-17.2</c:v>
                </c:pt>
                <c:pt idx="366">
                  <c:v>-43.3</c:v>
                </c:pt>
                <c:pt idx="367">
                  <c:v>-66.5</c:v>
                </c:pt>
                <c:pt idx="368">
                  <c:v>-73.599999999999994</c:v>
                </c:pt>
                <c:pt idx="369">
                  <c:v>-74.599999999999994</c:v>
                </c:pt>
                <c:pt idx="370">
                  <c:v>-59.5</c:v>
                </c:pt>
                <c:pt idx="371">
                  <c:v>-41.8</c:v>
                </c:pt>
                <c:pt idx="372">
                  <c:v>-38.299999999999997</c:v>
                </c:pt>
                <c:pt idx="373">
                  <c:v>-36</c:v>
                </c:pt>
                <c:pt idx="374">
                  <c:v>-33.5</c:v>
                </c:pt>
                <c:pt idx="375">
                  <c:v>-28.7</c:v>
                </c:pt>
                <c:pt idx="376">
                  <c:v>-22.7</c:v>
                </c:pt>
                <c:pt idx="377">
                  <c:v>-14.8</c:v>
                </c:pt>
                <c:pt idx="378">
                  <c:v>-8.39</c:v>
                </c:pt>
                <c:pt idx="379">
                  <c:v>-5.8</c:v>
                </c:pt>
                <c:pt idx="380">
                  <c:v>-8.0399999999999991</c:v>
                </c:pt>
                <c:pt idx="381">
                  <c:v>-18.899999999999999</c:v>
                </c:pt>
                <c:pt idx="382">
                  <c:v>-36.200000000000003</c:v>
                </c:pt>
                <c:pt idx="383">
                  <c:v>-48.9</c:v>
                </c:pt>
                <c:pt idx="384">
                  <c:v>-54.7</c:v>
                </c:pt>
                <c:pt idx="385">
                  <c:v>-55</c:v>
                </c:pt>
                <c:pt idx="386">
                  <c:v>-44.9</c:v>
                </c:pt>
                <c:pt idx="387">
                  <c:v>-40.5</c:v>
                </c:pt>
                <c:pt idx="388">
                  <c:v>-32.5</c:v>
                </c:pt>
                <c:pt idx="389">
                  <c:v>-20.9</c:v>
                </c:pt>
                <c:pt idx="390">
                  <c:v>-24.7</c:v>
                </c:pt>
                <c:pt idx="391">
                  <c:v>-23.8</c:v>
                </c:pt>
                <c:pt idx="392">
                  <c:v>-22.6</c:v>
                </c:pt>
                <c:pt idx="393">
                  <c:v>-26.4</c:v>
                </c:pt>
                <c:pt idx="394">
                  <c:v>-23.1</c:v>
                </c:pt>
                <c:pt idx="395">
                  <c:v>-31.7</c:v>
                </c:pt>
                <c:pt idx="396">
                  <c:v>-46.9</c:v>
                </c:pt>
                <c:pt idx="397">
                  <c:v>-57.4</c:v>
                </c:pt>
                <c:pt idx="398">
                  <c:v>-67.2</c:v>
                </c:pt>
                <c:pt idx="399">
                  <c:v>-59.7</c:v>
                </c:pt>
                <c:pt idx="400">
                  <c:v>-46.2</c:v>
                </c:pt>
              </c:numCache>
            </c:numRef>
          </c:val>
          <c:smooth val="0"/>
          <c:extLst>
            <c:ext xmlns:c16="http://schemas.microsoft.com/office/drawing/2014/chart" uri="{C3380CC4-5D6E-409C-BE32-E72D297353CC}">
              <c16:uniqueId val="{00000003-714A-CA46-8A99-702C3499B0D8}"/>
            </c:ext>
          </c:extLst>
        </c:ser>
        <c:ser>
          <c:idx val="6"/>
          <c:order val="4"/>
          <c:tx>
            <c:strRef>
              <c:f>'K1'!$G$1</c:f>
              <c:strCache>
                <c:ptCount val="1"/>
                <c:pt idx="0">
                  <c:v>72 hours</c:v>
                </c:pt>
              </c:strCache>
            </c:strRef>
          </c:tx>
          <c:spPr>
            <a:ln w="28575" cap="rnd">
              <a:solidFill>
                <a:schemeClr val="accent1">
                  <a:lumMod val="60000"/>
                </a:schemeClr>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'K1'!$G$800:$G$1200</c:f>
              <c:numCache>
                <c:formatCode>0.00E+00</c:formatCode>
                <c:ptCount val="401"/>
                <c:pt idx="0">
                  <c:v>-118</c:v>
                </c:pt>
                <c:pt idx="1">
                  <c:v>-120</c:v>
                </c:pt>
                <c:pt idx="2">
                  <c:v>-123</c:v>
                </c:pt>
                <c:pt idx="3">
                  <c:v>-128</c:v>
                </c:pt>
                <c:pt idx="4">
                  <c:v>-125</c:v>
                </c:pt>
                <c:pt idx="5">
                  <c:v>-118</c:v>
                </c:pt>
                <c:pt idx="6">
                  <c:v>-114</c:v>
                </c:pt>
                <c:pt idx="7">
                  <c:v>-108</c:v>
                </c:pt>
                <c:pt idx="8">
                  <c:v>-104</c:v>
                </c:pt>
                <c:pt idx="9">
                  <c:v>-104</c:v>
                </c:pt>
                <c:pt idx="10">
                  <c:v>-102</c:v>
                </c:pt>
                <c:pt idx="11">
                  <c:v>-104</c:v>
                </c:pt>
                <c:pt idx="12">
                  <c:v>-105</c:v>
                </c:pt>
                <c:pt idx="13">
                  <c:v>-106</c:v>
                </c:pt>
                <c:pt idx="14">
                  <c:v>-107</c:v>
                </c:pt>
                <c:pt idx="15">
                  <c:v>-111</c:v>
                </c:pt>
                <c:pt idx="16">
                  <c:v>-112</c:v>
                </c:pt>
                <c:pt idx="17">
                  <c:v>-114</c:v>
                </c:pt>
                <c:pt idx="18">
                  <c:v>-110</c:v>
                </c:pt>
                <c:pt idx="19">
                  <c:v>-106</c:v>
                </c:pt>
                <c:pt idx="20">
                  <c:v>-102</c:v>
                </c:pt>
                <c:pt idx="21">
                  <c:v>-96.9</c:v>
                </c:pt>
                <c:pt idx="22">
                  <c:v>-92.9</c:v>
                </c:pt>
                <c:pt idx="23">
                  <c:v>-91.6</c:v>
                </c:pt>
                <c:pt idx="24">
                  <c:v>-91.5</c:v>
                </c:pt>
                <c:pt idx="25">
                  <c:v>-95.7</c:v>
                </c:pt>
                <c:pt idx="26">
                  <c:v>-98.8</c:v>
                </c:pt>
                <c:pt idx="27">
                  <c:v>-102</c:v>
                </c:pt>
                <c:pt idx="28">
                  <c:v>-103</c:v>
                </c:pt>
                <c:pt idx="29">
                  <c:v>-92.3</c:v>
                </c:pt>
                <c:pt idx="30">
                  <c:v>-77.400000000000006</c:v>
                </c:pt>
                <c:pt idx="31">
                  <c:v>-68.099999999999994</c:v>
                </c:pt>
                <c:pt idx="32">
                  <c:v>-64.900000000000006</c:v>
                </c:pt>
                <c:pt idx="33">
                  <c:v>-66.7</c:v>
                </c:pt>
                <c:pt idx="34">
                  <c:v>-81.099999999999994</c:v>
                </c:pt>
                <c:pt idx="35">
                  <c:v>-98.4</c:v>
                </c:pt>
                <c:pt idx="36">
                  <c:v>-117</c:v>
                </c:pt>
                <c:pt idx="37">
                  <c:v>-130</c:v>
                </c:pt>
                <c:pt idx="38">
                  <c:v>-130</c:v>
                </c:pt>
                <c:pt idx="39">
                  <c:v>-123</c:v>
                </c:pt>
                <c:pt idx="40">
                  <c:v>-109</c:v>
                </c:pt>
                <c:pt idx="41">
                  <c:v>-91.6</c:v>
                </c:pt>
                <c:pt idx="42">
                  <c:v>-84</c:v>
                </c:pt>
                <c:pt idx="43">
                  <c:v>-83.2</c:v>
                </c:pt>
                <c:pt idx="44">
                  <c:v>-81</c:v>
                </c:pt>
                <c:pt idx="45">
                  <c:v>-82.2</c:v>
                </c:pt>
                <c:pt idx="46">
                  <c:v>-81.8</c:v>
                </c:pt>
                <c:pt idx="47">
                  <c:v>-83.1</c:v>
                </c:pt>
                <c:pt idx="48">
                  <c:v>-85.4</c:v>
                </c:pt>
                <c:pt idx="49">
                  <c:v>-81.900000000000006</c:v>
                </c:pt>
                <c:pt idx="50">
                  <c:v>-82.2</c:v>
                </c:pt>
                <c:pt idx="51">
                  <c:v>-81.599999999999994</c:v>
                </c:pt>
                <c:pt idx="52">
                  <c:v>-79.900000000000006</c:v>
                </c:pt>
                <c:pt idx="53">
                  <c:v>-78.099999999999994</c:v>
                </c:pt>
                <c:pt idx="54">
                  <c:v>-72.8</c:v>
                </c:pt>
                <c:pt idx="55">
                  <c:v>-68</c:v>
                </c:pt>
                <c:pt idx="56">
                  <c:v>-70</c:v>
                </c:pt>
                <c:pt idx="57">
                  <c:v>-76</c:v>
                </c:pt>
                <c:pt idx="58">
                  <c:v>-87.3</c:v>
                </c:pt>
                <c:pt idx="59">
                  <c:v>-97</c:v>
                </c:pt>
                <c:pt idx="60">
                  <c:v>-89.8</c:v>
                </c:pt>
                <c:pt idx="61">
                  <c:v>-75.400000000000006</c:v>
                </c:pt>
                <c:pt idx="62">
                  <c:v>-59.6</c:v>
                </c:pt>
                <c:pt idx="63">
                  <c:v>-43.9</c:v>
                </c:pt>
                <c:pt idx="64">
                  <c:v>-37.1</c:v>
                </c:pt>
                <c:pt idx="65">
                  <c:v>-39.299999999999997</c:v>
                </c:pt>
                <c:pt idx="66">
                  <c:v>-41.9</c:v>
                </c:pt>
                <c:pt idx="67">
                  <c:v>-49.2</c:v>
                </c:pt>
                <c:pt idx="68">
                  <c:v>-56.9</c:v>
                </c:pt>
                <c:pt idx="69">
                  <c:v>-62</c:v>
                </c:pt>
                <c:pt idx="70">
                  <c:v>-65.099999999999994</c:v>
                </c:pt>
                <c:pt idx="71">
                  <c:v>-59.8</c:v>
                </c:pt>
                <c:pt idx="72">
                  <c:v>-43.4</c:v>
                </c:pt>
                <c:pt idx="73">
                  <c:v>-24.1</c:v>
                </c:pt>
                <c:pt idx="74">
                  <c:v>-7.46</c:v>
                </c:pt>
                <c:pt idx="75">
                  <c:v>2</c:v>
                </c:pt>
                <c:pt idx="76">
                  <c:v>1.32</c:v>
                </c:pt>
                <c:pt idx="77">
                  <c:v>-9.31</c:v>
                </c:pt>
                <c:pt idx="78">
                  <c:v>-21.9</c:v>
                </c:pt>
                <c:pt idx="79">
                  <c:v>-36.200000000000003</c:v>
                </c:pt>
                <c:pt idx="80">
                  <c:v>-55</c:v>
                </c:pt>
                <c:pt idx="81">
                  <c:v>-73</c:v>
                </c:pt>
                <c:pt idx="82">
                  <c:v>-85.5</c:v>
                </c:pt>
                <c:pt idx="83">
                  <c:v>-88.4</c:v>
                </c:pt>
                <c:pt idx="84">
                  <c:v>-81.900000000000006</c:v>
                </c:pt>
                <c:pt idx="85">
                  <c:v>-62.4</c:v>
                </c:pt>
                <c:pt idx="86">
                  <c:v>-38.799999999999997</c:v>
                </c:pt>
                <c:pt idx="87">
                  <c:v>-25.8</c:v>
                </c:pt>
                <c:pt idx="88">
                  <c:v>-24.3</c:v>
                </c:pt>
                <c:pt idx="89">
                  <c:v>-36.700000000000003</c:v>
                </c:pt>
                <c:pt idx="90">
                  <c:v>-51.4</c:v>
                </c:pt>
                <c:pt idx="91">
                  <c:v>-59.4</c:v>
                </c:pt>
                <c:pt idx="92">
                  <c:v>-54.4</c:v>
                </c:pt>
                <c:pt idx="93">
                  <c:v>-31.8</c:v>
                </c:pt>
                <c:pt idx="94">
                  <c:v>-8.64</c:v>
                </c:pt>
                <c:pt idx="95">
                  <c:v>5.46</c:v>
                </c:pt>
                <c:pt idx="96">
                  <c:v>16.399999999999999</c:v>
                </c:pt>
                <c:pt idx="97">
                  <c:v>16.7</c:v>
                </c:pt>
                <c:pt idx="98">
                  <c:v>3.33</c:v>
                </c:pt>
                <c:pt idx="99">
                  <c:v>-2.91</c:v>
                </c:pt>
                <c:pt idx="100">
                  <c:v>3.66</c:v>
                </c:pt>
                <c:pt idx="101">
                  <c:v>4.74</c:v>
                </c:pt>
                <c:pt idx="102">
                  <c:v>9.58</c:v>
                </c:pt>
                <c:pt idx="103">
                  <c:v>21.1</c:v>
                </c:pt>
                <c:pt idx="104">
                  <c:v>20.399999999999999</c:v>
                </c:pt>
                <c:pt idx="105">
                  <c:v>23</c:v>
                </c:pt>
                <c:pt idx="106">
                  <c:v>31.4</c:v>
                </c:pt>
                <c:pt idx="107">
                  <c:v>37</c:v>
                </c:pt>
                <c:pt idx="108">
                  <c:v>40.799999999999997</c:v>
                </c:pt>
                <c:pt idx="109">
                  <c:v>42</c:v>
                </c:pt>
                <c:pt idx="110">
                  <c:v>37.9</c:v>
                </c:pt>
                <c:pt idx="111">
                  <c:v>32.6</c:v>
                </c:pt>
                <c:pt idx="112">
                  <c:v>26.9</c:v>
                </c:pt>
                <c:pt idx="113">
                  <c:v>26.6</c:v>
                </c:pt>
                <c:pt idx="114">
                  <c:v>31.7</c:v>
                </c:pt>
                <c:pt idx="115">
                  <c:v>38.799999999999997</c:v>
                </c:pt>
                <c:pt idx="116">
                  <c:v>44.1</c:v>
                </c:pt>
                <c:pt idx="117">
                  <c:v>48.2</c:v>
                </c:pt>
                <c:pt idx="118">
                  <c:v>53.5</c:v>
                </c:pt>
                <c:pt idx="119">
                  <c:v>56.4</c:v>
                </c:pt>
                <c:pt idx="120">
                  <c:v>64</c:v>
                </c:pt>
                <c:pt idx="121">
                  <c:v>70.099999999999994</c:v>
                </c:pt>
                <c:pt idx="122">
                  <c:v>70.7</c:v>
                </c:pt>
                <c:pt idx="123">
                  <c:v>71.8</c:v>
                </c:pt>
                <c:pt idx="124">
                  <c:v>76.599999999999994</c:v>
                </c:pt>
                <c:pt idx="125">
                  <c:v>79.599999999999994</c:v>
                </c:pt>
                <c:pt idx="126">
                  <c:v>88.2</c:v>
                </c:pt>
                <c:pt idx="127">
                  <c:v>97.7</c:v>
                </c:pt>
                <c:pt idx="128">
                  <c:v>103</c:v>
                </c:pt>
                <c:pt idx="129">
                  <c:v>107</c:v>
                </c:pt>
                <c:pt idx="130">
                  <c:v>110</c:v>
                </c:pt>
                <c:pt idx="131">
                  <c:v>118</c:v>
                </c:pt>
                <c:pt idx="132">
                  <c:v>134</c:v>
                </c:pt>
                <c:pt idx="133">
                  <c:v>155</c:v>
                </c:pt>
                <c:pt idx="134">
                  <c:v>170</c:v>
                </c:pt>
                <c:pt idx="135">
                  <c:v>183</c:v>
                </c:pt>
                <c:pt idx="136">
                  <c:v>188</c:v>
                </c:pt>
                <c:pt idx="137">
                  <c:v>185</c:v>
                </c:pt>
                <c:pt idx="138">
                  <c:v>186</c:v>
                </c:pt>
                <c:pt idx="139">
                  <c:v>188</c:v>
                </c:pt>
                <c:pt idx="140">
                  <c:v>192</c:v>
                </c:pt>
                <c:pt idx="141">
                  <c:v>209</c:v>
                </c:pt>
                <c:pt idx="142">
                  <c:v>227</c:v>
                </c:pt>
                <c:pt idx="143">
                  <c:v>249</c:v>
                </c:pt>
                <c:pt idx="144">
                  <c:v>272</c:v>
                </c:pt>
                <c:pt idx="145">
                  <c:v>289</c:v>
                </c:pt>
                <c:pt idx="146">
                  <c:v>312</c:v>
                </c:pt>
                <c:pt idx="147">
                  <c:v>325</c:v>
                </c:pt>
                <c:pt idx="148">
                  <c:v>338</c:v>
                </c:pt>
                <c:pt idx="149">
                  <c:v>355</c:v>
                </c:pt>
                <c:pt idx="150">
                  <c:v>364</c:v>
                </c:pt>
                <c:pt idx="151">
                  <c:v>374</c:v>
                </c:pt>
                <c:pt idx="152">
                  <c:v>390</c:v>
                </c:pt>
                <c:pt idx="153">
                  <c:v>403</c:v>
                </c:pt>
                <c:pt idx="154">
                  <c:v>419</c:v>
                </c:pt>
                <c:pt idx="155">
                  <c:v>439</c:v>
                </c:pt>
                <c:pt idx="156">
                  <c:v>455</c:v>
                </c:pt>
                <c:pt idx="157">
                  <c:v>475</c:v>
                </c:pt>
                <c:pt idx="158">
                  <c:v>496</c:v>
                </c:pt>
                <c:pt idx="159">
                  <c:v>516</c:v>
                </c:pt>
                <c:pt idx="160">
                  <c:v>532</c:v>
                </c:pt>
                <c:pt idx="161">
                  <c:v>549</c:v>
                </c:pt>
                <c:pt idx="162">
                  <c:v>564</c:v>
                </c:pt>
                <c:pt idx="163">
                  <c:v>589</c:v>
                </c:pt>
                <c:pt idx="164">
                  <c:v>625</c:v>
                </c:pt>
                <c:pt idx="165">
                  <c:v>660</c:v>
                </c:pt>
                <c:pt idx="166">
                  <c:v>691</c:v>
                </c:pt>
                <c:pt idx="167">
                  <c:v>719</c:v>
                </c:pt>
                <c:pt idx="168">
                  <c:v>747</c:v>
                </c:pt>
                <c:pt idx="169">
                  <c:v>775</c:v>
                </c:pt>
                <c:pt idx="170">
                  <c:v>806</c:v>
                </c:pt>
                <c:pt idx="171">
                  <c:v>836</c:v>
                </c:pt>
                <c:pt idx="172">
                  <c:v>857</c:v>
                </c:pt>
                <c:pt idx="173">
                  <c:v>875</c:v>
                </c:pt>
                <c:pt idx="174">
                  <c:v>897</c:v>
                </c:pt>
                <c:pt idx="175">
                  <c:v>924</c:v>
                </c:pt>
                <c:pt idx="176">
                  <c:v>962</c:v>
                </c:pt>
                <c:pt idx="177">
                  <c:v>1000</c:v>
                </c:pt>
                <c:pt idx="178">
                  <c:v>1040</c:v>
                </c:pt>
                <c:pt idx="179">
                  <c:v>1080</c:v>
                </c:pt>
                <c:pt idx="180">
                  <c:v>1110</c:v>
                </c:pt>
                <c:pt idx="181">
                  <c:v>1150</c:v>
                </c:pt>
                <c:pt idx="182">
                  <c:v>1200</c:v>
                </c:pt>
                <c:pt idx="183">
                  <c:v>1260</c:v>
                </c:pt>
                <c:pt idx="184">
                  <c:v>1320</c:v>
                </c:pt>
                <c:pt idx="185">
                  <c:v>1350</c:v>
                </c:pt>
                <c:pt idx="186">
                  <c:v>1370</c:v>
                </c:pt>
                <c:pt idx="187">
                  <c:v>1390</c:v>
                </c:pt>
                <c:pt idx="188">
                  <c:v>1410</c:v>
                </c:pt>
                <c:pt idx="189">
                  <c:v>1430</c:v>
                </c:pt>
                <c:pt idx="190">
                  <c:v>1450</c:v>
                </c:pt>
                <c:pt idx="191">
                  <c:v>1460</c:v>
                </c:pt>
                <c:pt idx="192">
                  <c:v>1470</c:v>
                </c:pt>
                <c:pt idx="193">
                  <c:v>1490</c:v>
                </c:pt>
                <c:pt idx="194">
                  <c:v>1520</c:v>
                </c:pt>
                <c:pt idx="195">
                  <c:v>1550</c:v>
                </c:pt>
                <c:pt idx="196">
                  <c:v>1580</c:v>
                </c:pt>
                <c:pt idx="197">
                  <c:v>1620</c:v>
                </c:pt>
                <c:pt idx="198">
                  <c:v>1650</c:v>
                </c:pt>
                <c:pt idx="199">
                  <c:v>1680</c:v>
                </c:pt>
                <c:pt idx="200">
                  <c:v>1710</c:v>
                </c:pt>
                <c:pt idx="201">
                  <c:v>1720</c:v>
                </c:pt>
                <c:pt idx="202">
                  <c:v>1730</c:v>
                </c:pt>
                <c:pt idx="203">
                  <c:v>1740</c:v>
                </c:pt>
                <c:pt idx="204">
                  <c:v>1760</c:v>
                </c:pt>
                <c:pt idx="205">
                  <c:v>1760</c:v>
                </c:pt>
                <c:pt idx="206">
                  <c:v>1760</c:v>
                </c:pt>
                <c:pt idx="207">
                  <c:v>1750</c:v>
                </c:pt>
                <c:pt idx="208">
                  <c:v>1730</c:v>
                </c:pt>
                <c:pt idx="209">
                  <c:v>1720</c:v>
                </c:pt>
                <c:pt idx="210">
                  <c:v>1700</c:v>
                </c:pt>
                <c:pt idx="211">
                  <c:v>1700</c:v>
                </c:pt>
                <c:pt idx="212">
                  <c:v>1700</c:v>
                </c:pt>
                <c:pt idx="213">
                  <c:v>1690</c:v>
                </c:pt>
                <c:pt idx="214">
                  <c:v>1670</c:v>
                </c:pt>
                <c:pt idx="215">
                  <c:v>1650</c:v>
                </c:pt>
                <c:pt idx="216">
                  <c:v>1620</c:v>
                </c:pt>
                <c:pt idx="217">
                  <c:v>1600</c:v>
                </c:pt>
                <c:pt idx="218">
                  <c:v>1580</c:v>
                </c:pt>
                <c:pt idx="219">
                  <c:v>1570</c:v>
                </c:pt>
                <c:pt idx="220">
                  <c:v>1550</c:v>
                </c:pt>
                <c:pt idx="221">
                  <c:v>1540</c:v>
                </c:pt>
                <c:pt idx="222">
                  <c:v>1510</c:v>
                </c:pt>
                <c:pt idx="223">
                  <c:v>1480</c:v>
                </c:pt>
                <c:pt idx="224">
                  <c:v>1430</c:v>
                </c:pt>
                <c:pt idx="225">
                  <c:v>1390</c:v>
                </c:pt>
                <c:pt idx="226">
                  <c:v>1360</c:v>
                </c:pt>
                <c:pt idx="227">
                  <c:v>1330</c:v>
                </c:pt>
                <c:pt idx="228">
                  <c:v>1310</c:v>
                </c:pt>
                <c:pt idx="229">
                  <c:v>1300</c:v>
                </c:pt>
                <c:pt idx="230">
                  <c:v>1280</c:v>
                </c:pt>
                <c:pt idx="231">
                  <c:v>1270</c:v>
                </c:pt>
                <c:pt idx="232">
                  <c:v>1240</c:v>
                </c:pt>
                <c:pt idx="233">
                  <c:v>1210</c:v>
                </c:pt>
                <c:pt idx="234">
                  <c:v>1160</c:v>
                </c:pt>
                <c:pt idx="235">
                  <c:v>1120</c:v>
                </c:pt>
                <c:pt idx="236">
                  <c:v>1090</c:v>
                </c:pt>
                <c:pt idx="237">
                  <c:v>1060</c:v>
                </c:pt>
                <c:pt idx="238">
                  <c:v>1040</c:v>
                </c:pt>
                <c:pt idx="239">
                  <c:v>1020</c:v>
                </c:pt>
                <c:pt idx="240">
                  <c:v>987</c:v>
                </c:pt>
                <c:pt idx="241">
                  <c:v>954</c:v>
                </c:pt>
                <c:pt idx="242">
                  <c:v>918</c:v>
                </c:pt>
                <c:pt idx="243">
                  <c:v>885</c:v>
                </c:pt>
                <c:pt idx="244">
                  <c:v>856</c:v>
                </c:pt>
                <c:pt idx="245">
                  <c:v>836</c:v>
                </c:pt>
                <c:pt idx="246">
                  <c:v>817</c:v>
                </c:pt>
                <c:pt idx="247">
                  <c:v>795</c:v>
                </c:pt>
                <c:pt idx="248">
                  <c:v>771</c:v>
                </c:pt>
                <c:pt idx="249">
                  <c:v>745</c:v>
                </c:pt>
                <c:pt idx="250">
                  <c:v>722</c:v>
                </c:pt>
                <c:pt idx="251">
                  <c:v>699</c:v>
                </c:pt>
                <c:pt idx="252">
                  <c:v>671</c:v>
                </c:pt>
                <c:pt idx="253">
                  <c:v>643</c:v>
                </c:pt>
                <c:pt idx="254">
                  <c:v>611</c:v>
                </c:pt>
                <c:pt idx="255">
                  <c:v>579</c:v>
                </c:pt>
                <c:pt idx="256">
                  <c:v>551</c:v>
                </c:pt>
                <c:pt idx="257">
                  <c:v>527</c:v>
                </c:pt>
                <c:pt idx="258">
                  <c:v>500</c:v>
                </c:pt>
                <c:pt idx="259">
                  <c:v>476</c:v>
                </c:pt>
                <c:pt idx="260">
                  <c:v>455</c:v>
                </c:pt>
                <c:pt idx="261">
                  <c:v>428</c:v>
                </c:pt>
                <c:pt idx="262">
                  <c:v>406</c:v>
                </c:pt>
                <c:pt idx="263">
                  <c:v>386</c:v>
                </c:pt>
                <c:pt idx="264">
                  <c:v>362</c:v>
                </c:pt>
                <c:pt idx="265">
                  <c:v>341</c:v>
                </c:pt>
                <c:pt idx="266">
                  <c:v>319</c:v>
                </c:pt>
                <c:pt idx="267">
                  <c:v>297</c:v>
                </c:pt>
                <c:pt idx="268">
                  <c:v>276</c:v>
                </c:pt>
                <c:pt idx="269">
                  <c:v>255</c:v>
                </c:pt>
                <c:pt idx="270">
                  <c:v>236</c:v>
                </c:pt>
                <c:pt idx="271">
                  <c:v>224</c:v>
                </c:pt>
                <c:pt idx="272">
                  <c:v>215</c:v>
                </c:pt>
                <c:pt idx="273">
                  <c:v>207</c:v>
                </c:pt>
                <c:pt idx="274">
                  <c:v>198</c:v>
                </c:pt>
                <c:pt idx="275">
                  <c:v>184</c:v>
                </c:pt>
                <c:pt idx="276">
                  <c:v>161</c:v>
                </c:pt>
                <c:pt idx="277">
                  <c:v>137</c:v>
                </c:pt>
                <c:pt idx="278">
                  <c:v>111</c:v>
                </c:pt>
                <c:pt idx="279">
                  <c:v>76.2</c:v>
                </c:pt>
                <c:pt idx="280">
                  <c:v>42.8</c:v>
                </c:pt>
                <c:pt idx="281">
                  <c:v>8.89</c:v>
                </c:pt>
                <c:pt idx="282">
                  <c:v>-16.600000000000001</c:v>
                </c:pt>
                <c:pt idx="283">
                  <c:v>-25.7</c:v>
                </c:pt>
                <c:pt idx="284">
                  <c:v>-24</c:v>
                </c:pt>
                <c:pt idx="285">
                  <c:v>-17.899999999999999</c:v>
                </c:pt>
                <c:pt idx="286">
                  <c:v>-18.399999999999999</c:v>
                </c:pt>
                <c:pt idx="287">
                  <c:v>-25.8</c:v>
                </c:pt>
                <c:pt idx="288">
                  <c:v>-40.799999999999997</c:v>
                </c:pt>
                <c:pt idx="289">
                  <c:v>-62.8</c:v>
                </c:pt>
                <c:pt idx="290">
                  <c:v>-89.5</c:v>
                </c:pt>
                <c:pt idx="291">
                  <c:v>-110</c:v>
                </c:pt>
                <c:pt idx="292">
                  <c:v>-126</c:v>
                </c:pt>
                <c:pt idx="293">
                  <c:v>-140</c:v>
                </c:pt>
                <c:pt idx="294">
                  <c:v>-141</c:v>
                </c:pt>
                <c:pt idx="295">
                  <c:v>-145</c:v>
                </c:pt>
                <c:pt idx="296">
                  <c:v>-154</c:v>
                </c:pt>
                <c:pt idx="297">
                  <c:v>-160</c:v>
                </c:pt>
                <c:pt idx="298">
                  <c:v>-169</c:v>
                </c:pt>
                <c:pt idx="299">
                  <c:v>-179</c:v>
                </c:pt>
                <c:pt idx="300">
                  <c:v>-190</c:v>
                </c:pt>
                <c:pt idx="301">
                  <c:v>-210</c:v>
                </c:pt>
                <c:pt idx="302">
                  <c:v>-236</c:v>
                </c:pt>
                <c:pt idx="303">
                  <c:v>-256</c:v>
                </c:pt>
                <c:pt idx="304">
                  <c:v>-270</c:v>
                </c:pt>
                <c:pt idx="305">
                  <c:v>-277</c:v>
                </c:pt>
                <c:pt idx="306">
                  <c:v>-275</c:v>
                </c:pt>
                <c:pt idx="307">
                  <c:v>-278</c:v>
                </c:pt>
                <c:pt idx="308">
                  <c:v>-281</c:v>
                </c:pt>
                <c:pt idx="309">
                  <c:v>-278</c:v>
                </c:pt>
                <c:pt idx="310">
                  <c:v>-278</c:v>
                </c:pt>
                <c:pt idx="311">
                  <c:v>-279</c:v>
                </c:pt>
                <c:pt idx="312">
                  <c:v>-279</c:v>
                </c:pt>
                <c:pt idx="313">
                  <c:v>-288</c:v>
                </c:pt>
                <c:pt idx="314">
                  <c:v>-300</c:v>
                </c:pt>
                <c:pt idx="315">
                  <c:v>-309</c:v>
                </c:pt>
                <c:pt idx="316">
                  <c:v>-320</c:v>
                </c:pt>
                <c:pt idx="317">
                  <c:v>-331</c:v>
                </c:pt>
                <c:pt idx="318">
                  <c:v>-337</c:v>
                </c:pt>
                <c:pt idx="319">
                  <c:v>-339</c:v>
                </c:pt>
                <c:pt idx="320">
                  <c:v>-342</c:v>
                </c:pt>
                <c:pt idx="321">
                  <c:v>-339</c:v>
                </c:pt>
                <c:pt idx="322">
                  <c:v>-335</c:v>
                </c:pt>
                <c:pt idx="323">
                  <c:v>-335</c:v>
                </c:pt>
                <c:pt idx="324">
                  <c:v>-337</c:v>
                </c:pt>
                <c:pt idx="325">
                  <c:v>-349</c:v>
                </c:pt>
                <c:pt idx="326">
                  <c:v>-363</c:v>
                </c:pt>
                <c:pt idx="327">
                  <c:v>-374</c:v>
                </c:pt>
                <c:pt idx="328">
                  <c:v>-388</c:v>
                </c:pt>
                <c:pt idx="329">
                  <c:v>-401</c:v>
                </c:pt>
                <c:pt idx="330">
                  <c:v>-406</c:v>
                </c:pt>
                <c:pt idx="331">
                  <c:v>-405</c:v>
                </c:pt>
                <c:pt idx="332">
                  <c:v>-399</c:v>
                </c:pt>
                <c:pt idx="333">
                  <c:v>-384</c:v>
                </c:pt>
                <c:pt idx="334">
                  <c:v>-371</c:v>
                </c:pt>
                <c:pt idx="335">
                  <c:v>-371</c:v>
                </c:pt>
                <c:pt idx="336">
                  <c:v>-377</c:v>
                </c:pt>
                <c:pt idx="337">
                  <c:v>-388</c:v>
                </c:pt>
                <c:pt idx="338">
                  <c:v>-400</c:v>
                </c:pt>
                <c:pt idx="339">
                  <c:v>-403</c:v>
                </c:pt>
                <c:pt idx="340">
                  <c:v>-413</c:v>
                </c:pt>
                <c:pt idx="341">
                  <c:v>-420</c:v>
                </c:pt>
                <c:pt idx="342">
                  <c:v>-422</c:v>
                </c:pt>
                <c:pt idx="343">
                  <c:v>-438</c:v>
                </c:pt>
                <c:pt idx="344">
                  <c:v>-440</c:v>
                </c:pt>
                <c:pt idx="345">
                  <c:v>-434</c:v>
                </c:pt>
                <c:pt idx="346">
                  <c:v>-438</c:v>
                </c:pt>
                <c:pt idx="347">
                  <c:v>-438</c:v>
                </c:pt>
                <c:pt idx="348">
                  <c:v>-442</c:v>
                </c:pt>
                <c:pt idx="349">
                  <c:v>-444</c:v>
                </c:pt>
                <c:pt idx="350">
                  <c:v>-437</c:v>
                </c:pt>
                <c:pt idx="351">
                  <c:v>-434</c:v>
                </c:pt>
                <c:pt idx="352">
                  <c:v>-432</c:v>
                </c:pt>
                <c:pt idx="353">
                  <c:v>-439</c:v>
                </c:pt>
                <c:pt idx="354">
                  <c:v>-447</c:v>
                </c:pt>
                <c:pt idx="355">
                  <c:v>-451</c:v>
                </c:pt>
                <c:pt idx="356">
                  <c:v>-445</c:v>
                </c:pt>
                <c:pt idx="357">
                  <c:v>-439</c:v>
                </c:pt>
                <c:pt idx="358">
                  <c:v>-444</c:v>
                </c:pt>
                <c:pt idx="359">
                  <c:v>-447</c:v>
                </c:pt>
                <c:pt idx="360">
                  <c:v>-447</c:v>
                </c:pt>
                <c:pt idx="361">
                  <c:v>-441</c:v>
                </c:pt>
                <c:pt idx="362">
                  <c:v>-427</c:v>
                </c:pt>
                <c:pt idx="363">
                  <c:v>-412</c:v>
                </c:pt>
                <c:pt idx="364">
                  <c:v>-405</c:v>
                </c:pt>
                <c:pt idx="365">
                  <c:v>-417</c:v>
                </c:pt>
                <c:pt idx="366">
                  <c:v>-432</c:v>
                </c:pt>
                <c:pt idx="367">
                  <c:v>-442</c:v>
                </c:pt>
                <c:pt idx="368">
                  <c:v>-444</c:v>
                </c:pt>
                <c:pt idx="369">
                  <c:v>-437</c:v>
                </c:pt>
                <c:pt idx="370">
                  <c:v>-426</c:v>
                </c:pt>
                <c:pt idx="371">
                  <c:v>-418</c:v>
                </c:pt>
                <c:pt idx="372">
                  <c:v>-414</c:v>
                </c:pt>
                <c:pt idx="373">
                  <c:v>-410</c:v>
                </c:pt>
                <c:pt idx="374">
                  <c:v>-410</c:v>
                </c:pt>
                <c:pt idx="375">
                  <c:v>-408</c:v>
                </c:pt>
                <c:pt idx="376">
                  <c:v>-406</c:v>
                </c:pt>
                <c:pt idx="377">
                  <c:v>-396</c:v>
                </c:pt>
                <c:pt idx="378">
                  <c:v>-379</c:v>
                </c:pt>
                <c:pt idx="379">
                  <c:v>-363</c:v>
                </c:pt>
                <c:pt idx="380">
                  <c:v>-349</c:v>
                </c:pt>
                <c:pt idx="381">
                  <c:v>-334</c:v>
                </c:pt>
                <c:pt idx="382">
                  <c:v>-321</c:v>
                </c:pt>
                <c:pt idx="383">
                  <c:v>-312</c:v>
                </c:pt>
                <c:pt idx="384">
                  <c:v>-303</c:v>
                </c:pt>
                <c:pt idx="385">
                  <c:v>-299</c:v>
                </c:pt>
                <c:pt idx="386">
                  <c:v>-299</c:v>
                </c:pt>
                <c:pt idx="387">
                  <c:v>-304</c:v>
                </c:pt>
                <c:pt idx="388">
                  <c:v>-308</c:v>
                </c:pt>
                <c:pt idx="389">
                  <c:v>-310</c:v>
                </c:pt>
                <c:pt idx="390">
                  <c:v>-306</c:v>
                </c:pt>
                <c:pt idx="391">
                  <c:v>-302</c:v>
                </c:pt>
                <c:pt idx="392">
                  <c:v>-305</c:v>
                </c:pt>
                <c:pt idx="393">
                  <c:v>-309</c:v>
                </c:pt>
                <c:pt idx="394">
                  <c:v>-314</c:v>
                </c:pt>
                <c:pt idx="395">
                  <c:v>-313</c:v>
                </c:pt>
                <c:pt idx="396">
                  <c:v>-299</c:v>
                </c:pt>
                <c:pt idx="397">
                  <c:v>-290</c:v>
                </c:pt>
                <c:pt idx="398">
                  <c:v>-287</c:v>
                </c:pt>
                <c:pt idx="399">
                  <c:v>-288</c:v>
                </c:pt>
                <c:pt idx="400">
                  <c:v>-293</c:v>
                </c:pt>
              </c:numCache>
            </c:numRef>
          </c:val>
          <c:smooth val="0"/>
          <c:extLst>
            <c:ext xmlns:c16="http://schemas.microsoft.com/office/drawing/2014/chart" uri="{C3380CC4-5D6E-409C-BE32-E72D297353CC}">
              <c16:uniqueId val="{00000004-714A-CA46-8A99-702C3499B0D8}"/>
            </c:ext>
          </c:extLst>
        </c:ser>
        <c:ser>
          <c:idx val="7"/>
          <c:order val="5"/>
          <c:tx>
            <c:strRef>
              <c:f>'K1'!$H$1</c:f>
              <c:strCache>
                <c:ptCount val="1"/>
                <c:pt idx="0">
                  <c:v>96 hours</c:v>
                </c:pt>
              </c:strCache>
            </c:strRef>
          </c:tx>
          <c:spPr>
            <a:ln w="28575" cap="rnd">
              <a:solidFill>
                <a:schemeClr val="accent2">
                  <a:lumMod val="60000"/>
                </a:schemeClr>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'K1'!$H$800:$H$1200</c:f>
              <c:numCache>
                <c:formatCode>0.00E+00</c:formatCode>
                <c:ptCount val="401"/>
                <c:pt idx="0">
                  <c:v>-16.3</c:v>
                </c:pt>
                <c:pt idx="1">
                  <c:v>-19.8</c:v>
                </c:pt>
                <c:pt idx="2">
                  <c:v>-14.3</c:v>
                </c:pt>
                <c:pt idx="3">
                  <c:v>-3.39</c:v>
                </c:pt>
                <c:pt idx="4">
                  <c:v>0.27400000000000002</c:v>
                </c:pt>
                <c:pt idx="5">
                  <c:v>-11.1</c:v>
                </c:pt>
                <c:pt idx="6">
                  <c:v>-32.1</c:v>
                </c:pt>
                <c:pt idx="7">
                  <c:v>-47.4</c:v>
                </c:pt>
                <c:pt idx="8">
                  <c:v>-53.5</c:v>
                </c:pt>
                <c:pt idx="9">
                  <c:v>-39.700000000000003</c:v>
                </c:pt>
                <c:pt idx="10">
                  <c:v>-19.899999999999999</c:v>
                </c:pt>
                <c:pt idx="11">
                  <c:v>2.93</c:v>
                </c:pt>
                <c:pt idx="12">
                  <c:v>26</c:v>
                </c:pt>
                <c:pt idx="13">
                  <c:v>31.3</c:v>
                </c:pt>
                <c:pt idx="14">
                  <c:v>37.9</c:v>
                </c:pt>
                <c:pt idx="15">
                  <c:v>41.2</c:v>
                </c:pt>
                <c:pt idx="16">
                  <c:v>22.4</c:v>
                </c:pt>
                <c:pt idx="17">
                  <c:v>3.12</c:v>
                </c:pt>
                <c:pt idx="18">
                  <c:v>-0.78500000000000003</c:v>
                </c:pt>
                <c:pt idx="19">
                  <c:v>-8.76</c:v>
                </c:pt>
                <c:pt idx="20">
                  <c:v>-13</c:v>
                </c:pt>
                <c:pt idx="21">
                  <c:v>-10.7</c:v>
                </c:pt>
                <c:pt idx="22">
                  <c:v>-14.3</c:v>
                </c:pt>
                <c:pt idx="23">
                  <c:v>-23.2</c:v>
                </c:pt>
                <c:pt idx="24">
                  <c:v>-28</c:v>
                </c:pt>
                <c:pt idx="25">
                  <c:v>-33.799999999999997</c:v>
                </c:pt>
                <c:pt idx="26">
                  <c:v>-38.700000000000003</c:v>
                </c:pt>
                <c:pt idx="27">
                  <c:v>-33.299999999999997</c:v>
                </c:pt>
                <c:pt idx="28">
                  <c:v>-23.8</c:v>
                </c:pt>
                <c:pt idx="29">
                  <c:v>-15.3</c:v>
                </c:pt>
                <c:pt idx="30">
                  <c:v>-0.85099999999999998</c:v>
                </c:pt>
                <c:pt idx="31">
                  <c:v>9.15</c:v>
                </c:pt>
                <c:pt idx="32">
                  <c:v>11.6</c:v>
                </c:pt>
                <c:pt idx="33">
                  <c:v>18.600000000000001</c:v>
                </c:pt>
                <c:pt idx="34">
                  <c:v>20.5</c:v>
                </c:pt>
                <c:pt idx="35">
                  <c:v>12.1</c:v>
                </c:pt>
                <c:pt idx="36">
                  <c:v>9.7100000000000006E-2</c:v>
                </c:pt>
                <c:pt idx="37">
                  <c:v>-18.100000000000001</c:v>
                </c:pt>
                <c:pt idx="38">
                  <c:v>-38.5</c:v>
                </c:pt>
                <c:pt idx="39">
                  <c:v>-49.3</c:v>
                </c:pt>
                <c:pt idx="40">
                  <c:v>-59.8</c:v>
                </c:pt>
                <c:pt idx="41">
                  <c:v>-59.5</c:v>
                </c:pt>
                <c:pt idx="42">
                  <c:v>-54.4</c:v>
                </c:pt>
                <c:pt idx="43">
                  <c:v>-40.1</c:v>
                </c:pt>
                <c:pt idx="44">
                  <c:v>-25.5</c:v>
                </c:pt>
                <c:pt idx="45">
                  <c:v>-8.8000000000000007</c:v>
                </c:pt>
                <c:pt idx="46">
                  <c:v>6.65</c:v>
                </c:pt>
                <c:pt idx="47">
                  <c:v>13</c:v>
                </c:pt>
                <c:pt idx="48">
                  <c:v>11.9</c:v>
                </c:pt>
                <c:pt idx="49">
                  <c:v>10.6</c:v>
                </c:pt>
                <c:pt idx="50">
                  <c:v>-7.19</c:v>
                </c:pt>
                <c:pt idx="51">
                  <c:v>-25.8</c:v>
                </c:pt>
                <c:pt idx="52">
                  <c:v>-33.5</c:v>
                </c:pt>
                <c:pt idx="53">
                  <c:v>-35.1</c:v>
                </c:pt>
                <c:pt idx="54">
                  <c:v>-36.6</c:v>
                </c:pt>
                <c:pt idx="55">
                  <c:v>-35.200000000000003</c:v>
                </c:pt>
                <c:pt idx="56">
                  <c:v>-31.3</c:v>
                </c:pt>
                <c:pt idx="57">
                  <c:v>-35.5</c:v>
                </c:pt>
                <c:pt idx="58">
                  <c:v>-40.4</c:v>
                </c:pt>
                <c:pt idx="59">
                  <c:v>-36.200000000000003</c:v>
                </c:pt>
                <c:pt idx="60">
                  <c:v>-28.6</c:v>
                </c:pt>
                <c:pt idx="61">
                  <c:v>-30.4</c:v>
                </c:pt>
                <c:pt idx="62">
                  <c:v>-34</c:v>
                </c:pt>
                <c:pt idx="63">
                  <c:v>-35.200000000000003</c:v>
                </c:pt>
                <c:pt idx="64">
                  <c:v>-36.700000000000003</c:v>
                </c:pt>
                <c:pt idx="65">
                  <c:v>-29.1</c:v>
                </c:pt>
                <c:pt idx="66">
                  <c:v>-7.67</c:v>
                </c:pt>
                <c:pt idx="67">
                  <c:v>9.0399999999999991</c:v>
                </c:pt>
                <c:pt idx="68">
                  <c:v>16.399999999999999</c:v>
                </c:pt>
                <c:pt idx="69">
                  <c:v>15.1</c:v>
                </c:pt>
                <c:pt idx="70">
                  <c:v>13.1</c:v>
                </c:pt>
                <c:pt idx="71">
                  <c:v>5.87</c:v>
                </c:pt>
                <c:pt idx="72">
                  <c:v>2.11</c:v>
                </c:pt>
                <c:pt idx="73">
                  <c:v>12.1</c:v>
                </c:pt>
                <c:pt idx="74">
                  <c:v>14.9</c:v>
                </c:pt>
                <c:pt idx="75">
                  <c:v>13.9</c:v>
                </c:pt>
                <c:pt idx="76">
                  <c:v>17.899999999999999</c:v>
                </c:pt>
                <c:pt idx="77">
                  <c:v>18.3</c:v>
                </c:pt>
                <c:pt idx="78">
                  <c:v>15.7</c:v>
                </c:pt>
                <c:pt idx="79">
                  <c:v>16.2</c:v>
                </c:pt>
                <c:pt idx="80">
                  <c:v>26.2</c:v>
                </c:pt>
                <c:pt idx="81">
                  <c:v>31.8</c:v>
                </c:pt>
                <c:pt idx="82">
                  <c:v>31</c:v>
                </c:pt>
                <c:pt idx="83">
                  <c:v>19.399999999999999</c:v>
                </c:pt>
                <c:pt idx="84">
                  <c:v>-2.4</c:v>
                </c:pt>
                <c:pt idx="85">
                  <c:v>-24.7</c:v>
                </c:pt>
                <c:pt idx="86">
                  <c:v>-31.3</c:v>
                </c:pt>
                <c:pt idx="87">
                  <c:v>-25.8</c:v>
                </c:pt>
                <c:pt idx="88">
                  <c:v>-9.3800000000000008</c:v>
                </c:pt>
                <c:pt idx="89">
                  <c:v>7.82</c:v>
                </c:pt>
                <c:pt idx="90">
                  <c:v>10.8</c:v>
                </c:pt>
                <c:pt idx="91">
                  <c:v>5.37</c:v>
                </c:pt>
                <c:pt idx="92">
                  <c:v>6.17</c:v>
                </c:pt>
                <c:pt idx="93">
                  <c:v>8.7200000000000006</c:v>
                </c:pt>
                <c:pt idx="94">
                  <c:v>13.7</c:v>
                </c:pt>
                <c:pt idx="95">
                  <c:v>24</c:v>
                </c:pt>
                <c:pt idx="96">
                  <c:v>32.5</c:v>
                </c:pt>
                <c:pt idx="97">
                  <c:v>41.7</c:v>
                </c:pt>
                <c:pt idx="98">
                  <c:v>52.4</c:v>
                </c:pt>
                <c:pt idx="99">
                  <c:v>55.7</c:v>
                </c:pt>
                <c:pt idx="100">
                  <c:v>60.8</c:v>
                </c:pt>
                <c:pt idx="101">
                  <c:v>65.900000000000006</c:v>
                </c:pt>
                <c:pt idx="102">
                  <c:v>68.8</c:v>
                </c:pt>
                <c:pt idx="103">
                  <c:v>68.400000000000006</c:v>
                </c:pt>
                <c:pt idx="104">
                  <c:v>60.9</c:v>
                </c:pt>
                <c:pt idx="105">
                  <c:v>45.8</c:v>
                </c:pt>
                <c:pt idx="106">
                  <c:v>32.299999999999997</c:v>
                </c:pt>
                <c:pt idx="107">
                  <c:v>21.5</c:v>
                </c:pt>
                <c:pt idx="108">
                  <c:v>25.4</c:v>
                </c:pt>
                <c:pt idx="109">
                  <c:v>44.7</c:v>
                </c:pt>
                <c:pt idx="110">
                  <c:v>54.6</c:v>
                </c:pt>
                <c:pt idx="111">
                  <c:v>56.5</c:v>
                </c:pt>
                <c:pt idx="112">
                  <c:v>64.5</c:v>
                </c:pt>
                <c:pt idx="113">
                  <c:v>62.8</c:v>
                </c:pt>
                <c:pt idx="114">
                  <c:v>65</c:v>
                </c:pt>
                <c:pt idx="115">
                  <c:v>78.5</c:v>
                </c:pt>
                <c:pt idx="116">
                  <c:v>93.7</c:v>
                </c:pt>
                <c:pt idx="117">
                  <c:v>103</c:v>
                </c:pt>
                <c:pt idx="118">
                  <c:v>105</c:v>
                </c:pt>
                <c:pt idx="119">
                  <c:v>106</c:v>
                </c:pt>
                <c:pt idx="120">
                  <c:v>105</c:v>
                </c:pt>
                <c:pt idx="121">
                  <c:v>108</c:v>
                </c:pt>
                <c:pt idx="122">
                  <c:v>110</c:v>
                </c:pt>
                <c:pt idx="123">
                  <c:v>114</c:v>
                </c:pt>
                <c:pt idx="124">
                  <c:v>120</c:v>
                </c:pt>
                <c:pt idx="125">
                  <c:v>120</c:v>
                </c:pt>
                <c:pt idx="126">
                  <c:v>114</c:v>
                </c:pt>
                <c:pt idx="127">
                  <c:v>109</c:v>
                </c:pt>
                <c:pt idx="128">
                  <c:v>95.9</c:v>
                </c:pt>
                <c:pt idx="129">
                  <c:v>84.9</c:v>
                </c:pt>
                <c:pt idx="130">
                  <c:v>79.5</c:v>
                </c:pt>
                <c:pt idx="131">
                  <c:v>83.6</c:v>
                </c:pt>
                <c:pt idx="132">
                  <c:v>98.6</c:v>
                </c:pt>
                <c:pt idx="133">
                  <c:v>117</c:v>
                </c:pt>
                <c:pt idx="134">
                  <c:v>134</c:v>
                </c:pt>
                <c:pt idx="135">
                  <c:v>146</c:v>
                </c:pt>
                <c:pt idx="136">
                  <c:v>145</c:v>
                </c:pt>
                <c:pt idx="137">
                  <c:v>142</c:v>
                </c:pt>
                <c:pt idx="138">
                  <c:v>144</c:v>
                </c:pt>
                <c:pt idx="139">
                  <c:v>143</c:v>
                </c:pt>
                <c:pt idx="140">
                  <c:v>148</c:v>
                </c:pt>
                <c:pt idx="141">
                  <c:v>155</c:v>
                </c:pt>
                <c:pt idx="142">
                  <c:v>164</c:v>
                </c:pt>
                <c:pt idx="143">
                  <c:v>177</c:v>
                </c:pt>
                <c:pt idx="144">
                  <c:v>196</c:v>
                </c:pt>
                <c:pt idx="145">
                  <c:v>219</c:v>
                </c:pt>
                <c:pt idx="146">
                  <c:v>239</c:v>
                </c:pt>
                <c:pt idx="147">
                  <c:v>260</c:v>
                </c:pt>
                <c:pt idx="148">
                  <c:v>275</c:v>
                </c:pt>
                <c:pt idx="149">
                  <c:v>284</c:v>
                </c:pt>
                <c:pt idx="150">
                  <c:v>280</c:v>
                </c:pt>
                <c:pt idx="151">
                  <c:v>281</c:v>
                </c:pt>
                <c:pt idx="152">
                  <c:v>285</c:v>
                </c:pt>
                <c:pt idx="153">
                  <c:v>301</c:v>
                </c:pt>
                <c:pt idx="154">
                  <c:v>336</c:v>
                </c:pt>
                <c:pt idx="155">
                  <c:v>365</c:v>
                </c:pt>
                <c:pt idx="156">
                  <c:v>387</c:v>
                </c:pt>
                <c:pt idx="157">
                  <c:v>402</c:v>
                </c:pt>
                <c:pt idx="158">
                  <c:v>409</c:v>
                </c:pt>
                <c:pt idx="159">
                  <c:v>425</c:v>
                </c:pt>
                <c:pt idx="160">
                  <c:v>450</c:v>
                </c:pt>
                <c:pt idx="161">
                  <c:v>474</c:v>
                </c:pt>
                <c:pt idx="162">
                  <c:v>506</c:v>
                </c:pt>
                <c:pt idx="163">
                  <c:v>524</c:v>
                </c:pt>
                <c:pt idx="164">
                  <c:v>532</c:v>
                </c:pt>
                <c:pt idx="165">
                  <c:v>542</c:v>
                </c:pt>
                <c:pt idx="166">
                  <c:v>545</c:v>
                </c:pt>
                <c:pt idx="167">
                  <c:v>560</c:v>
                </c:pt>
                <c:pt idx="168">
                  <c:v>590</c:v>
                </c:pt>
                <c:pt idx="169">
                  <c:v>618</c:v>
                </c:pt>
                <c:pt idx="170">
                  <c:v>641</c:v>
                </c:pt>
                <c:pt idx="171">
                  <c:v>658</c:v>
                </c:pt>
                <c:pt idx="172">
                  <c:v>674</c:v>
                </c:pt>
                <c:pt idx="173">
                  <c:v>698</c:v>
                </c:pt>
                <c:pt idx="174">
                  <c:v>724</c:v>
                </c:pt>
                <c:pt idx="175">
                  <c:v>752</c:v>
                </c:pt>
                <c:pt idx="176">
                  <c:v>781</c:v>
                </c:pt>
                <c:pt idx="177">
                  <c:v>806</c:v>
                </c:pt>
                <c:pt idx="178">
                  <c:v>834</c:v>
                </c:pt>
                <c:pt idx="179">
                  <c:v>872</c:v>
                </c:pt>
                <c:pt idx="180">
                  <c:v>908</c:v>
                </c:pt>
                <c:pt idx="181">
                  <c:v>942</c:v>
                </c:pt>
                <c:pt idx="182">
                  <c:v>973</c:v>
                </c:pt>
                <c:pt idx="183">
                  <c:v>1000</c:v>
                </c:pt>
                <c:pt idx="184">
                  <c:v>1030</c:v>
                </c:pt>
                <c:pt idx="185">
                  <c:v>1060</c:v>
                </c:pt>
                <c:pt idx="186">
                  <c:v>1090</c:v>
                </c:pt>
                <c:pt idx="187">
                  <c:v>1110</c:v>
                </c:pt>
                <c:pt idx="188">
                  <c:v>1140</c:v>
                </c:pt>
                <c:pt idx="189">
                  <c:v>1170</c:v>
                </c:pt>
                <c:pt idx="190">
                  <c:v>1190</c:v>
                </c:pt>
                <c:pt idx="191">
                  <c:v>1210</c:v>
                </c:pt>
                <c:pt idx="192">
                  <c:v>1220</c:v>
                </c:pt>
                <c:pt idx="193">
                  <c:v>1230</c:v>
                </c:pt>
                <c:pt idx="194">
                  <c:v>1250</c:v>
                </c:pt>
                <c:pt idx="195">
                  <c:v>1280</c:v>
                </c:pt>
                <c:pt idx="196">
                  <c:v>1310</c:v>
                </c:pt>
                <c:pt idx="197">
                  <c:v>1330</c:v>
                </c:pt>
                <c:pt idx="198">
                  <c:v>1360</c:v>
                </c:pt>
                <c:pt idx="199">
                  <c:v>1370</c:v>
                </c:pt>
                <c:pt idx="200">
                  <c:v>1380</c:v>
                </c:pt>
                <c:pt idx="201">
                  <c:v>1400</c:v>
                </c:pt>
                <c:pt idx="202">
                  <c:v>1410</c:v>
                </c:pt>
                <c:pt idx="203">
                  <c:v>1440</c:v>
                </c:pt>
                <c:pt idx="204">
                  <c:v>1460</c:v>
                </c:pt>
                <c:pt idx="205">
                  <c:v>1470</c:v>
                </c:pt>
                <c:pt idx="206">
                  <c:v>1470</c:v>
                </c:pt>
                <c:pt idx="207">
                  <c:v>1470</c:v>
                </c:pt>
                <c:pt idx="208">
                  <c:v>1460</c:v>
                </c:pt>
                <c:pt idx="209">
                  <c:v>1440</c:v>
                </c:pt>
                <c:pt idx="210">
                  <c:v>1400</c:v>
                </c:pt>
                <c:pt idx="211">
                  <c:v>1380</c:v>
                </c:pt>
                <c:pt idx="212">
                  <c:v>1370</c:v>
                </c:pt>
                <c:pt idx="213">
                  <c:v>1360</c:v>
                </c:pt>
                <c:pt idx="214">
                  <c:v>1370</c:v>
                </c:pt>
                <c:pt idx="215">
                  <c:v>1360</c:v>
                </c:pt>
                <c:pt idx="216">
                  <c:v>1350</c:v>
                </c:pt>
                <c:pt idx="217">
                  <c:v>1320</c:v>
                </c:pt>
                <c:pt idx="218">
                  <c:v>1290</c:v>
                </c:pt>
                <c:pt idx="219">
                  <c:v>1250</c:v>
                </c:pt>
                <c:pt idx="220">
                  <c:v>1220</c:v>
                </c:pt>
                <c:pt idx="221">
                  <c:v>1180</c:v>
                </c:pt>
                <c:pt idx="222">
                  <c:v>1150</c:v>
                </c:pt>
                <c:pt idx="223">
                  <c:v>1130</c:v>
                </c:pt>
                <c:pt idx="224">
                  <c:v>1110</c:v>
                </c:pt>
                <c:pt idx="225">
                  <c:v>1090</c:v>
                </c:pt>
                <c:pt idx="226">
                  <c:v>1080</c:v>
                </c:pt>
                <c:pt idx="227">
                  <c:v>1070</c:v>
                </c:pt>
                <c:pt idx="228">
                  <c:v>1070</c:v>
                </c:pt>
                <c:pt idx="229">
                  <c:v>1060</c:v>
                </c:pt>
                <c:pt idx="230">
                  <c:v>1050</c:v>
                </c:pt>
                <c:pt idx="231">
                  <c:v>1030</c:v>
                </c:pt>
                <c:pt idx="232">
                  <c:v>990</c:v>
                </c:pt>
                <c:pt idx="233">
                  <c:v>955</c:v>
                </c:pt>
                <c:pt idx="234">
                  <c:v>921</c:v>
                </c:pt>
                <c:pt idx="235">
                  <c:v>883</c:v>
                </c:pt>
                <c:pt idx="236">
                  <c:v>856</c:v>
                </c:pt>
                <c:pt idx="237">
                  <c:v>843</c:v>
                </c:pt>
                <c:pt idx="238">
                  <c:v>839</c:v>
                </c:pt>
                <c:pt idx="239">
                  <c:v>836</c:v>
                </c:pt>
                <c:pt idx="240">
                  <c:v>831</c:v>
                </c:pt>
                <c:pt idx="241">
                  <c:v>815</c:v>
                </c:pt>
                <c:pt idx="242">
                  <c:v>785</c:v>
                </c:pt>
                <c:pt idx="243">
                  <c:v>762</c:v>
                </c:pt>
                <c:pt idx="244">
                  <c:v>750</c:v>
                </c:pt>
                <c:pt idx="245">
                  <c:v>729</c:v>
                </c:pt>
                <c:pt idx="246">
                  <c:v>711</c:v>
                </c:pt>
                <c:pt idx="247">
                  <c:v>687</c:v>
                </c:pt>
                <c:pt idx="248">
                  <c:v>655</c:v>
                </c:pt>
                <c:pt idx="249">
                  <c:v>625</c:v>
                </c:pt>
                <c:pt idx="250">
                  <c:v>600</c:v>
                </c:pt>
                <c:pt idx="251">
                  <c:v>579</c:v>
                </c:pt>
                <c:pt idx="252">
                  <c:v>560</c:v>
                </c:pt>
                <c:pt idx="253">
                  <c:v>547</c:v>
                </c:pt>
                <c:pt idx="254">
                  <c:v>540</c:v>
                </c:pt>
                <c:pt idx="255">
                  <c:v>536</c:v>
                </c:pt>
                <c:pt idx="256">
                  <c:v>534</c:v>
                </c:pt>
                <c:pt idx="257">
                  <c:v>519</c:v>
                </c:pt>
                <c:pt idx="258">
                  <c:v>492</c:v>
                </c:pt>
                <c:pt idx="259">
                  <c:v>459</c:v>
                </c:pt>
                <c:pt idx="260">
                  <c:v>422</c:v>
                </c:pt>
                <c:pt idx="261">
                  <c:v>404</c:v>
                </c:pt>
                <c:pt idx="262">
                  <c:v>390</c:v>
                </c:pt>
                <c:pt idx="263">
                  <c:v>371</c:v>
                </c:pt>
                <c:pt idx="264">
                  <c:v>348</c:v>
                </c:pt>
                <c:pt idx="265">
                  <c:v>318</c:v>
                </c:pt>
                <c:pt idx="266">
                  <c:v>282</c:v>
                </c:pt>
                <c:pt idx="267">
                  <c:v>260</c:v>
                </c:pt>
                <c:pt idx="268">
                  <c:v>249</c:v>
                </c:pt>
                <c:pt idx="269">
                  <c:v>242</c:v>
                </c:pt>
                <c:pt idx="270">
                  <c:v>240</c:v>
                </c:pt>
                <c:pt idx="271">
                  <c:v>238</c:v>
                </c:pt>
                <c:pt idx="272">
                  <c:v>232</c:v>
                </c:pt>
                <c:pt idx="273">
                  <c:v>228</c:v>
                </c:pt>
                <c:pt idx="274">
                  <c:v>231</c:v>
                </c:pt>
                <c:pt idx="275">
                  <c:v>229</c:v>
                </c:pt>
                <c:pt idx="276">
                  <c:v>217</c:v>
                </c:pt>
                <c:pt idx="277">
                  <c:v>202</c:v>
                </c:pt>
                <c:pt idx="278">
                  <c:v>180</c:v>
                </c:pt>
                <c:pt idx="279">
                  <c:v>161</c:v>
                </c:pt>
                <c:pt idx="280">
                  <c:v>148</c:v>
                </c:pt>
                <c:pt idx="281">
                  <c:v>134</c:v>
                </c:pt>
                <c:pt idx="282">
                  <c:v>117</c:v>
                </c:pt>
                <c:pt idx="283">
                  <c:v>93.7</c:v>
                </c:pt>
                <c:pt idx="284">
                  <c:v>78.3</c:v>
                </c:pt>
                <c:pt idx="285">
                  <c:v>66.3</c:v>
                </c:pt>
                <c:pt idx="286">
                  <c:v>56.9</c:v>
                </c:pt>
                <c:pt idx="287">
                  <c:v>54.4</c:v>
                </c:pt>
                <c:pt idx="288">
                  <c:v>50.8</c:v>
                </c:pt>
                <c:pt idx="289">
                  <c:v>47.7</c:v>
                </c:pt>
                <c:pt idx="290">
                  <c:v>42</c:v>
                </c:pt>
                <c:pt idx="291">
                  <c:v>37.1</c:v>
                </c:pt>
                <c:pt idx="292">
                  <c:v>38.700000000000003</c:v>
                </c:pt>
                <c:pt idx="293">
                  <c:v>29.7</c:v>
                </c:pt>
                <c:pt idx="294">
                  <c:v>23.7</c:v>
                </c:pt>
                <c:pt idx="295">
                  <c:v>20.399999999999999</c:v>
                </c:pt>
                <c:pt idx="296">
                  <c:v>8.1</c:v>
                </c:pt>
                <c:pt idx="297">
                  <c:v>1.99</c:v>
                </c:pt>
                <c:pt idx="298">
                  <c:v>-1.44</c:v>
                </c:pt>
                <c:pt idx="299">
                  <c:v>-10.1</c:v>
                </c:pt>
                <c:pt idx="300">
                  <c:v>-20.100000000000001</c:v>
                </c:pt>
                <c:pt idx="301">
                  <c:v>-23.1</c:v>
                </c:pt>
                <c:pt idx="302">
                  <c:v>-32.700000000000003</c:v>
                </c:pt>
                <c:pt idx="303">
                  <c:v>-33.6</c:v>
                </c:pt>
                <c:pt idx="304">
                  <c:v>-35.200000000000003</c:v>
                </c:pt>
                <c:pt idx="305">
                  <c:v>-43.5</c:v>
                </c:pt>
                <c:pt idx="306">
                  <c:v>-56.9</c:v>
                </c:pt>
                <c:pt idx="307">
                  <c:v>-65</c:v>
                </c:pt>
                <c:pt idx="308">
                  <c:v>-63.9</c:v>
                </c:pt>
                <c:pt idx="309">
                  <c:v>-66.599999999999994</c:v>
                </c:pt>
                <c:pt idx="310">
                  <c:v>-56.6</c:v>
                </c:pt>
                <c:pt idx="311">
                  <c:v>-52.3</c:v>
                </c:pt>
                <c:pt idx="312">
                  <c:v>-62.2</c:v>
                </c:pt>
                <c:pt idx="313">
                  <c:v>-65.5</c:v>
                </c:pt>
                <c:pt idx="314">
                  <c:v>-70.7</c:v>
                </c:pt>
                <c:pt idx="315">
                  <c:v>-72.3</c:v>
                </c:pt>
                <c:pt idx="316">
                  <c:v>-66.2</c:v>
                </c:pt>
                <c:pt idx="317">
                  <c:v>-70</c:v>
                </c:pt>
                <c:pt idx="318">
                  <c:v>-80.2</c:v>
                </c:pt>
                <c:pt idx="319">
                  <c:v>-90.6</c:v>
                </c:pt>
                <c:pt idx="320">
                  <c:v>-105</c:v>
                </c:pt>
                <c:pt idx="321">
                  <c:v>-113</c:v>
                </c:pt>
                <c:pt idx="322">
                  <c:v>-124</c:v>
                </c:pt>
                <c:pt idx="323">
                  <c:v>-134</c:v>
                </c:pt>
                <c:pt idx="324">
                  <c:v>-131</c:v>
                </c:pt>
                <c:pt idx="325">
                  <c:v>-125</c:v>
                </c:pt>
                <c:pt idx="326">
                  <c:v>-110</c:v>
                </c:pt>
                <c:pt idx="327">
                  <c:v>-101</c:v>
                </c:pt>
                <c:pt idx="328">
                  <c:v>-102</c:v>
                </c:pt>
                <c:pt idx="329">
                  <c:v>-110</c:v>
                </c:pt>
                <c:pt idx="330">
                  <c:v>-121</c:v>
                </c:pt>
                <c:pt idx="331">
                  <c:v>-136</c:v>
                </c:pt>
                <c:pt idx="332">
                  <c:v>-149</c:v>
                </c:pt>
                <c:pt idx="333">
                  <c:v>-154</c:v>
                </c:pt>
                <c:pt idx="334">
                  <c:v>-158</c:v>
                </c:pt>
                <c:pt idx="335">
                  <c:v>-161</c:v>
                </c:pt>
                <c:pt idx="336">
                  <c:v>-162</c:v>
                </c:pt>
                <c:pt idx="337">
                  <c:v>-164</c:v>
                </c:pt>
                <c:pt idx="338">
                  <c:v>-158</c:v>
                </c:pt>
                <c:pt idx="339">
                  <c:v>-155</c:v>
                </c:pt>
                <c:pt idx="340">
                  <c:v>-152</c:v>
                </c:pt>
                <c:pt idx="341">
                  <c:v>-150</c:v>
                </c:pt>
                <c:pt idx="342">
                  <c:v>-165</c:v>
                </c:pt>
                <c:pt idx="343">
                  <c:v>-174</c:v>
                </c:pt>
                <c:pt idx="344">
                  <c:v>-181</c:v>
                </c:pt>
                <c:pt idx="345">
                  <c:v>-189</c:v>
                </c:pt>
                <c:pt idx="346">
                  <c:v>-184</c:v>
                </c:pt>
                <c:pt idx="347">
                  <c:v>-173</c:v>
                </c:pt>
                <c:pt idx="348">
                  <c:v>-159</c:v>
                </c:pt>
                <c:pt idx="349">
                  <c:v>-146</c:v>
                </c:pt>
                <c:pt idx="350">
                  <c:v>-145</c:v>
                </c:pt>
                <c:pt idx="351">
                  <c:v>-140</c:v>
                </c:pt>
                <c:pt idx="352">
                  <c:v>-133</c:v>
                </c:pt>
                <c:pt idx="353">
                  <c:v>-129</c:v>
                </c:pt>
                <c:pt idx="354">
                  <c:v>-132</c:v>
                </c:pt>
                <c:pt idx="355">
                  <c:v>-137</c:v>
                </c:pt>
                <c:pt idx="356">
                  <c:v>-147</c:v>
                </c:pt>
                <c:pt idx="357">
                  <c:v>-158</c:v>
                </c:pt>
                <c:pt idx="358">
                  <c:v>-160</c:v>
                </c:pt>
                <c:pt idx="359">
                  <c:v>-163</c:v>
                </c:pt>
                <c:pt idx="360">
                  <c:v>-166</c:v>
                </c:pt>
                <c:pt idx="361">
                  <c:v>-175</c:v>
                </c:pt>
                <c:pt idx="362">
                  <c:v>-174</c:v>
                </c:pt>
                <c:pt idx="363">
                  <c:v>-165</c:v>
                </c:pt>
                <c:pt idx="364">
                  <c:v>-163</c:v>
                </c:pt>
                <c:pt idx="365">
                  <c:v>-157</c:v>
                </c:pt>
                <c:pt idx="366">
                  <c:v>-162</c:v>
                </c:pt>
                <c:pt idx="367">
                  <c:v>-177</c:v>
                </c:pt>
                <c:pt idx="368">
                  <c:v>-180</c:v>
                </c:pt>
                <c:pt idx="369">
                  <c:v>-182</c:v>
                </c:pt>
                <c:pt idx="370">
                  <c:v>-180</c:v>
                </c:pt>
                <c:pt idx="371">
                  <c:v>-176</c:v>
                </c:pt>
                <c:pt idx="372">
                  <c:v>-182</c:v>
                </c:pt>
                <c:pt idx="373">
                  <c:v>-180</c:v>
                </c:pt>
                <c:pt idx="374">
                  <c:v>-179</c:v>
                </c:pt>
                <c:pt idx="375">
                  <c:v>-172</c:v>
                </c:pt>
                <c:pt idx="376">
                  <c:v>-161</c:v>
                </c:pt>
                <c:pt idx="377">
                  <c:v>-156</c:v>
                </c:pt>
                <c:pt idx="378">
                  <c:v>-145</c:v>
                </c:pt>
                <c:pt idx="379">
                  <c:v>-142</c:v>
                </c:pt>
                <c:pt idx="380">
                  <c:v>-147</c:v>
                </c:pt>
                <c:pt idx="381">
                  <c:v>-150</c:v>
                </c:pt>
                <c:pt idx="382">
                  <c:v>-160</c:v>
                </c:pt>
                <c:pt idx="383">
                  <c:v>-165</c:v>
                </c:pt>
                <c:pt idx="384">
                  <c:v>-159</c:v>
                </c:pt>
                <c:pt idx="385">
                  <c:v>-147</c:v>
                </c:pt>
                <c:pt idx="386">
                  <c:v>-133</c:v>
                </c:pt>
                <c:pt idx="387">
                  <c:v>-124</c:v>
                </c:pt>
                <c:pt idx="388">
                  <c:v>-127</c:v>
                </c:pt>
                <c:pt idx="389">
                  <c:v>-146</c:v>
                </c:pt>
                <c:pt idx="390">
                  <c:v>-168</c:v>
                </c:pt>
                <c:pt idx="391">
                  <c:v>-177</c:v>
                </c:pt>
                <c:pt idx="392">
                  <c:v>-169</c:v>
                </c:pt>
                <c:pt idx="393">
                  <c:v>-146</c:v>
                </c:pt>
                <c:pt idx="394">
                  <c:v>-117</c:v>
                </c:pt>
                <c:pt idx="395">
                  <c:v>-103</c:v>
                </c:pt>
                <c:pt idx="396">
                  <c:v>-102</c:v>
                </c:pt>
                <c:pt idx="397">
                  <c:v>-103</c:v>
                </c:pt>
                <c:pt idx="398">
                  <c:v>-103</c:v>
                </c:pt>
                <c:pt idx="399">
                  <c:v>-92.3</c:v>
                </c:pt>
                <c:pt idx="400">
                  <c:v>-76</c:v>
                </c:pt>
              </c:numCache>
            </c:numRef>
          </c:val>
          <c:smooth val="0"/>
          <c:extLst>
            <c:ext xmlns:c16="http://schemas.microsoft.com/office/drawing/2014/chart" uri="{C3380CC4-5D6E-409C-BE32-E72D297353CC}">
              <c16:uniqueId val="{00000005-714A-CA46-8A99-702C3499B0D8}"/>
            </c:ext>
          </c:extLst>
        </c:ser>
        <c:ser>
          <c:idx val="2"/>
          <c:order val="6"/>
          <c:tx>
            <c:strRef>
              <c:f>'K1'!$I$1</c:f>
              <c:strCache>
                <c:ptCount val="1"/>
                <c:pt idx="0">
                  <c:v>100 hours</c:v>
                </c:pt>
              </c:strCache>
            </c:strRef>
          </c:tx>
          <c:spPr>
            <a:ln w="28575" cap="rnd">
              <a:solidFill>
                <a:srgbClr val="7030A0"/>
              </a:solidFill>
              <a:round/>
            </a:ln>
            <a:effectLst/>
          </c:spPr>
          <c:marker>
            <c:symbol val="none"/>
          </c:marker>
          <c:cat>
            <c:numRef>
              <c:f>'I3'!$A$800:$A$1200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'K1'!$I$800:$I$1200</c:f>
              <c:numCache>
                <c:formatCode>0.00E+00</c:formatCode>
                <c:ptCount val="401"/>
                <c:pt idx="0">
                  <c:v>-149</c:v>
                </c:pt>
                <c:pt idx="1">
                  <c:v>-130</c:v>
                </c:pt>
                <c:pt idx="2">
                  <c:v>-114</c:v>
                </c:pt>
                <c:pt idx="3">
                  <c:v>-109</c:v>
                </c:pt>
                <c:pt idx="4">
                  <c:v>-115</c:v>
                </c:pt>
                <c:pt idx="5">
                  <c:v>-130</c:v>
                </c:pt>
                <c:pt idx="6">
                  <c:v>-136</c:v>
                </c:pt>
                <c:pt idx="7">
                  <c:v>-126</c:v>
                </c:pt>
                <c:pt idx="8">
                  <c:v>-107</c:v>
                </c:pt>
                <c:pt idx="9">
                  <c:v>-88.4</c:v>
                </c:pt>
                <c:pt idx="10">
                  <c:v>-77.400000000000006</c:v>
                </c:pt>
                <c:pt idx="11">
                  <c:v>-81.900000000000006</c:v>
                </c:pt>
                <c:pt idx="12">
                  <c:v>-109</c:v>
                </c:pt>
                <c:pt idx="13">
                  <c:v>-135</c:v>
                </c:pt>
                <c:pt idx="14">
                  <c:v>-162</c:v>
                </c:pt>
                <c:pt idx="15">
                  <c:v>-173</c:v>
                </c:pt>
                <c:pt idx="16">
                  <c:v>-165</c:v>
                </c:pt>
                <c:pt idx="17">
                  <c:v>-155</c:v>
                </c:pt>
                <c:pt idx="18">
                  <c:v>-152</c:v>
                </c:pt>
                <c:pt idx="19">
                  <c:v>-141</c:v>
                </c:pt>
                <c:pt idx="20">
                  <c:v>-134</c:v>
                </c:pt>
                <c:pt idx="21">
                  <c:v>-128</c:v>
                </c:pt>
                <c:pt idx="22">
                  <c:v>-119</c:v>
                </c:pt>
                <c:pt idx="23">
                  <c:v>-117</c:v>
                </c:pt>
                <c:pt idx="24">
                  <c:v>-115</c:v>
                </c:pt>
                <c:pt idx="25">
                  <c:v>-124</c:v>
                </c:pt>
                <c:pt idx="26">
                  <c:v>-129</c:v>
                </c:pt>
                <c:pt idx="27">
                  <c:v>-124</c:v>
                </c:pt>
                <c:pt idx="28">
                  <c:v>-119</c:v>
                </c:pt>
                <c:pt idx="29">
                  <c:v>-116</c:v>
                </c:pt>
                <c:pt idx="30">
                  <c:v>-105</c:v>
                </c:pt>
                <c:pt idx="31">
                  <c:v>-92.4</c:v>
                </c:pt>
                <c:pt idx="32">
                  <c:v>-80.7</c:v>
                </c:pt>
                <c:pt idx="33">
                  <c:v>-69.599999999999994</c:v>
                </c:pt>
                <c:pt idx="34">
                  <c:v>-54.6</c:v>
                </c:pt>
                <c:pt idx="35">
                  <c:v>-45</c:v>
                </c:pt>
                <c:pt idx="36">
                  <c:v>-40</c:v>
                </c:pt>
                <c:pt idx="37">
                  <c:v>-40.200000000000003</c:v>
                </c:pt>
                <c:pt idx="38">
                  <c:v>-53.4</c:v>
                </c:pt>
                <c:pt idx="39">
                  <c:v>-75.5</c:v>
                </c:pt>
                <c:pt idx="40">
                  <c:v>-99.7</c:v>
                </c:pt>
                <c:pt idx="41">
                  <c:v>-117</c:v>
                </c:pt>
                <c:pt idx="42">
                  <c:v>-125</c:v>
                </c:pt>
                <c:pt idx="43">
                  <c:v>-115</c:v>
                </c:pt>
                <c:pt idx="44">
                  <c:v>-102</c:v>
                </c:pt>
                <c:pt idx="45">
                  <c:v>-86.8</c:v>
                </c:pt>
                <c:pt idx="46">
                  <c:v>-68.7</c:v>
                </c:pt>
                <c:pt idx="47">
                  <c:v>-54.8</c:v>
                </c:pt>
                <c:pt idx="48">
                  <c:v>-45.2</c:v>
                </c:pt>
                <c:pt idx="49">
                  <c:v>-30.1</c:v>
                </c:pt>
                <c:pt idx="50">
                  <c:v>-22.2</c:v>
                </c:pt>
                <c:pt idx="51">
                  <c:v>-18.2</c:v>
                </c:pt>
                <c:pt idx="52">
                  <c:v>-19</c:v>
                </c:pt>
                <c:pt idx="53">
                  <c:v>-23.1</c:v>
                </c:pt>
                <c:pt idx="54">
                  <c:v>-29.1</c:v>
                </c:pt>
                <c:pt idx="55">
                  <c:v>-41.4</c:v>
                </c:pt>
                <c:pt idx="56">
                  <c:v>-49.6</c:v>
                </c:pt>
                <c:pt idx="57">
                  <c:v>-54.9</c:v>
                </c:pt>
                <c:pt idx="58">
                  <c:v>-61.3</c:v>
                </c:pt>
                <c:pt idx="59">
                  <c:v>-60.8</c:v>
                </c:pt>
                <c:pt idx="60">
                  <c:v>-53.3</c:v>
                </c:pt>
                <c:pt idx="61">
                  <c:v>-49.7</c:v>
                </c:pt>
                <c:pt idx="62">
                  <c:v>-40.6</c:v>
                </c:pt>
                <c:pt idx="63">
                  <c:v>-26.6</c:v>
                </c:pt>
                <c:pt idx="64">
                  <c:v>-11.1</c:v>
                </c:pt>
                <c:pt idx="65">
                  <c:v>-1.23</c:v>
                </c:pt>
                <c:pt idx="66">
                  <c:v>8.81</c:v>
                </c:pt>
                <c:pt idx="67">
                  <c:v>13.8</c:v>
                </c:pt>
                <c:pt idx="68">
                  <c:v>14.9</c:v>
                </c:pt>
                <c:pt idx="69">
                  <c:v>16.5</c:v>
                </c:pt>
                <c:pt idx="70">
                  <c:v>13.7</c:v>
                </c:pt>
                <c:pt idx="71">
                  <c:v>-0.113</c:v>
                </c:pt>
                <c:pt idx="72">
                  <c:v>-21.8</c:v>
                </c:pt>
                <c:pt idx="73">
                  <c:v>-36.299999999999997</c:v>
                </c:pt>
                <c:pt idx="74">
                  <c:v>-52.8</c:v>
                </c:pt>
                <c:pt idx="75">
                  <c:v>-62</c:v>
                </c:pt>
                <c:pt idx="76">
                  <c:v>-68.8</c:v>
                </c:pt>
                <c:pt idx="77">
                  <c:v>-69</c:v>
                </c:pt>
                <c:pt idx="78">
                  <c:v>-60.7</c:v>
                </c:pt>
                <c:pt idx="79">
                  <c:v>-38.799999999999997</c:v>
                </c:pt>
                <c:pt idx="80">
                  <c:v>-10.3</c:v>
                </c:pt>
                <c:pt idx="81">
                  <c:v>4.72</c:v>
                </c:pt>
                <c:pt idx="82">
                  <c:v>5.81</c:v>
                </c:pt>
                <c:pt idx="83">
                  <c:v>1.51</c:v>
                </c:pt>
                <c:pt idx="84">
                  <c:v>-9.4600000000000009</c:v>
                </c:pt>
                <c:pt idx="85">
                  <c:v>-17.5</c:v>
                </c:pt>
                <c:pt idx="86">
                  <c:v>-18.7</c:v>
                </c:pt>
                <c:pt idx="87">
                  <c:v>-20.399999999999999</c:v>
                </c:pt>
                <c:pt idx="88">
                  <c:v>-19.5</c:v>
                </c:pt>
                <c:pt idx="89">
                  <c:v>-15.3</c:v>
                </c:pt>
                <c:pt idx="90">
                  <c:v>-2.86</c:v>
                </c:pt>
                <c:pt idx="91">
                  <c:v>6.61</c:v>
                </c:pt>
                <c:pt idx="92">
                  <c:v>12.3</c:v>
                </c:pt>
                <c:pt idx="93">
                  <c:v>17.2</c:v>
                </c:pt>
                <c:pt idx="94">
                  <c:v>17.7</c:v>
                </c:pt>
                <c:pt idx="95">
                  <c:v>20.399999999999999</c:v>
                </c:pt>
                <c:pt idx="96">
                  <c:v>30.4</c:v>
                </c:pt>
                <c:pt idx="97">
                  <c:v>37.799999999999997</c:v>
                </c:pt>
                <c:pt idx="98">
                  <c:v>47.8</c:v>
                </c:pt>
                <c:pt idx="99">
                  <c:v>53.5</c:v>
                </c:pt>
                <c:pt idx="100">
                  <c:v>55.3</c:v>
                </c:pt>
                <c:pt idx="101">
                  <c:v>57</c:v>
                </c:pt>
                <c:pt idx="102">
                  <c:v>58.9</c:v>
                </c:pt>
                <c:pt idx="103">
                  <c:v>60.2</c:v>
                </c:pt>
                <c:pt idx="104">
                  <c:v>60.8</c:v>
                </c:pt>
                <c:pt idx="105">
                  <c:v>67.3</c:v>
                </c:pt>
                <c:pt idx="106">
                  <c:v>66.099999999999994</c:v>
                </c:pt>
                <c:pt idx="107">
                  <c:v>56</c:v>
                </c:pt>
                <c:pt idx="108">
                  <c:v>44.9</c:v>
                </c:pt>
                <c:pt idx="109">
                  <c:v>27</c:v>
                </c:pt>
                <c:pt idx="110">
                  <c:v>9.83</c:v>
                </c:pt>
                <c:pt idx="111">
                  <c:v>6.43</c:v>
                </c:pt>
                <c:pt idx="112">
                  <c:v>5.56</c:v>
                </c:pt>
                <c:pt idx="113">
                  <c:v>11.4</c:v>
                </c:pt>
                <c:pt idx="114">
                  <c:v>29.7</c:v>
                </c:pt>
                <c:pt idx="115">
                  <c:v>47.7</c:v>
                </c:pt>
                <c:pt idx="116">
                  <c:v>61.5</c:v>
                </c:pt>
                <c:pt idx="117">
                  <c:v>75.400000000000006</c:v>
                </c:pt>
                <c:pt idx="118">
                  <c:v>83.6</c:v>
                </c:pt>
                <c:pt idx="119">
                  <c:v>88</c:v>
                </c:pt>
                <c:pt idx="120">
                  <c:v>95.2</c:v>
                </c:pt>
                <c:pt idx="121">
                  <c:v>100</c:v>
                </c:pt>
                <c:pt idx="122">
                  <c:v>95.9</c:v>
                </c:pt>
                <c:pt idx="123">
                  <c:v>83</c:v>
                </c:pt>
                <c:pt idx="124">
                  <c:v>69.2</c:v>
                </c:pt>
                <c:pt idx="125">
                  <c:v>67.3</c:v>
                </c:pt>
                <c:pt idx="126">
                  <c:v>73.7</c:v>
                </c:pt>
                <c:pt idx="127">
                  <c:v>83.8</c:v>
                </c:pt>
                <c:pt idx="128">
                  <c:v>99.4</c:v>
                </c:pt>
                <c:pt idx="129">
                  <c:v>104</c:v>
                </c:pt>
                <c:pt idx="130">
                  <c:v>102</c:v>
                </c:pt>
                <c:pt idx="131">
                  <c:v>111</c:v>
                </c:pt>
                <c:pt idx="132">
                  <c:v>122</c:v>
                </c:pt>
                <c:pt idx="133">
                  <c:v>127</c:v>
                </c:pt>
                <c:pt idx="134">
                  <c:v>138</c:v>
                </c:pt>
                <c:pt idx="135">
                  <c:v>151</c:v>
                </c:pt>
                <c:pt idx="136">
                  <c:v>155</c:v>
                </c:pt>
                <c:pt idx="137">
                  <c:v>171</c:v>
                </c:pt>
                <c:pt idx="138">
                  <c:v>193</c:v>
                </c:pt>
                <c:pt idx="139">
                  <c:v>198</c:v>
                </c:pt>
                <c:pt idx="140">
                  <c:v>201</c:v>
                </c:pt>
                <c:pt idx="141">
                  <c:v>200</c:v>
                </c:pt>
                <c:pt idx="142">
                  <c:v>195</c:v>
                </c:pt>
                <c:pt idx="143">
                  <c:v>205</c:v>
                </c:pt>
                <c:pt idx="144">
                  <c:v>221</c:v>
                </c:pt>
                <c:pt idx="145">
                  <c:v>227</c:v>
                </c:pt>
                <c:pt idx="146">
                  <c:v>231</c:v>
                </c:pt>
                <c:pt idx="147">
                  <c:v>228</c:v>
                </c:pt>
                <c:pt idx="148">
                  <c:v>222</c:v>
                </c:pt>
                <c:pt idx="149">
                  <c:v>239</c:v>
                </c:pt>
                <c:pt idx="150">
                  <c:v>272</c:v>
                </c:pt>
                <c:pt idx="151">
                  <c:v>316</c:v>
                </c:pt>
                <c:pt idx="152">
                  <c:v>360</c:v>
                </c:pt>
                <c:pt idx="153">
                  <c:v>391</c:v>
                </c:pt>
                <c:pt idx="154">
                  <c:v>409</c:v>
                </c:pt>
                <c:pt idx="155">
                  <c:v>412</c:v>
                </c:pt>
                <c:pt idx="156">
                  <c:v>411</c:v>
                </c:pt>
                <c:pt idx="157">
                  <c:v>416</c:v>
                </c:pt>
                <c:pt idx="158">
                  <c:v>429</c:v>
                </c:pt>
                <c:pt idx="159">
                  <c:v>459</c:v>
                </c:pt>
                <c:pt idx="160">
                  <c:v>496</c:v>
                </c:pt>
                <c:pt idx="161">
                  <c:v>535</c:v>
                </c:pt>
                <c:pt idx="162">
                  <c:v>561</c:v>
                </c:pt>
                <c:pt idx="163">
                  <c:v>575</c:v>
                </c:pt>
                <c:pt idx="164">
                  <c:v>577</c:v>
                </c:pt>
                <c:pt idx="165">
                  <c:v>578</c:v>
                </c:pt>
                <c:pt idx="166">
                  <c:v>596</c:v>
                </c:pt>
                <c:pt idx="167">
                  <c:v>631</c:v>
                </c:pt>
                <c:pt idx="168">
                  <c:v>666</c:v>
                </c:pt>
                <c:pt idx="169">
                  <c:v>713</c:v>
                </c:pt>
                <c:pt idx="170">
                  <c:v>745</c:v>
                </c:pt>
                <c:pt idx="171">
                  <c:v>754</c:v>
                </c:pt>
                <c:pt idx="172">
                  <c:v>758</c:v>
                </c:pt>
                <c:pt idx="173">
                  <c:v>756</c:v>
                </c:pt>
                <c:pt idx="174">
                  <c:v>756</c:v>
                </c:pt>
                <c:pt idx="175">
                  <c:v>782</c:v>
                </c:pt>
                <c:pt idx="176">
                  <c:v>823</c:v>
                </c:pt>
                <c:pt idx="177">
                  <c:v>873</c:v>
                </c:pt>
                <c:pt idx="178">
                  <c:v>927</c:v>
                </c:pt>
                <c:pt idx="179">
                  <c:v>973</c:v>
                </c:pt>
                <c:pt idx="180">
                  <c:v>1010</c:v>
                </c:pt>
                <c:pt idx="181">
                  <c:v>1040</c:v>
                </c:pt>
                <c:pt idx="182">
                  <c:v>1080</c:v>
                </c:pt>
                <c:pt idx="183">
                  <c:v>1110</c:v>
                </c:pt>
                <c:pt idx="184">
                  <c:v>1140</c:v>
                </c:pt>
                <c:pt idx="185">
                  <c:v>1160</c:v>
                </c:pt>
                <c:pt idx="186">
                  <c:v>1200</c:v>
                </c:pt>
                <c:pt idx="187">
                  <c:v>1240</c:v>
                </c:pt>
                <c:pt idx="188">
                  <c:v>1270</c:v>
                </c:pt>
                <c:pt idx="189">
                  <c:v>1300</c:v>
                </c:pt>
                <c:pt idx="190">
                  <c:v>1330</c:v>
                </c:pt>
                <c:pt idx="191">
                  <c:v>1350</c:v>
                </c:pt>
                <c:pt idx="192">
                  <c:v>1380</c:v>
                </c:pt>
                <c:pt idx="193">
                  <c:v>1400</c:v>
                </c:pt>
                <c:pt idx="194">
                  <c:v>1420</c:v>
                </c:pt>
                <c:pt idx="195">
                  <c:v>1430</c:v>
                </c:pt>
                <c:pt idx="196">
                  <c:v>1450</c:v>
                </c:pt>
                <c:pt idx="197">
                  <c:v>1470</c:v>
                </c:pt>
                <c:pt idx="198">
                  <c:v>1500</c:v>
                </c:pt>
                <c:pt idx="199">
                  <c:v>1550</c:v>
                </c:pt>
                <c:pt idx="200">
                  <c:v>1580</c:v>
                </c:pt>
                <c:pt idx="201">
                  <c:v>1600</c:v>
                </c:pt>
                <c:pt idx="202">
                  <c:v>1610</c:v>
                </c:pt>
                <c:pt idx="203">
                  <c:v>1610</c:v>
                </c:pt>
                <c:pt idx="204">
                  <c:v>1620</c:v>
                </c:pt>
                <c:pt idx="205">
                  <c:v>1620</c:v>
                </c:pt>
                <c:pt idx="206">
                  <c:v>1620</c:v>
                </c:pt>
                <c:pt idx="207">
                  <c:v>1620</c:v>
                </c:pt>
                <c:pt idx="208">
                  <c:v>1610</c:v>
                </c:pt>
                <c:pt idx="209">
                  <c:v>1610</c:v>
                </c:pt>
                <c:pt idx="210">
                  <c:v>1610</c:v>
                </c:pt>
                <c:pt idx="211">
                  <c:v>1610</c:v>
                </c:pt>
                <c:pt idx="212">
                  <c:v>1600</c:v>
                </c:pt>
                <c:pt idx="213">
                  <c:v>1570</c:v>
                </c:pt>
                <c:pt idx="214">
                  <c:v>1550</c:v>
                </c:pt>
                <c:pt idx="215">
                  <c:v>1520</c:v>
                </c:pt>
                <c:pt idx="216">
                  <c:v>1500</c:v>
                </c:pt>
                <c:pt idx="217">
                  <c:v>1490</c:v>
                </c:pt>
                <c:pt idx="218">
                  <c:v>1480</c:v>
                </c:pt>
                <c:pt idx="219">
                  <c:v>1470</c:v>
                </c:pt>
                <c:pt idx="220">
                  <c:v>1460</c:v>
                </c:pt>
                <c:pt idx="221">
                  <c:v>1450</c:v>
                </c:pt>
                <c:pt idx="222">
                  <c:v>1440</c:v>
                </c:pt>
                <c:pt idx="223">
                  <c:v>1420</c:v>
                </c:pt>
                <c:pt idx="224">
                  <c:v>1390</c:v>
                </c:pt>
                <c:pt idx="225">
                  <c:v>1360</c:v>
                </c:pt>
                <c:pt idx="226">
                  <c:v>1340</c:v>
                </c:pt>
                <c:pt idx="227">
                  <c:v>1330</c:v>
                </c:pt>
                <c:pt idx="228">
                  <c:v>1320</c:v>
                </c:pt>
                <c:pt idx="229">
                  <c:v>1310</c:v>
                </c:pt>
                <c:pt idx="230">
                  <c:v>1300</c:v>
                </c:pt>
                <c:pt idx="231">
                  <c:v>1280</c:v>
                </c:pt>
                <c:pt idx="232">
                  <c:v>1260</c:v>
                </c:pt>
                <c:pt idx="233">
                  <c:v>1220</c:v>
                </c:pt>
                <c:pt idx="234">
                  <c:v>1190</c:v>
                </c:pt>
                <c:pt idx="235">
                  <c:v>1160</c:v>
                </c:pt>
                <c:pt idx="236">
                  <c:v>1140</c:v>
                </c:pt>
                <c:pt idx="237">
                  <c:v>1120</c:v>
                </c:pt>
                <c:pt idx="238">
                  <c:v>1110</c:v>
                </c:pt>
                <c:pt idx="239">
                  <c:v>1080</c:v>
                </c:pt>
                <c:pt idx="240">
                  <c:v>1050</c:v>
                </c:pt>
                <c:pt idx="241">
                  <c:v>1030</c:v>
                </c:pt>
                <c:pt idx="242">
                  <c:v>1020</c:v>
                </c:pt>
                <c:pt idx="243">
                  <c:v>1010</c:v>
                </c:pt>
                <c:pt idx="244">
                  <c:v>998</c:v>
                </c:pt>
                <c:pt idx="245">
                  <c:v>987</c:v>
                </c:pt>
                <c:pt idx="246">
                  <c:v>967</c:v>
                </c:pt>
                <c:pt idx="247">
                  <c:v>936</c:v>
                </c:pt>
                <c:pt idx="248">
                  <c:v>902</c:v>
                </c:pt>
                <c:pt idx="249">
                  <c:v>861</c:v>
                </c:pt>
                <c:pt idx="250">
                  <c:v>821</c:v>
                </c:pt>
                <c:pt idx="251">
                  <c:v>802</c:v>
                </c:pt>
                <c:pt idx="252">
                  <c:v>784</c:v>
                </c:pt>
                <c:pt idx="253">
                  <c:v>761</c:v>
                </c:pt>
                <c:pt idx="254">
                  <c:v>738</c:v>
                </c:pt>
                <c:pt idx="255">
                  <c:v>711</c:v>
                </c:pt>
                <c:pt idx="256">
                  <c:v>683</c:v>
                </c:pt>
                <c:pt idx="257">
                  <c:v>669</c:v>
                </c:pt>
                <c:pt idx="258">
                  <c:v>666</c:v>
                </c:pt>
                <c:pt idx="259">
                  <c:v>668</c:v>
                </c:pt>
                <c:pt idx="260">
                  <c:v>668</c:v>
                </c:pt>
                <c:pt idx="261">
                  <c:v>659</c:v>
                </c:pt>
                <c:pt idx="262">
                  <c:v>635</c:v>
                </c:pt>
                <c:pt idx="263">
                  <c:v>604</c:v>
                </c:pt>
                <c:pt idx="264">
                  <c:v>570</c:v>
                </c:pt>
                <c:pt idx="265">
                  <c:v>533</c:v>
                </c:pt>
                <c:pt idx="266">
                  <c:v>496</c:v>
                </c:pt>
                <c:pt idx="267">
                  <c:v>463</c:v>
                </c:pt>
                <c:pt idx="268">
                  <c:v>438</c:v>
                </c:pt>
                <c:pt idx="269">
                  <c:v>420</c:v>
                </c:pt>
                <c:pt idx="270">
                  <c:v>418</c:v>
                </c:pt>
                <c:pt idx="271">
                  <c:v>415</c:v>
                </c:pt>
                <c:pt idx="272">
                  <c:v>407</c:v>
                </c:pt>
                <c:pt idx="273">
                  <c:v>409</c:v>
                </c:pt>
                <c:pt idx="274">
                  <c:v>397</c:v>
                </c:pt>
                <c:pt idx="275">
                  <c:v>387</c:v>
                </c:pt>
                <c:pt idx="276">
                  <c:v>377</c:v>
                </c:pt>
                <c:pt idx="277">
                  <c:v>355</c:v>
                </c:pt>
                <c:pt idx="278">
                  <c:v>331</c:v>
                </c:pt>
                <c:pt idx="279">
                  <c:v>306</c:v>
                </c:pt>
                <c:pt idx="280">
                  <c:v>280</c:v>
                </c:pt>
                <c:pt idx="281">
                  <c:v>261</c:v>
                </c:pt>
                <c:pt idx="282">
                  <c:v>259</c:v>
                </c:pt>
                <c:pt idx="283">
                  <c:v>262</c:v>
                </c:pt>
                <c:pt idx="284">
                  <c:v>261</c:v>
                </c:pt>
                <c:pt idx="285">
                  <c:v>256</c:v>
                </c:pt>
                <c:pt idx="286">
                  <c:v>236</c:v>
                </c:pt>
                <c:pt idx="287">
                  <c:v>211</c:v>
                </c:pt>
                <c:pt idx="288">
                  <c:v>192</c:v>
                </c:pt>
                <c:pt idx="289">
                  <c:v>170</c:v>
                </c:pt>
                <c:pt idx="290">
                  <c:v>151</c:v>
                </c:pt>
                <c:pt idx="291">
                  <c:v>145</c:v>
                </c:pt>
                <c:pt idx="292">
                  <c:v>145</c:v>
                </c:pt>
                <c:pt idx="293">
                  <c:v>157</c:v>
                </c:pt>
                <c:pt idx="294">
                  <c:v>166</c:v>
                </c:pt>
                <c:pt idx="295">
                  <c:v>164</c:v>
                </c:pt>
                <c:pt idx="296">
                  <c:v>146</c:v>
                </c:pt>
                <c:pt idx="297">
                  <c:v>128</c:v>
                </c:pt>
                <c:pt idx="298">
                  <c:v>122</c:v>
                </c:pt>
                <c:pt idx="299">
                  <c:v>121</c:v>
                </c:pt>
                <c:pt idx="300">
                  <c:v>123</c:v>
                </c:pt>
                <c:pt idx="301">
                  <c:v>120</c:v>
                </c:pt>
                <c:pt idx="302">
                  <c:v>111</c:v>
                </c:pt>
                <c:pt idx="303">
                  <c:v>92.1</c:v>
                </c:pt>
                <c:pt idx="304">
                  <c:v>74</c:v>
                </c:pt>
                <c:pt idx="305">
                  <c:v>52.8</c:v>
                </c:pt>
                <c:pt idx="306">
                  <c:v>36.5</c:v>
                </c:pt>
                <c:pt idx="307">
                  <c:v>33.200000000000003</c:v>
                </c:pt>
                <c:pt idx="308">
                  <c:v>36.200000000000003</c:v>
                </c:pt>
                <c:pt idx="309">
                  <c:v>45.6</c:v>
                </c:pt>
                <c:pt idx="310">
                  <c:v>53.6</c:v>
                </c:pt>
                <c:pt idx="311">
                  <c:v>59</c:v>
                </c:pt>
                <c:pt idx="312">
                  <c:v>66</c:v>
                </c:pt>
                <c:pt idx="313">
                  <c:v>70.5</c:v>
                </c:pt>
                <c:pt idx="314">
                  <c:v>67.599999999999994</c:v>
                </c:pt>
                <c:pt idx="315">
                  <c:v>57.3</c:v>
                </c:pt>
                <c:pt idx="316">
                  <c:v>36.6</c:v>
                </c:pt>
                <c:pt idx="317">
                  <c:v>13.7</c:v>
                </c:pt>
                <c:pt idx="318">
                  <c:v>4.4800000000000004</c:v>
                </c:pt>
                <c:pt idx="319">
                  <c:v>1.43</c:v>
                </c:pt>
                <c:pt idx="320">
                  <c:v>6.91</c:v>
                </c:pt>
                <c:pt idx="321">
                  <c:v>12.9</c:v>
                </c:pt>
                <c:pt idx="322">
                  <c:v>10.8</c:v>
                </c:pt>
                <c:pt idx="323">
                  <c:v>10.3</c:v>
                </c:pt>
                <c:pt idx="324">
                  <c:v>2.16</c:v>
                </c:pt>
                <c:pt idx="325">
                  <c:v>-2.39</c:v>
                </c:pt>
                <c:pt idx="326">
                  <c:v>-2.29</c:v>
                </c:pt>
                <c:pt idx="327">
                  <c:v>0.498</c:v>
                </c:pt>
                <c:pt idx="328">
                  <c:v>-3.17</c:v>
                </c:pt>
                <c:pt idx="329">
                  <c:v>-11.6</c:v>
                </c:pt>
                <c:pt idx="330">
                  <c:v>-29.9</c:v>
                </c:pt>
                <c:pt idx="331">
                  <c:v>-42.5</c:v>
                </c:pt>
                <c:pt idx="332">
                  <c:v>-44.3</c:v>
                </c:pt>
                <c:pt idx="333">
                  <c:v>-35.9</c:v>
                </c:pt>
                <c:pt idx="334">
                  <c:v>-19.8</c:v>
                </c:pt>
                <c:pt idx="335">
                  <c:v>-21.6</c:v>
                </c:pt>
                <c:pt idx="336">
                  <c:v>-31.4</c:v>
                </c:pt>
                <c:pt idx="337">
                  <c:v>-36.200000000000003</c:v>
                </c:pt>
                <c:pt idx="338">
                  <c:v>-34.200000000000003</c:v>
                </c:pt>
                <c:pt idx="339">
                  <c:v>-22.4</c:v>
                </c:pt>
                <c:pt idx="340">
                  <c:v>-11.3</c:v>
                </c:pt>
                <c:pt idx="341">
                  <c:v>-10.6</c:v>
                </c:pt>
                <c:pt idx="342">
                  <c:v>-24.1</c:v>
                </c:pt>
                <c:pt idx="343">
                  <c:v>-49.3</c:v>
                </c:pt>
                <c:pt idx="344">
                  <c:v>-69.599999999999994</c:v>
                </c:pt>
                <c:pt idx="345">
                  <c:v>-75.900000000000006</c:v>
                </c:pt>
                <c:pt idx="346">
                  <c:v>-74.900000000000006</c:v>
                </c:pt>
                <c:pt idx="347">
                  <c:v>-73</c:v>
                </c:pt>
                <c:pt idx="348">
                  <c:v>-72.5</c:v>
                </c:pt>
                <c:pt idx="349">
                  <c:v>-86.7</c:v>
                </c:pt>
                <c:pt idx="350">
                  <c:v>-99.4</c:v>
                </c:pt>
                <c:pt idx="351">
                  <c:v>-93.4</c:v>
                </c:pt>
                <c:pt idx="352">
                  <c:v>-83.9</c:v>
                </c:pt>
                <c:pt idx="353">
                  <c:v>-64.3</c:v>
                </c:pt>
                <c:pt idx="354">
                  <c:v>-48.5</c:v>
                </c:pt>
                <c:pt idx="355">
                  <c:v>-41.4</c:v>
                </c:pt>
                <c:pt idx="356">
                  <c:v>-33.4</c:v>
                </c:pt>
                <c:pt idx="357">
                  <c:v>-40.799999999999997</c:v>
                </c:pt>
                <c:pt idx="358">
                  <c:v>-44.8</c:v>
                </c:pt>
                <c:pt idx="359">
                  <c:v>-44.8</c:v>
                </c:pt>
                <c:pt idx="360">
                  <c:v>-47.3</c:v>
                </c:pt>
                <c:pt idx="361">
                  <c:v>-37.1</c:v>
                </c:pt>
                <c:pt idx="362">
                  <c:v>-32.5</c:v>
                </c:pt>
                <c:pt idx="363">
                  <c:v>-32.700000000000003</c:v>
                </c:pt>
                <c:pt idx="364">
                  <c:v>-34.200000000000003</c:v>
                </c:pt>
                <c:pt idx="365">
                  <c:v>-33.9</c:v>
                </c:pt>
                <c:pt idx="366">
                  <c:v>-24.4</c:v>
                </c:pt>
                <c:pt idx="367">
                  <c:v>-5.96</c:v>
                </c:pt>
                <c:pt idx="368">
                  <c:v>14.2</c:v>
                </c:pt>
                <c:pt idx="369">
                  <c:v>24.5</c:v>
                </c:pt>
                <c:pt idx="370">
                  <c:v>26.1</c:v>
                </c:pt>
                <c:pt idx="371">
                  <c:v>19.899999999999999</c:v>
                </c:pt>
                <c:pt idx="372">
                  <c:v>11.1</c:v>
                </c:pt>
                <c:pt idx="373">
                  <c:v>4.1399999999999997</c:v>
                </c:pt>
                <c:pt idx="374">
                  <c:v>-8.83</c:v>
                </c:pt>
                <c:pt idx="375">
                  <c:v>-25.8</c:v>
                </c:pt>
                <c:pt idx="376">
                  <c:v>-48.8</c:v>
                </c:pt>
                <c:pt idx="377">
                  <c:v>-78.8</c:v>
                </c:pt>
                <c:pt idx="378">
                  <c:v>-95.7</c:v>
                </c:pt>
                <c:pt idx="379">
                  <c:v>-101</c:v>
                </c:pt>
                <c:pt idx="380">
                  <c:v>-85.9</c:v>
                </c:pt>
                <c:pt idx="381">
                  <c:v>-57.6</c:v>
                </c:pt>
                <c:pt idx="382">
                  <c:v>-36</c:v>
                </c:pt>
                <c:pt idx="383">
                  <c:v>-17.899999999999999</c:v>
                </c:pt>
                <c:pt idx="384">
                  <c:v>-13.9</c:v>
                </c:pt>
                <c:pt idx="385">
                  <c:v>-11.6</c:v>
                </c:pt>
                <c:pt idx="386">
                  <c:v>-8.31</c:v>
                </c:pt>
                <c:pt idx="387">
                  <c:v>-18.3</c:v>
                </c:pt>
                <c:pt idx="388">
                  <c:v>-36.799999999999997</c:v>
                </c:pt>
                <c:pt idx="389">
                  <c:v>-51.7</c:v>
                </c:pt>
                <c:pt idx="390">
                  <c:v>-71</c:v>
                </c:pt>
                <c:pt idx="391">
                  <c:v>-76.3</c:v>
                </c:pt>
                <c:pt idx="392">
                  <c:v>-60.5</c:v>
                </c:pt>
                <c:pt idx="393">
                  <c:v>-46.4</c:v>
                </c:pt>
                <c:pt idx="394">
                  <c:v>-28.2</c:v>
                </c:pt>
                <c:pt idx="395">
                  <c:v>-10.1</c:v>
                </c:pt>
                <c:pt idx="396">
                  <c:v>-1.71</c:v>
                </c:pt>
                <c:pt idx="397">
                  <c:v>-2.21</c:v>
                </c:pt>
                <c:pt idx="398">
                  <c:v>-0.95899999999999996</c:v>
                </c:pt>
                <c:pt idx="399">
                  <c:v>-2.41</c:v>
                </c:pt>
                <c:pt idx="400">
                  <c:v>-9.25</c:v>
                </c:pt>
              </c:numCache>
            </c:numRef>
          </c:val>
          <c:smooth val="0"/>
          <c:extLst>
            <c:ext xmlns:c16="http://schemas.microsoft.com/office/drawing/2014/chart" uri="{C3380CC4-5D6E-409C-BE32-E72D297353CC}">
              <c16:uniqueId val="{00000006-714A-CA46-8A99-702C3499B0D8}"/>
            </c:ext>
          </c:extLst>
        </c:ser>
        <c:dLbls>
          <c:showLegendKey val="0"/>
          <c:showVal val="0"/>
          <c:showCatName val="0"/>
          <c:showSerName val="0"/>
          <c:showPercent val="0"/>
          <c:showBubbleSize val="0"/>
        </c:dLbls>
        <c:smooth val="0"/>
        <c:axId val="2020956848"/>
        <c:axId val="2021341344"/>
      </c:lineChart>
      <c:catAx>
        <c:axId val="202095684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21341344"/>
        <c:crosses val="autoZero"/>
        <c:auto val="1"/>
        <c:lblAlgn val="ctr"/>
        <c:lblOffset val="100"/>
        <c:tickLblSkip val="125"/>
        <c:noMultiLvlLbl val="0"/>
      </c:catAx>
      <c:valAx>
        <c:axId val="2021341344"/>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20956848"/>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UVA MAPI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'F3'!$B$1</c:f>
              <c:strCache>
                <c:ptCount val="1"/>
                <c:pt idx="0">
                  <c:v>0 hours</c:v>
                </c:pt>
              </c:strCache>
            </c:strRef>
          </c:tx>
          <c:spPr>
            <a:ln w="28575" cap="rnd">
              <a:solidFill>
                <a:schemeClr val="accent2"/>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'F3'!$B$800:$B$1416</c:f>
              <c:numCache>
                <c:formatCode>0.00E+00</c:formatCode>
                <c:ptCount val="617"/>
                <c:pt idx="0">
                  <c:v>-372</c:v>
                </c:pt>
                <c:pt idx="1">
                  <c:v>-386</c:v>
                </c:pt>
                <c:pt idx="2">
                  <c:v>-398</c:v>
                </c:pt>
                <c:pt idx="3">
                  <c:v>-402</c:v>
                </c:pt>
                <c:pt idx="4">
                  <c:v>-392</c:v>
                </c:pt>
                <c:pt idx="5">
                  <c:v>-371</c:v>
                </c:pt>
                <c:pt idx="6">
                  <c:v>-349</c:v>
                </c:pt>
                <c:pt idx="7">
                  <c:v>-336</c:v>
                </c:pt>
                <c:pt idx="8">
                  <c:v>-326</c:v>
                </c:pt>
                <c:pt idx="9">
                  <c:v>-333</c:v>
                </c:pt>
                <c:pt idx="10">
                  <c:v>-347</c:v>
                </c:pt>
                <c:pt idx="11">
                  <c:v>-351</c:v>
                </c:pt>
                <c:pt idx="12">
                  <c:v>-357</c:v>
                </c:pt>
                <c:pt idx="13">
                  <c:v>-361</c:v>
                </c:pt>
                <c:pt idx="14">
                  <c:v>-362</c:v>
                </c:pt>
                <c:pt idx="15">
                  <c:v>-354</c:v>
                </c:pt>
                <c:pt idx="16">
                  <c:v>-350</c:v>
                </c:pt>
                <c:pt idx="17">
                  <c:v>-340</c:v>
                </c:pt>
                <c:pt idx="18">
                  <c:v>-327</c:v>
                </c:pt>
                <c:pt idx="19">
                  <c:v>-324</c:v>
                </c:pt>
                <c:pt idx="20">
                  <c:v>-326</c:v>
                </c:pt>
                <c:pt idx="21">
                  <c:v>-337</c:v>
                </c:pt>
                <c:pt idx="22">
                  <c:v>-353</c:v>
                </c:pt>
                <c:pt idx="23">
                  <c:v>-365</c:v>
                </c:pt>
                <c:pt idx="24">
                  <c:v>-372</c:v>
                </c:pt>
                <c:pt idx="25">
                  <c:v>-368</c:v>
                </c:pt>
                <c:pt idx="26">
                  <c:v>-358</c:v>
                </c:pt>
                <c:pt idx="27">
                  <c:v>-350</c:v>
                </c:pt>
                <c:pt idx="28">
                  <c:v>-346</c:v>
                </c:pt>
                <c:pt idx="29">
                  <c:v>-349</c:v>
                </c:pt>
                <c:pt idx="30">
                  <c:v>-348</c:v>
                </c:pt>
                <c:pt idx="31">
                  <c:v>-344</c:v>
                </c:pt>
                <c:pt idx="32">
                  <c:v>-342</c:v>
                </c:pt>
                <c:pt idx="33">
                  <c:v>-328</c:v>
                </c:pt>
                <c:pt idx="34">
                  <c:v>-317</c:v>
                </c:pt>
                <c:pt idx="35">
                  <c:v>-309</c:v>
                </c:pt>
                <c:pt idx="36">
                  <c:v>-299</c:v>
                </c:pt>
                <c:pt idx="37">
                  <c:v>-290</c:v>
                </c:pt>
                <c:pt idx="38">
                  <c:v>-279</c:v>
                </c:pt>
                <c:pt idx="39">
                  <c:v>-270</c:v>
                </c:pt>
                <c:pt idx="40">
                  <c:v>-266</c:v>
                </c:pt>
                <c:pt idx="41">
                  <c:v>-265</c:v>
                </c:pt>
                <c:pt idx="42">
                  <c:v>-270</c:v>
                </c:pt>
                <c:pt idx="43">
                  <c:v>-282</c:v>
                </c:pt>
                <c:pt idx="44">
                  <c:v>-287</c:v>
                </c:pt>
                <c:pt idx="45">
                  <c:v>-290</c:v>
                </c:pt>
                <c:pt idx="46">
                  <c:v>-292</c:v>
                </c:pt>
                <c:pt idx="47">
                  <c:v>-292</c:v>
                </c:pt>
                <c:pt idx="48">
                  <c:v>-288</c:v>
                </c:pt>
                <c:pt idx="49">
                  <c:v>-282</c:v>
                </c:pt>
                <c:pt idx="50">
                  <c:v>-267</c:v>
                </c:pt>
                <c:pt idx="51">
                  <c:v>-252</c:v>
                </c:pt>
                <c:pt idx="52">
                  <c:v>-237</c:v>
                </c:pt>
                <c:pt idx="53">
                  <c:v>-234</c:v>
                </c:pt>
                <c:pt idx="54">
                  <c:v>-233</c:v>
                </c:pt>
                <c:pt idx="55">
                  <c:v>-232</c:v>
                </c:pt>
                <c:pt idx="56">
                  <c:v>-226</c:v>
                </c:pt>
                <c:pt idx="57">
                  <c:v>-217</c:v>
                </c:pt>
                <c:pt idx="58">
                  <c:v>-200</c:v>
                </c:pt>
                <c:pt idx="59">
                  <c:v>-197</c:v>
                </c:pt>
                <c:pt idx="60">
                  <c:v>-205</c:v>
                </c:pt>
                <c:pt idx="61">
                  <c:v>-221</c:v>
                </c:pt>
                <c:pt idx="62">
                  <c:v>-235</c:v>
                </c:pt>
                <c:pt idx="63">
                  <c:v>-238</c:v>
                </c:pt>
                <c:pt idx="64">
                  <c:v>-236</c:v>
                </c:pt>
                <c:pt idx="65">
                  <c:v>-232</c:v>
                </c:pt>
                <c:pt idx="66">
                  <c:v>-213</c:v>
                </c:pt>
                <c:pt idx="67">
                  <c:v>-205</c:v>
                </c:pt>
                <c:pt idx="68">
                  <c:v>-199</c:v>
                </c:pt>
                <c:pt idx="69">
                  <c:v>-188</c:v>
                </c:pt>
                <c:pt idx="70">
                  <c:v>-187</c:v>
                </c:pt>
                <c:pt idx="71">
                  <c:v>-192</c:v>
                </c:pt>
                <c:pt idx="72">
                  <c:v>-196</c:v>
                </c:pt>
                <c:pt idx="73">
                  <c:v>-207</c:v>
                </c:pt>
                <c:pt idx="74">
                  <c:v>-215</c:v>
                </c:pt>
                <c:pt idx="75">
                  <c:v>-221</c:v>
                </c:pt>
                <c:pt idx="76">
                  <c:v>-238</c:v>
                </c:pt>
                <c:pt idx="77">
                  <c:v>-243</c:v>
                </c:pt>
                <c:pt idx="78">
                  <c:v>-245</c:v>
                </c:pt>
                <c:pt idx="79">
                  <c:v>-246</c:v>
                </c:pt>
                <c:pt idx="80">
                  <c:v>-236</c:v>
                </c:pt>
                <c:pt idx="81">
                  <c:v>-218</c:v>
                </c:pt>
                <c:pt idx="82">
                  <c:v>-210</c:v>
                </c:pt>
                <c:pt idx="83">
                  <c:v>-197</c:v>
                </c:pt>
                <c:pt idx="84">
                  <c:v>-188</c:v>
                </c:pt>
                <c:pt idx="85">
                  <c:v>-185</c:v>
                </c:pt>
                <c:pt idx="86">
                  <c:v>-181</c:v>
                </c:pt>
                <c:pt idx="87">
                  <c:v>-178</c:v>
                </c:pt>
                <c:pt idx="88">
                  <c:v>-192</c:v>
                </c:pt>
                <c:pt idx="89">
                  <c:v>-204</c:v>
                </c:pt>
                <c:pt idx="90">
                  <c:v>-210</c:v>
                </c:pt>
                <c:pt idx="91">
                  <c:v>-218</c:v>
                </c:pt>
                <c:pt idx="92">
                  <c:v>-216</c:v>
                </c:pt>
                <c:pt idx="93">
                  <c:v>-208</c:v>
                </c:pt>
                <c:pt idx="94">
                  <c:v>-197</c:v>
                </c:pt>
                <c:pt idx="95">
                  <c:v>-182</c:v>
                </c:pt>
                <c:pt idx="96">
                  <c:v>-173</c:v>
                </c:pt>
                <c:pt idx="97">
                  <c:v>-160</c:v>
                </c:pt>
                <c:pt idx="98">
                  <c:v>-153</c:v>
                </c:pt>
                <c:pt idx="99">
                  <c:v>-153</c:v>
                </c:pt>
                <c:pt idx="100">
                  <c:v>-160</c:v>
                </c:pt>
                <c:pt idx="101">
                  <c:v>-166</c:v>
                </c:pt>
                <c:pt idx="102">
                  <c:v>-179</c:v>
                </c:pt>
                <c:pt idx="103">
                  <c:v>-195</c:v>
                </c:pt>
                <c:pt idx="104">
                  <c:v>-197</c:v>
                </c:pt>
                <c:pt idx="105">
                  <c:v>-200</c:v>
                </c:pt>
                <c:pt idx="106">
                  <c:v>-197</c:v>
                </c:pt>
                <c:pt idx="107">
                  <c:v>-198</c:v>
                </c:pt>
                <c:pt idx="108">
                  <c:v>-202</c:v>
                </c:pt>
                <c:pt idx="109">
                  <c:v>-200</c:v>
                </c:pt>
                <c:pt idx="110">
                  <c:v>-185</c:v>
                </c:pt>
                <c:pt idx="111">
                  <c:v>-161</c:v>
                </c:pt>
                <c:pt idx="112">
                  <c:v>-141</c:v>
                </c:pt>
                <c:pt idx="113">
                  <c:v>-128</c:v>
                </c:pt>
                <c:pt idx="114">
                  <c:v>-121</c:v>
                </c:pt>
                <c:pt idx="115">
                  <c:v>-120</c:v>
                </c:pt>
                <c:pt idx="116">
                  <c:v>-123</c:v>
                </c:pt>
                <c:pt idx="117">
                  <c:v>-125</c:v>
                </c:pt>
                <c:pt idx="118">
                  <c:v>-122</c:v>
                </c:pt>
                <c:pt idx="119">
                  <c:v>-122</c:v>
                </c:pt>
                <c:pt idx="120">
                  <c:v>-123</c:v>
                </c:pt>
                <c:pt idx="121">
                  <c:v>-128</c:v>
                </c:pt>
                <c:pt idx="122">
                  <c:v>-136</c:v>
                </c:pt>
                <c:pt idx="123">
                  <c:v>-153</c:v>
                </c:pt>
                <c:pt idx="124">
                  <c:v>-170</c:v>
                </c:pt>
                <c:pt idx="125">
                  <c:v>-177</c:v>
                </c:pt>
                <c:pt idx="126">
                  <c:v>-184</c:v>
                </c:pt>
                <c:pt idx="127">
                  <c:v>-183</c:v>
                </c:pt>
                <c:pt idx="128">
                  <c:v>-174</c:v>
                </c:pt>
                <c:pt idx="129">
                  <c:v>-166</c:v>
                </c:pt>
                <c:pt idx="130">
                  <c:v>-165</c:v>
                </c:pt>
                <c:pt idx="131">
                  <c:v>-167</c:v>
                </c:pt>
                <c:pt idx="132">
                  <c:v>-162</c:v>
                </c:pt>
                <c:pt idx="133">
                  <c:v>-160</c:v>
                </c:pt>
                <c:pt idx="134">
                  <c:v>-156</c:v>
                </c:pt>
                <c:pt idx="135">
                  <c:v>-152</c:v>
                </c:pt>
                <c:pt idx="136">
                  <c:v>-137</c:v>
                </c:pt>
                <c:pt idx="137">
                  <c:v>-123</c:v>
                </c:pt>
                <c:pt idx="138">
                  <c:v>-107</c:v>
                </c:pt>
                <c:pt idx="139">
                  <c:v>-87.2</c:v>
                </c:pt>
                <c:pt idx="140">
                  <c:v>-90.4</c:v>
                </c:pt>
                <c:pt idx="141">
                  <c:v>-117</c:v>
                </c:pt>
                <c:pt idx="142">
                  <c:v>-130</c:v>
                </c:pt>
                <c:pt idx="143">
                  <c:v>-146</c:v>
                </c:pt>
                <c:pt idx="144">
                  <c:v>-146</c:v>
                </c:pt>
                <c:pt idx="145">
                  <c:v>-133</c:v>
                </c:pt>
                <c:pt idx="146">
                  <c:v>-123</c:v>
                </c:pt>
                <c:pt idx="147">
                  <c:v>-106</c:v>
                </c:pt>
                <c:pt idx="148">
                  <c:v>-86.3</c:v>
                </c:pt>
                <c:pt idx="149">
                  <c:v>-74.5</c:v>
                </c:pt>
                <c:pt idx="150">
                  <c:v>-63.8</c:v>
                </c:pt>
                <c:pt idx="151">
                  <c:v>-57.8</c:v>
                </c:pt>
                <c:pt idx="152">
                  <c:v>-61.6</c:v>
                </c:pt>
                <c:pt idx="153">
                  <c:v>-69.7</c:v>
                </c:pt>
                <c:pt idx="154">
                  <c:v>-83.1</c:v>
                </c:pt>
                <c:pt idx="155">
                  <c:v>-101</c:v>
                </c:pt>
                <c:pt idx="156">
                  <c:v>-114</c:v>
                </c:pt>
                <c:pt idx="157">
                  <c:v>-117</c:v>
                </c:pt>
                <c:pt idx="158">
                  <c:v>-105</c:v>
                </c:pt>
                <c:pt idx="159">
                  <c:v>-79.2</c:v>
                </c:pt>
                <c:pt idx="160">
                  <c:v>-62.2</c:v>
                </c:pt>
                <c:pt idx="161">
                  <c:v>-61.2</c:v>
                </c:pt>
                <c:pt idx="162">
                  <c:v>-77.3</c:v>
                </c:pt>
                <c:pt idx="163">
                  <c:v>-102</c:v>
                </c:pt>
                <c:pt idx="164">
                  <c:v>-126</c:v>
                </c:pt>
                <c:pt idx="165">
                  <c:v>-142</c:v>
                </c:pt>
                <c:pt idx="166">
                  <c:v>-147</c:v>
                </c:pt>
                <c:pt idx="167">
                  <c:v>-144</c:v>
                </c:pt>
                <c:pt idx="168">
                  <c:v>-130</c:v>
                </c:pt>
                <c:pt idx="169">
                  <c:v>-114</c:v>
                </c:pt>
                <c:pt idx="170">
                  <c:v>-101</c:v>
                </c:pt>
                <c:pt idx="171">
                  <c:v>-100</c:v>
                </c:pt>
                <c:pt idx="172">
                  <c:v>-117</c:v>
                </c:pt>
                <c:pt idx="173">
                  <c:v>-135</c:v>
                </c:pt>
                <c:pt idx="174">
                  <c:v>-140</c:v>
                </c:pt>
                <c:pt idx="175">
                  <c:v>-129</c:v>
                </c:pt>
                <c:pt idx="176">
                  <c:v>-110</c:v>
                </c:pt>
                <c:pt idx="177">
                  <c:v>-92.2</c:v>
                </c:pt>
                <c:pt idx="178">
                  <c:v>-81.2</c:v>
                </c:pt>
                <c:pt idx="179">
                  <c:v>-81.599999999999994</c:v>
                </c:pt>
                <c:pt idx="180">
                  <c:v>-84.4</c:v>
                </c:pt>
                <c:pt idx="181">
                  <c:v>-90.1</c:v>
                </c:pt>
                <c:pt idx="182">
                  <c:v>-91.8</c:v>
                </c:pt>
                <c:pt idx="183">
                  <c:v>-84.5</c:v>
                </c:pt>
                <c:pt idx="184">
                  <c:v>-83.2</c:v>
                </c:pt>
                <c:pt idx="185">
                  <c:v>-77.599999999999994</c:v>
                </c:pt>
                <c:pt idx="186">
                  <c:v>-71.7</c:v>
                </c:pt>
                <c:pt idx="187">
                  <c:v>-86</c:v>
                </c:pt>
                <c:pt idx="188">
                  <c:v>-87</c:v>
                </c:pt>
                <c:pt idx="189">
                  <c:v>-85.4</c:v>
                </c:pt>
                <c:pt idx="190">
                  <c:v>-82.1</c:v>
                </c:pt>
                <c:pt idx="191">
                  <c:v>-76.599999999999994</c:v>
                </c:pt>
                <c:pt idx="192">
                  <c:v>-84.5</c:v>
                </c:pt>
                <c:pt idx="193">
                  <c:v>-91.2</c:v>
                </c:pt>
                <c:pt idx="194">
                  <c:v>-84.4</c:v>
                </c:pt>
                <c:pt idx="195">
                  <c:v>-81</c:v>
                </c:pt>
                <c:pt idx="196">
                  <c:v>-69</c:v>
                </c:pt>
                <c:pt idx="197">
                  <c:v>-55.2</c:v>
                </c:pt>
                <c:pt idx="198">
                  <c:v>-54.3</c:v>
                </c:pt>
                <c:pt idx="199">
                  <c:v>-55.9</c:v>
                </c:pt>
                <c:pt idx="200">
                  <c:v>-54.9</c:v>
                </c:pt>
                <c:pt idx="201">
                  <c:v>-52.4</c:v>
                </c:pt>
                <c:pt idx="202">
                  <c:v>-49.2</c:v>
                </c:pt>
                <c:pt idx="203">
                  <c:v>-42.1</c:v>
                </c:pt>
                <c:pt idx="204">
                  <c:v>-32.4</c:v>
                </c:pt>
                <c:pt idx="205">
                  <c:v>-20.6</c:v>
                </c:pt>
                <c:pt idx="206">
                  <c:v>-9.7100000000000009</c:v>
                </c:pt>
                <c:pt idx="207">
                  <c:v>-8.93</c:v>
                </c:pt>
                <c:pt idx="208">
                  <c:v>-9.01</c:v>
                </c:pt>
                <c:pt idx="209">
                  <c:v>-16.8</c:v>
                </c:pt>
                <c:pt idx="210">
                  <c:v>-32.1</c:v>
                </c:pt>
                <c:pt idx="211">
                  <c:v>-32.799999999999997</c:v>
                </c:pt>
                <c:pt idx="212">
                  <c:v>-32.4</c:v>
                </c:pt>
                <c:pt idx="213">
                  <c:v>-31.2</c:v>
                </c:pt>
                <c:pt idx="214">
                  <c:v>-27.1</c:v>
                </c:pt>
                <c:pt idx="215">
                  <c:v>-13.3</c:v>
                </c:pt>
                <c:pt idx="216">
                  <c:v>10.1</c:v>
                </c:pt>
                <c:pt idx="217">
                  <c:v>41.1</c:v>
                </c:pt>
                <c:pt idx="218">
                  <c:v>67.400000000000006</c:v>
                </c:pt>
                <c:pt idx="219">
                  <c:v>93.1</c:v>
                </c:pt>
                <c:pt idx="220">
                  <c:v>104</c:v>
                </c:pt>
                <c:pt idx="221">
                  <c:v>94.9</c:v>
                </c:pt>
                <c:pt idx="222">
                  <c:v>78.400000000000006</c:v>
                </c:pt>
                <c:pt idx="223">
                  <c:v>56.5</c:v>
                </c:pt>
                <c:pt idx="224">
                  <c:v>28.2</c:v>
                </c:pt>
                <c:pt idx="225">
                  <c:v>15.4</c:v>
                </c:pt>
                <c:pt idx="226">
                  <c:v>15.9</c:v>
                </c:pt>
                <c:pt idx="227">
                  <c:v>16.7</c:v>
                </c:pt>
                <c:pt idx="228">
                  <c:v>15.1</c:v>
                </c:pt>
                <c:pt idx="229">
                  <c:v>20</c:v>
                </c:pt>
                <c:pt idx="230">
                  <c:v>18.2</c:v>
                </c:pt>
                <c:pt idx="231">
                  <c:v>28.4</c:v>
                </c:pt>
                <c:pt idx="232">
                  <c:v>49.8</c:v>
                </c:pt>
                <c:pt idx="233">
                  <c:v>59.5</c:v>
                </c:pt>
                <c:pt idx="234">
                  <c:v>69.900000000000006</c:v>
                </c:pt>
                <c:pt idx="235">
                  <c:v>82.2</c:v>
                </c:pt>
                <c:pt idx="236">
                  <c:v>94.4</c:v>
                </c:pt>
                <c:pt idx="237">
                  <c:v>105</c:v>
                </c:pt>
                <c:pt idx="238">
                  <c:v>113</c:v>
                </c:pt>
                <c:pt idx="239">
                  <c:v>116</c:v>
                </c:pt>
                <c:pt idx="240">
                  <c:v>114</c:v>
                </c:pt>
                <c:pt idx="241">
                  <c:v>108</c:v>
                </c:pt>
                <c:pt idx="242">
                  <c:v>112</c:v>
                </c:pt>
                <c:pt idx="243">
                  <c:v>121</c:v>
                </c:pt>
                <c:pt idx="244">
                  <c:v>120</c:v>
                </c:pt>
                <c:pt idx="245">
                  <c:v>127</c:v>
                </c:pt>
                <c:pt idx="246">
                  <c:v>134</c:v>
                </c:pt>
                <c:pt idx="247">
                  <c:v>132</c:v>
                </c:pt>
                <c:pt idx="248">
                  <c:v>129</c:v>
                </c:pt>
                <c:pt idx="249">
                  <c:v>134</c:v>
                </c:pt>
                <c:pt idx="250">
                  <c:v>142</c:v>
                </c:pt>
                <c:pt idx="251">
                  <c:v>150</c:v>
                </c:pt>
                <c:pt idx="252">
                  <c:v>168</c:v>
                </c:pt>
                <c:pt idx="253">
                  <c:v>179</c:v>
                </c:pt>
                <c:pt idx="254">
                  <c:v>189</c:v>
                </c:pt>
                <c:pt idx="255">
                  <c:v>204</c:v>
                </c:pt>
                <c:pt idx="256">
                  <c:v>213</c:v>
                </c:pt>
                <c:pt idx="257">
                  <c:v>220</c:v>
                </c:pt>
                <c:pt idx="258">
                  <c:v>225</c:v>
                </c:pt>
                <c:pt idx="259">
                  <c:v>232</c:v>
                </c:pt>
                <c:pt idx="260">
                  <c:v>235</c:v>
                </c:pt>
                <c:pt idx="261">
                  <c:v>248</c:v>
                </c:pt>
                <c:pt idx="262">
                  <c:v>256</c:v>
                </c:pt>
                <c:pt idx="263">
                  <c:v>252</c:v>
                </c:pt>
                <c:pt idx="264">
                  <c:v>261</c:v>
                </c:pt>
                <c:pt idx="265">
                  <c:v>276</c:v>
                </c:pt>
                <c:pt idx="266">
                  <c:v>300</c:v>
                </c:pt>
                <c:pt idx="267">
                  <c:v>341</c:v>
                </c:pt>
                <c:pt idx="268">
                  <c:v>367</c:v>
                </c:pt>
                <c:pt idx="269">
                  <c:v>377</c:v>
                </c:pt>
                <c:pt idx="270">
                  <c:v>383</c:v>
                </c:pt>
                <c:pt idx="271">
                  <c:v>387</c:v>
                </c:pt>
                <c:pt idx="272">
                  <c:v>399</c:v>
                </c:pt>
                <c:pt idx="273">
                  <c:v>422</c:v>
                </c:pt>
                <c:pt idx="274">
                  <c:v>442</c:v>
                </c:pt>
                <c:pt idx="275">
                  <c:v>463</c:v>
                </c:pt>
                <c:pt idx="276">
                  <c:v>483</c:v>
                </c:pt>
                <c:pt idx="277">
                  <c:v>507</c:v>
                </c:pt>
                <c:pt idx="278">
                  <c:v>531</c:v>
                </c:pt>
                <c:pt idx="279">
                  <c:v>552</c:v>
                </c:pt>
                <c:pt idx="280">
                  <c:v>569</c:v>
                </c:pt>
                <c:pt idx="281">
                  <c:v>596</c:v>
                </c:pt>
                <c:pt idx="282">
                  <c:v>629</c:v>
                </c:pt>
                <c:pt idx="283">
                  <c:v>669</c:v>
                </c:pt>
                <c:pt idx="284">
                  <c:v>712</c:v>
                </c:pt>
                <c:pt idx="285">
                  <c:v>741</c:v>
                </c:pt>
                <c:pt idx="286">
                  <c:v>773</c:v>
                </c:pt>
                <c:pt idx="287">
                  <c:v>805</c:v>
                </c:pt>
                <c:pt idx="288">
                  <c:v>834</c:v>
                </c:pt>
                <c:pt idx="289">
                  <c:v>868</c:v>
                </c:pt>
                <c:pt idx="290">
                  <c:v>900</c:v>
                </c:pt>
                <c:pt idx="291">
                  <c:v>931</c:v>
                </c:pt>
                <c:pt idx="292">
                  <c:v>974</c:v>
                </c:pt>
                <c:pt idx="293">
                  <c:v>1020</c:v>
                </c:pt>
                <c:pt idx="294">
                  <c:v>1050</c:v>
                </c:pt>
                <c:pt idx="295">
                  <c:v>1090</c:v>
                </c:pt>
                <c:pt idx="296">
                  <c:v>1130</c:v>
                </c:pt>
                <c:pt idx="297">
                  <c:v>1180</c:v>
                </c:pt>
                <c:pt idx="298">
                  <c:v>1240</c:v>
                </c:pt>
                <c:pt idx="299">
                  <c:v>1290</c:v>
                </c:pt>
                <c:pt idx="300">
                  <c:v>1340</c:v>
                </c:pt>
                <c:pt idx="301">
                  <c:v>1390</c:v>
                </c:pt>
                <c:pt idx="302">
                  <c:v>1430</c:v>
                </c:pt>
                <c:pt idx="303">
                  <c:v>1490</c:v>
                </c:pt>
                <c:pt idx="304">
                  <c:v>1550</c:v>
                </c:pt>
                <c:pt idx="305">
                  <c:v>1620</c:v>
                </c:pt>
                <c:pt idx="306">
                  <c:v>1690</c:v>
                </c:pt>
                <c:pt idx="307">
                  <c:v>1750</c:v>
                </c:pt>
                <c:pt idx="308">
                  <c:v>1800</c:v>
                </c:pt>
                <c:pt idx="309">
                  <c:v>1850</c:v>
                </c:pt>
                <c:pt idx="310">
                  <c:v>1910</c:v>
                </c:pt>
                <c:pt idx="311">
                  <c:v>1980</c:v>
                </c:pt>
                <c:pt idx="312">
                  <c:v>2060</c:v>
                </c:pt>
                <c:pt idx="313">
                  <c:v>2140</c:v>
                </c:pt>
                <c:pt idx="314">
                  <c:v>2200</c:v>
                </c:pt>
                <c:pt idx="315">
                  <c:v>2250</c:v>
                </c:pt>
                <c:pt idx="316">
                  <c:v>2290</c:v>
                </c:pt>
                <c:pt idx="317">
                  <c:v>2340</c:v>
                </c:pt>
                <c:pt idx="318">
                  <c:v>2420</c:v>
                </c:pt>
                <c:pt idx="319">
                  <c:v>2510</c:v>
                </c:pt>
                <c:pt idx="320">
                  <c:v>2600</c:v>
                </c:pt>
                <c:pt idx="321">
                  <c:v>2710</c:v>
                </c:pt>
                <c:pt idx="322">
                  <c:v>2820</c:v>
                </c:pt>
                <c:pt idx="323">
                  <c:v>2930</c:v>
                </c:pt>
                <c:pt idx="324">
                  <c:v>3020</c:v>
                </c:pt>
                <c:pt idx="325">
                  <c:v>3090</c:v>
                </c:pt>
                <c:pt idx="326">
                  <c:v>3160</c:v>
                </c:pt>
                <c:pt idx="327">
                  <c:v>3220</c:v>
                </c:pt>
                <c:pt idx="328">
                  <c:v>3300</c:v>
                </c:pt>
                <c:pt idx="329">
                  <c:v>3410</c:v>
                </c:pt>
                <c:pt idx="330">
                  <c:v>3510</c:v>
                </c:pt>
                <c:pt idx="331">
                  <c:v>3620</c:v>
                </c:pt>
                <c:pt idx="332">
                  <c:v>3710</c:v>
                </c:pt>
                <c:pt idx="333">
                  <c:v>3800</c:v>
                </c:pt>
                <c:pt idx="334">
                  <c:v>3910</c:v>
                </c:pt>
                <c:pt idx="335">
                  <c:v>4010</c:v>
                </c:pt>
                <c:pt idx="336">
                  <c:v>4110</c:v>
                </c:pt>
                <c:pt idx="337">
                  <c:v>4220</c:v>
                </c:pt>
                <c:pt idx="338">
                  <c:v>4320</c:v>
                </c:pt>
                <c:pt idx="339">
                  <c:v>4420</c:v>
                </c:pt>
                <c:pt idx="340">
                  <c:v>4510</c:v>
                </c:pt>
                <c:pt idx="341">
                  <c:v>4600</c:v>
                </c:pt>
                <c:pt idx="342">
                  <c:v>4670</c:v>
                </c:pt>
                <c:pt idx="343">
                  <c:v>4740</c:v>
                </c:pt>
                <c:pt idx="344">
                  <c:v>4810</c:v>
                </c:pt>
                <c:pt idx="345">
                  <c:v>4880</c:v>
                </c:pt>
                <c:pt idx="346">
                  <c:v>4940</c:v>
                </c:pt>
                <c:pt idx="347">
                  <c:v>4990</c:v>
                </c:pt>
                <c:pt idx="348">
                  <c:v>5020</c:v>
                </c:pt>
                <c:pt idx="349">
                  <c:v>5030</c:v>
                </c:pt>
                <c:pt idx="350">
                  <c:v>5060</c:v>
                </c:pt>
                <c:pt idx="351">
                  <c:v>5090</c:v>
                </c:pt>
                <c:pt idx="352">
                  <c:v>5120</c:v>
                </c:pt>
                <c:pt idx="353">
                  <c:v>5160</c:v>
                </c:pt>
                <c:pt idx="354">
                  <c:v>5190</c:v>
                </c:pt>
                <c:pt idx="355">
                  <c:v>5200</c:v>
                </c:pt>
                <c:pt idx="356">
                  <c:v>5230</c:v>
                </c:pt>
                <c:pt idx="357">
                  <c:v>5250</c:v>
                </c:pt>
                <c:pt idx="358">
                  <c:v>5260</c:v>
                </c:pt>
                <c:pt idx="359">
                  <c:v>5260</c:v>
                </c:pt>
                <c:pt idx="360">
                  <c:v>5270</c:v>
                </c:pt>
                <c:pt idx="361">
                  <c:v>5240</c:v>
                </c:pt>
                <c:pt idx="362">
                  <c:v>5200</c:v>
                </c:pt>
                <c:pt idx="363">
                  <c:v>5160</c:v>
                </c:pt>
                <c:pt idx="364">
                  <c:v>5140</c:v>
                </c:pt>
                <c:pt idx="365">
                  <c:v>5100</c:v>
                </c:pt>
                <c:pt idx="366">
                  <c:v>5070</c:v>
                </c:pt>
                <c:pt idx="367">
                  <c:v>5050</c:v>
                </c:pt>
                <c:pt idx="368">
                  <c:v>5010</c:v>
                </c:pt>
                <c:pt idx="369">
                  <c:v>4970</c:v>
                </c:pt>
                <c:pt idx="370">
                  <c:v>4910</c:v>
                </c:pt>
                <c:pt idx="371">
                  <c:v>4840</c:v>
                </c:pt>
                <c:pt idx="372">
                  <c:v>4760</c:v>
                </c:pt>
                <c:pt idx="373">
                  <c:v>4680</c:v>
                </c:pt>
                <c:pt idx="374">
                  <c:v>4590</c:v>
                </c:pt>
                <c:pt idx="375">
                  <c:v>4510</c:v>
                </c:pt>
                <c:pt idx="376">
                  <c:v>4430</c:v>
                </c:pt>
                <c:pt idx="377">
                  <c:v>4350</c:v>
                </c:pt>
                <c:pt idx="378">
                  <c:v>4300</c:v>
                </c:pt>
                <c:pt idx="379">
                  <c:v>4240</c:v>
                </c:pt>
                <c:pt idx="380">
                  <c:v>4180</c:v>
                </c:pt>
                <c:pt idx="381">
                  <c:v>4110</c:v>
                </c:pt>
                <c:pt idx="382">
                  <c:v>4010</c:v>
                </c:pt>
                <c:pt idx="383">
                  <c:v>3930</c:v>
                </c:pt>
                <c:pt idx="384">
                  <c:v>3850</c:v>
                </c:pt>
                <c:pt idx="385">
                  <c:v>3790</c:v>
                </c:pt>
                <c:pt idx="386">
                  <c:v>3730</c:v>
                </c:pt>
                <c:pt idx="387">
                  <c:v>3680</c:v>
                </c:pt>
                <c:pt idx="388">
                  <c:v>3620</c:v>
                </c:pt>
                <c:pt idx="389">
                  <c:v>3560</c:v>
                </c:pt>
                <c:pt idx="390">
                  <c:v>3510</c:v>
                </c:pt>
                <c:pt idx="391">
                  <c:v>3460</c:v>
                </c:pt>
                <c:pt idx="392">
                  <c:v>3410</c:v>
                </c:pt>
                <c:pt idx="393">
                  <c:v>3360</c:v>
                </c:pt>
                <c:pt idx="394">
                  <c:v>3310</c:v>
                </c:pt>
                <c:pt idx="395">
                  <c:v>3240</c:v>
                </c:pt>
                <c:pt idx="396">
                  <c:v>3180</c:v>
                </c:pt>
                <c:pt idx="397">
                  <c:v>3120</c:v>
                </c:pt>
                <c:pt idx="398">
                  <c:v>3040</c:v>
                </c:pt>
                <c:pt idx="399">
                  <c:v>2970</c:v>
                </c:pt>
                <c:pt idx="400">
                  <c:v>2910</c:v>
                </c:pt>
                <c:pt idx="401">
                  <c:v>2850</c:v>
                </c:pt>
                <c:pt idx="402">
                  <c:v>2810</c:v>
                </c:pt>
                <c:pt idx="403">
                  <c:v>2780</c:v>
                </c:pt>
                <c:pt idx="404">
                  <c:v>2750</c:v>
                </c:pt>
                <c:pt idx="405">
                  <c:v>2720</c:v>
                </c:pt>
                <c:pt idx="406">
                  <c:v>2690</c:v>
                </c:pt>
                <c:pt idx="407">
                  <c:v>2670</c:v>
                </c:pt>
                <c:pt idx="408">
                  <c:v>2640</c:v>
                </c:pt>
                <c:pt idx="409">
                  <c:v>2610</c:v>
                </c:pt>
                <c:pt idx="410">
                  <c:v>2560</c:v>
                </c:pt>
                <c:pt idx="411">
                  <c:v>2510</c:v>
                </c:pt>
                <c:pt idx="412">
                  <c:v>2450</c:v>
                </c:pt>
                <c:pt idx="413">
                  <c:v>2390</c:v>
                </c:pt>
                <c:pt idx="414">
                  <c:v>2360</c:v>
                </c:pt>
                <c:pt idx="415">
                  <c:v>2320</c:v>
                </c:pt>
                <c:pt idx="416">
                  <c:v>2280</c:v>
                </c:pt>
                <c:pt idx="417">
                  <c:v>2240</c:v>
                </c:pt>
                <c:pt idx="418">
                  <c:v>2190</c:v>
                </c:pt>
                <c:pt idx="419">
                  <c:v>2160</c:v>
                </c:pt>
                <c:pt idx="420">
                  <c:v>2120</c:v>
                </c:pt>
                <c:pt idx="421">
                  <c:v>2090</c:v>
                </c:pt>
                <c:pt idx="422">
                  <c:v>2060</c:v>
                </c:pt>
                <c:pt idx="423">
                  <c:v>2020</c:v>
                </c:pt>
                <c:pt idx="424">
                  <c:v>1990</c:v>
                </c:pt>
                <c:pt idx="425">
                  <c:v>1950</c:v>
                </c:pt>
                <c:pt idx="426">
                  <c:v>1930</c:v>
                </c:pt>
                <c:pt idx="427">
                  <c:v>1920</c:v>
                </c:pt>
                <c:pt idx="428">
                  <c:v>1910</c:v>
                </c:pt>
                <c:pt idx="429">
                  <c:v>1890</c:v>
                </c:pt>
                <c:pt idx="430">
                  <c:v>1850</c:v>
                </c:pt>
                <c:pt idx="431">
                  <c:v>1790</c:v>
                </c:pt>
                <c:pt idx="432">
                  <c:v>1760</c:v>
                </c:pt>
                <c:pt idx="433">
                  <c:v>1730</c:v>
                </c:pt>
                <c:pt idx="434">
                  <c:v>1690</c:v>
                </c:pt>
                <c:pt idx="435">
                  <c:v>1670</c:v>
                </c:pt>
                <c:pt idx="436">
                  <c:v>1640</c:v>
                </c:pt>
                <c:pt idx="437">
                  <c:v>1600</c:v>
                </c:pt>
                <c:pt idx="438">
                  <c:v>1570</c:v>
                </c:pt>
                <c:pt idx="439">
                  <c:v>1530</c:v>
                </c:pt>
                <c:pt idx="440">
                  <c:v>1500</c:v>
                </c:pt>
                <c:pt idx="441">
                  <c:v>1470</c:v>
                </c:pt>
                <c:pt idx="442">
                  <c:v>1440</c:v>
                </c:pt>
                <c:pt idx="443">
                  <c:v>1410</c:v>
                </c:pt>
                <c:pt idx="444">
                  <c:v>1380</c:v>
                </c:pt>
                <c:pt idx="445">
                  <c:v>1340</c:v>
                </c:pt>
                <c:pt idx="446">
                  <c:v>1290</c:v>
                </c:pt>
                <c:pt idx="447">
                  <c:v>1250</c:v>
                </c:pt>
                <c:pt idx="448">
                  <c:v>1220</c:v>
                </c:pt>
                <c:pt idx="449">
                  <c:v>1200</c:v>
                </c:pt>
                <c:pt idx="450">
                  <c:v>1170</c:v>
                </c:pt>
                <c:pt idx="451">
                  <c:v>1130</c:v>
                </c:pt>
                <c:pt idx="452">
                  <c:v>1100</c:v>
                </c:pt>
                <c:pt idx="453">
                  <c:v>1060</c:v>
                </c:pt>
                <c:pt idx="454">
                  <c:v>1020</c:v>
                </c:pt>
                <c:pt idx="455">
                  <c:v>970</c:v>
                </c:pt>
                <c:pt idx="456">
                  <c:v>921</c:v>
                </c:pt>
                <c:pt idx="457">
                  <c:v>879</c:v>
                </c:pt>
                <c:pt idx="458">
                  <c:v>856</c:v>
                </c:pt>
                <c:pt idx="459">
                  <c:v>832</c:v>
                </c:pt>
                <c:pt idx="460">
                  <c:v>810</c:v>
                </c:pt>
                <c:pt idx="461">
                  <c:v>784</c:v>
                </c:pt>
                <c:pt idx="462">
                  <c:v>766</c:v>
                </c:pt>
                <c:pt idx="463">
                  <c:v>759</c:v>
                </c:pt>
                <c:pt idx="464">
                  <c:v>735</c:v>
                </c:pt>
                <c:pt idx="465">
                  <c:v>707</c:v>
                </c:pt>
                <c:pt idx="466">
                  <c:v>677</c:v>
                </c:pt>
                <c:pt idx="467">
                  <c:v>630</c:v>
                </c:pt>
                <c:pt idx="468">
                  <c:v>594</c:v>
                </c:pt>
                <c:pt idx="469">
                  <c:v>555</c:v>
                </c:pt>
                <c:pt idx="470">
                  <c:v>517</c:v>
                </c:pt>
                <c:pt idx="471">
                  <c:v>501</c:v>
                </c:pt>
                <c:pt idx="472">
                  <c:v>494</c:v>
                </c:pt>
                <c:pt idx="473">
                  <c:v>487</c:v>
                </c:pt>
                <c:pt idx="474">
                  <c:v>471</c:v>
                </c:pt>
                <c:pt idx="475">
                  <c:v>446</c:v>
                </c:pt>
                <c:pt idx="476">
                  <c:v>422</c:v>
                </c:pt>
                <c:pt idx="477">
                  <c:v>400</c:v>
                </c:pt>
                <c:pt idx="478">
                  <c:v>384</c:v>
                </c:pt>
                <c:pt idx="479">
                  <c:v>373</c:v>
                </c:pt>
                <c:pt idx="480">
                  <c:v>370</c:v>
                </c:pt>
                <c:pt idx="481">
                  <c:v>365</c:v>
                </c:pt>
                <c:pt idx="482">
                  <c:v>353</c:v>
                </c:pt>
                <c:pt idx="483">
                  <c:v>336</c:v>
                </c:pt>
                <c:pt idx="484">
                  <c:v>308</c:v>
                </c:pt>
                <c:pt idx="485">
                  <c:v>284</c:v>
                </c:pt>
                <c:pt idx="486">
                  <c:v>267</c:v>
                </c:pt>
                <c:pt idx="487">
                  <c:v>253</c:v>
                </c:pt>
                <c:pt idx="488">
                  <c:v>248</c:v>
                </c:pt>
                <c:pt idx="489">
                  <c:v>246</c:v>
                </c:pt>
                <c:pt idx="490">
                  <c:v>241</c:v>
                </c:pt>
                <c:pt idx="491">
                  <c:v>234</c:v>
                </c:pt>
                <c:pt idx="492">
                  <c:v>225</c:v>
                </c:pt>
                <c:pt idx="493">
                  <c:v>213</c:v>
                </c:pt>
                <c:pt idx="494">
                  <c:v>204</c:v>
                </c:pt>
                <c:pt idx="495">
                  <c:v>191</c:v>
                </c:pt>
                <c:pt idx="496">
                  <c:v>169</c:v>
                </c:pt>
                <c:pt idx="497">
                  <c:v>148</c:v>
                </c:pt>
                <c:pt idx="498">
                  <c:v>121</c:v>
                </c:pt>
                <c:pt idx="499">
                  <c:v>106</c:v>
                </c:pt>
                <c:pt idx="500">
                  <c:v>113</c:v>
                </c:pt>
                <c:pt idx="501">
                  <c:v>122</c:v>
                </c:pt>
                <c:pt idx="502">
                  <c:v>133</c:v>
                </c:pt>
                <c:pt idx="503">
                  <c:v>143</c:v>
                </c:pt>
                <c:pt idx="504">
                  <c:v>141</c:v>
                </c:pt>
                <c:pt idx="505">
                  <c:v>137</c:v>
                </c:pt>
                <c:pt idx="506">
                  <c:v>134</c:v>
                </c:pt>
                <c:pt idx="507">
                  <c:v>131</c:v>
                </c:pt>
                <c:pt idx="508">
                  <c:v>132</c:v>
                </c:pt>
                <c:pt idx="509">
                  <c:v>123</c:v>
                </c:pt>
                <c:pt idx="510">
                  <c:v>109</c:v>
                </c:pt>
                <c:pt idx="511">
                  <c:v>85.6</c:v>
                </c:pt>
                <c:pt idx="512">
                  <c:v>58.5</c:v>
                </c:pt>
                <c:pt idx="513">
                  <c:v>52.7</c:v>
                </c:pt>
                <c:pt idx="514">
                  <c:v>52.4</c:v>
                </c:pt>
                <c:pt idx="515">
                  <c:v>53.7</c:v>
                </c:pt>
                <c:pt idx="516">
                  <c:v>60.8</c:v>
                </c:pt>
                <c:pt idx="517">
                  <c:v>45.4</c:v>
                </c:pt>
                <c:pt idx="518">
                  <c:v>28.1</c:v>
                </c:pt>
                <c:pt idx="519">
                  <c:v>19.3</c:v>
                </c:pt>
                <c:pt idx="520">
                  <c:v>20.2</c:v>
                </c:pt>
                <c:pt idx="521">
                  <c:v>34.5</c:v>
                </c:pt>
                <c:pt idx="522">
                  <c:v>43.8</c:v>
                </c:pt>
                <c:pt idx="523">
                  <c:v>40.9</c:v>
                </c:pt>
                <c:pt idx="524">
                  <c:v>26.2</c:v>
                </c:pt>
                <c:pt idx="525">
                  <c:v>5.79</c:v>
                </c:pt>
                <c:pt idx="526">
                  <c:v>-15.9</c:v>
                </c:pt>
                <c:pt idx="527">
                  <c:v>-15.2</c:v>
                </c:pt>
                <c:pt idx="528">
                  <c:v>-12</c:v>
                </c:pt>
                <c:pt idx="529">
                  <c:v>-2.79</c:v>
                </c:pt>
                <c:pt idx="530">
                  <c:v>24.6</c:v>
                </c:pt>
                <c:pt idx="531">
                  <c:v>34.700000000000003</c:v>
                </c:pt>
                <c:pt idx="532">
                  <c:v>34.4</c:v>
                </c:pt>
                <c:pt idx="533">
                  <c:v>18.7</c:v>
                </c:pt>
                <c:pt idx="534">
                  <c:v>-7.92</c:v>
                </c:pt>
                <c:pt idx="535">
                  <c:v>-28.7</c:v>
                </c:pt>
                <c:pt idx="536">
                  <c:v>-30.1</c:v>
                </c:pt>
                <c:pt idx="537">
                  <c:v>-19.2</c:v>
                </c:pt>
                <c:pt idx="538">
                  <c:v>-16.3</c:v>
                </c:pt>
                <c:pt idx="539">
                  <c:v>-23.6</c:v>
                </c:pt>
                <c:pt idx="540">
                  <c:v>-27.3</c:v>
                </c:pt>
                <c:pt idx="541">
                  <c:v>-19.899999999999999</c:v>
                </c:pt>
                <c:pt idx="542">
                  <c:v>-2.69</c:v>
                </c:pt>
                <c:pt idx="543">
                  <c:v>14.8</c:v>
                </c:pt>
                <c:pt idx="544">
                  <c:v>15.9</c:v>
                </c:pt>
                <c:pt idx="545">
                  <c:v>11</c:v>
                </c:pt>
                <c:pt idx="546">
                  <c:v>6.03</c:v>
                </c:pt>
                <c:pt idx="547">
                  <c:v>11.1</c:v>
                </c:pt>
                <c:pt idx="548">
                  <c:v>12.6</c:v>
                </c:pt>
                <c:pt idx="549">
                  <c:v>9.34</c:v>
                </c:pt>
                <c:pt idx="550">
                  <c:v>-11</c:v>
                </c:pt>
                <c:pt idx="551">
                  <c:v>-38.5</c:v>
                </c:pt>
                <c:pt idx="552">
                  <c:v>-53.7</c:v>
                </c:pt>
                <c:pt idx="553">
                  <c:v>-57.1</c:v>
                </c:pt>
                <c:pt idx="554">
                  <c:v>-50.5</c:v>
                </c:pt>
                <c:pt idx="555">
                  <c:v>-37.6</c:v>
                </c:pt>
                <c:pt idx="556">
                  <c:v>-28.3</c:v>
                </c:pt>
                <c:pt idx="557">
                  <c:v>-27</c:v>
                </c:pt>
                <c:pt idx="558">
                  <c:v>-31.7</c:v>
                </c:pt>
                <c:pt idx="559">
                  <c:v>-38.1</c:v>
                </c:pt>
                <c:pt idx="560">
                  <c:v>-48.4</c:v>
                </c:pt>
                <c:pt idx="561">
                  <c:v>-62.8</c:v>
                </c:pt>
                <c:pt idx="562">
                  <c:v>-67.8</c:v>
                </c:pt>
                <c:pt idx="563">
                  <c:v>-72.2</c:v>
                </c:pt>
                <c:pt idx="564">
                  <c:v>-70.5</c:v>
                </c:pt>
                <c:pt idx="565">
                  <c:v>-66.400000000000006</c:v>
                </c:pt>
                <c:pt idx="566">
                  <c:v>-65.2</c:v>
                </c:pt>
                <c:pt idx="567">
                  <c:v>-67.3</c:v>
                </c:pt>
                <c:pt idx="568">
                  <c:v>-61.9</c:v>
                </c:pt>
                <c:pt idx="569">
                  <c:v>-50.7</c:v>
                </c:pt>
                <c:pt idx="570">
                  <c:v>-43.5</c:v>
                </c:pt>
                <c:pt idx="571">
                  <c:v>-43.6</c:v>
                </c:pt>
                <c:pt idx="572">
                  <c:v>-49.5</c:v>
                </c:pt>
                <c:pt idx="573">
                  <c:v>-56.2</c:v>
                </c:pt>
                <c:pt idx="574">
                  <c:v>-54.3</c:v>
                </c:pt>
                <c:pt idx="575">
                  <c:v>-46.1</c:v>
                </c:pt>
                <c:pt idx="576">
                  <c:v>-46.4</c:v>
                </c:pt>
                <c:pt idx="577">
                  <c:v>-44.5</c:v>
                </c:pt>
                <c:pt idx="578">
                  <c:v>-37.6</c:v>
                </c:pt>
                <c:pt idx="579">
                  <c:v>-34.5</c:v>
                </c:pt>
                <c:pt idx="580">
                  <c:v>-33.700000000000003</c:v>
                </c:pt>
                <c:pt idx="581">
                  <c:v>-25.1</c:v>
                </c:pt>
                <c:pt idx="582">
                  <c:v>-24.5</c:v>
                </c:pt>
                <c:pt idx="583">
                  <c:v>-9.9600000000000009</c:v>
                </c:pt>
                <c:pt idx="584">
                  <c:v>4.21</c:v>
                </c:pt>
                <c:pt idx="585">
                  <c:v>2.56</c:v>
                </c:pt>
                <c:pt idx="586">
                  <c:v>-4.18</c:v>
                </c:pt>
                <c:pt idx="587">
                  <c:v>-22.7</c:v>
                </c:pt>
                <c:pt idx="588">
                  <c:v>-42.6</c:v>
                </c:pt>
                <c:pt idx="589">
                  <c:v>-57.8</c:v>
                </c:pt>
                <c:pt idx="590">
                  <c:v>-68.400000000000006</c:v>
                </c:pt>
                <c:pt idx="591">
                  <c:v>-69.2</c:v>
                </c:pt>
                <c:pt idx="592">
                  <c:v>-65.7</c:v>
                </c:pt>
                <c:pt idx="593">
                  <c:v>-60.6</c:v>
                </c:pt>
                <c:pt idx="594">
                  <c:v>-56.5</c:v>
                </c:pt>
                <c:pt idx="595">
                  <c:v>-59.1</c:v>
                </c:pt>
                <c:pt idx="596">
                  <c:v>-61.7</c:v>
                </c:pt>
                <c:pt idx="597">
                  <c:v>-65.400000000000006</c:v>
                </c:pt>
                <c:pt idx="598">
                  <c:v>-63.3</c:v>
                </c:pt>
                <c:pt idx="599">
                  <c:v>-56.7</c:v>
                </c:pt>
                <c:pt idx="600">
                  <c:v>-46.2</c:v>
                </c:pt>
                <c:pt idx="601">
                  <c:v>-37.299999999999997</c:v>
                </c:pt>
                <c:pt idx="602">
                  <c:v>-32.9</c:v>
                </c:pt>
                <c:pt idx="603">
                  <c:v>-20.2</c:v>
                </c:pt>
                <c:pt idx="604">
                  <c:v>-12.2</c:v>
                </c:pt>
                <c:pt idx="605">
                  <c:v>-22.2</c:v>
                </c:pt>
                <c:pt idx="606">
                  <c:v>-40.700000000000003</c:v>
                </c:pt>
                <c:pt idx="607">
                  <c:v>-66</c:v>
                </c:pt>
                <c:pt idx="608">
                  <c:v>-83.5</c:v>
                </c:pt>
                <c:pt idx="609">
                  <c:v>-85.5</c:v>
                </c:pt>
                <c:pt idx="610">
                  <c:v>-83.1</c:v>
                </c:pt>
                <c:pt idx="611">
                  <c:v>-94.7</c:v>
                </c:pt>
                <c:pt idx="612">
                  <c:v>-96.8</c:v>
                </c:pt>
                <c:pt idx="613">
                  <c:v>-91.7</c:v>
                </c:pt>
                <c:pt idx="614">
                  <c:v>-81.5</c:v>
                </c:pt>
                <c:pt idx="615">
                  <c:v>-67.900000000000006</c:v>
                </c:pt>
                <c:pt idx="616">
                  <c:v>-71.099999999999994</c:v>
                </c:pt>
              </c:numCache>
            </c:numRef>
          </c:val>
          <c:smooth val="0"/>
          <c:extLst>
            <c:ext xmlns:c16="http://schemas.microsoft.com/office/drawing/2014/chart" uri="{C3380CC4-5D6E-409C-BE32-E72D297353CC}">
              <c16:uniqueId val="{00000000-8E9D-CB4C-AC62-142B00ACA635}"/>
            </c:ext>
          </c:extLst>
        </c:ser>
        <c:ser>
          <c:idx val="2"/>
          <c:order val="1"/>
          <c:tx>
            <c:strRef>
              <c:f>'F3'!$C$1</c:f>
              <c:strCache>
                <c:ptCount val="1"/>
                <c:pt idx="0">
                  <c:v>12 hours</c:v>
                </c:pt>
              </c:strCache>
            </c:strRef>
          </c:tx>
          <c:spPr>
            <a:ln w="28575" cap="rnd">
              <a:solidFill>
                <a:schemeClr val="bg1">
                  <a:lumMod val="50000"/>
                </a:schemeClr>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'F3'!$C$800:$C$1416</c:f>
              <c:numCache>
                <c:formatCode>0.00E+00</c:formatCode>
                <c:ptCount val="617"/>
                <c:pt idx="0">
                  <c:v>-119</c:v>
                </c:pt>
                <c:pt idx="1">
                  <c:v>-132</c:v>
                </c:pt>
                <c:pt idx="2">
                  <c:v>-137</c:v>
                </c:pt>
                <c:pt idx="3">
                  <c:v>-141</c:v>
                </c:pt>
                <c:pt idx="4">
                  <c:v>-143</c:v>
                </c:pt>
                <c:pt idx="5">
                  <c:v>-145</c:v>
                </c:pt>
                <c:pt idx="6">
                  <c:v>-132</c:v>
                </c:pt>
                <c:pt idx="7">
                  <c:v>-124</c:v>
                </c:pt>
                <c:pt idx="8">
                  <c:v>-126</c:v>
                </c:pt>
                <c:pt idx="9">
                  <c:v>-124</c:v>
                </c:pt>
                <c:pt idx="10">
                  <c:v>-128</c:v>
                </c:pt>
                <c:pt idx="11">
                  <c:v>-145</c:v>
                </c:pt>
                <c:pt idx="12">
                  <c:v>-157</c:v>
                </c:pt>
                <c:pt idx="13">
                  <c:v>-174</c:v>
                </c:pt>
                <c:pt idx="14">
                  <c:v>-187</c:v>
                </c:pt>
                <c:pt idx="15">
                  <c:v>-183</c:v>
                </c:pt>
                <c:pt idx="16">
                  <c:v>-168</c:v>
                </c:pt>
                <c:pt idx="17">
                  <c:v>-153</c:v>
                </c:pt>
                <c:pt idx="18">
                  <c:v>-140</c:v>
                </c:pt>
                <c:pt idx="19">
                  <c:v>-132</c:v>
                </c:pt>
                <c:pt idx="20">
                  <c:v>-130</c:v>
                </c:pt>
                <c:pt idx="21">
                  <c:v>-127</c:v>
                </c:pt>
                <c:pt idx="22">
                  <c:v>-123</c:v>
                </c:pt>
                <c:pt idx="23">
                  <c:v>-131</c:v>
                </c:pt>
                <c:pt idx="24">
                  <c:v>-146</c:v>
                </c:pt>
                <c:pt idx="25">
                  <c:v>-163</c:v>
                </c:pt>
                <c:pt idx="26">
                  <c:v>-177</c:v>
                </c:pt>
                <c:pt idx="27">
                  <c:v>-182</c:v>
                </c:pt>
                <c:pt idx="28">
                  <c:v>-176</c:v>
                </c:pt>
                <c:pt idx="29">
                  <c:v>-162</c:v>
                </c:pt>
                <c:pt idx="30">
                  <c:v>-153</c:v>
                </c:pt>
                <c:pt idx="31">
                  <c:v>-155</c:v>
                </c:pt>
                <c:pt idx="32">
                  <c:v>-167</c:v>
                </c:pt>
                <c:pt idx="33">
                  <c:v>-176</c:v>
                </c:pt>
                <c:pt idx="34">
                  <c:v>-179</c:v>
                </c:pt>
                <c:pt idx="35">
                  <c:v>-170</c:v>
                </c:pt>
                <c:pt idx="36">
                  <c:v>-151</c:v>
                </c:pt>
                <c:pt idx="37">
                  <c:v>-130</c:v>
                </c:pt>
                <c:pt idx="38">
                  <c:v>-118</c:v>
                </c:pt>
                <c:pt idx="39">
                  <c:v>-112</c:v>
                </c:pt>
                <c:pt idx="40">
                  <c:v>-106</c:v>
                </c:pt>
                <c:pt idx="41">
                  <c:v>-108</c:v>
                </c:pt>
                <c:pt idx="42">
                  <c:v>-108</c:v>
                </c:pt>
                <c:pt idx="43">
                  <c:v>-106</c:v>
                </c:pt>
                <c:pt idx="44">
                  <c:v>-104</c:v>
                </c:pt>
                <c:pt idx="45">
                  <c:v>-101</c:v>
                </c:pt>
                <c:pt idx="46">
                  <c:v>-95.7</c:v>
                </c:pt>
                <c:pt idx="47">
                  <c:v>-99.9</c:v>
                </c:pt>
                <c:pt idx="48">
                  <c:v>-111</c:v>
                </c:pt>
                <c:pt idx="49">
                  <c:v>-120</c:v>
                </c:pt>
                <c:pt idx="50">
                  <c:v>-128</c:v>
                </c:pt>
                <c:pt idx="51">
                  <c:v>-125</c:v>
                </c:pt>
                <c:pt idx="52">
                  <c:v>-108</c:v>
                </c:pt>
                <c:pt idx="53">
                  <c:v>-95.4</c:v>
                </c:pt>
                <c:pt idx="54">
                  <c:v>-86.2</c:v>
                </c:pt>
                <c:pt idx="55">
                  <c:v>-82.4</c:v>
                </c:pt>
                <c:pt idx="56">
                  <c:v>-80.099999999999994</c:v>
                </c:pt>
                <c:pt idx="57">
                  <c:v>-74</c:v>
                </c:pt>
                <c:pt idx="58">
                  <c:v>-74.5</c:v>
                </c:pt>
                <c:pt idx="59">
                  <c:v>-75.099999999999994</c:v>
                </c:pt>
                <c:pt idx="60">
                  <c:v>-78</c:v>
                </c:pt>
                <c:pt idx="61">
                  <c:v>-88.8</c:v>
                </c:pt>
                <c:pt idx="62">
                  <c:v>-94.6</c:v>
                </c:pt>
                <c:pt idx="63">
                  <c:v>-95.8</c:v>
                </c:pt>
                <c:pt idx="64">
                  <c:v>-101</c:v>
                </c:pt>
                <c:pt idx="65">
                  <c:v>-105</c:v>
                </c:pt>
                <c:pt idx="66">
                  <c:v>-100</c:v>
                </c:pt>
                <c:pt idx="67">
                  <c:v>-97.9</c:v>
                </c:pt>
                <c:pt idx="68">
                  <c:v>-95.8</c:v>
                </c:pt>
                <c:pt idx="69">
                  <c:v>-87.7</c:v>
                </c:pt>
                <c:pt idx="70">
                  <c:v>-85.3</c:v>
                </c:pt>
                <c:pt idx="71">
                  <c:v>-84.9</c:v>
                </c:pt>
                <c:pt idx="72">
                  <c:v>-79.8</c:v>
                </c:pt>
                <c:pt idx="73">
                  <c:v>-80.7</c:v>
                </c:pt>
                <c:pt idx="74">
                  <c:v>-81.5</c:v>
                </c:pt>
                <c:pt idx="75">
                  <c:v>-76.900000000000006</c:v>
                </c:pt>
                <c:pt idx="76">
                  <c:v>-71.2</c:v>
                </c:pt>
                <c:pt idx="77">
                  <c:v>-57.2</c:v>
                </c:pt>
                <c:pt idx="78">
                  <c:v>-51.1</c:v>
                </c:pt>
                <c:pt idx="79">
                  <c:v>-56.3</c:v>
                </c:pt>
                <c:pt idx="80">
                  <c:v>-65</c:v>
                </c:pt>
                <c:pt idx="81">
                  <c:v>-82.2</c:v>
                </c:pt>
                <c:pt idx="82">
                  <c:v>-95.7</c:v>
                </c:pt>
                <c:pt idx="83">
                  <c:v>-99.1</c:v>
                </c:pt>
                <c:pt idx="84">
                  <c:v>-101</c:v>
                </c:pt>
                <c:pt idx="85">
                  <c:v>-102</c:v>
                </c:pt>
                <c:pt idx="86">
                  <c:v>-99.2</c:v>
                </c:pt>
                <c:pt idx="87">
                  <c:v>-89.9</c:v>
                </c:pt>
                <c:pt idx="88">
                  <c:v>-83.8</c:v>
                </c:pt>
                <c:pt idx="89">
                  <c:v>-80.7</c:v>
                </c:pt>
                <c:pt idx="90">
                  <c:v>-83.4</c:v>
                </c:pt>
                <c:pt idx="91">
                  <c:v>-86.2</c:v>
                </c:pt>
                <c:pt idx="92">
                  <c:v>-80.5</c:v>
                </c:pt>
                <c:pt idx="93">
                  <c:v>-69.5</c:v>
                </c:pt>
                <c:pt idx="94">
                  <c:v>-58</c:v>
                </c:pt>
                <c:pt idx="95">
                  <c:v>-40.200000000000003</c:v>
                </c:pt>
                <c:pt idx="96">
                  <c:v>-29.8</c:v>
                </c:pt>
                <c:pt idx="97">
                  <c:v>-30.8</c:v>
                </c:pt>
                <c:pt idx="98">
                  <c:v>-27.7</c:v>
                </c:pt>
                <c:pt idx="99">
                  <c:v>-35.1</c:v>
                </c:pt>
                <c:pt idx="100">
                  <c:v>-38.5</c:v>
                </c:pt>
                <c:pt idx="101">
                  <c:v>-35.200000000000003</c:v>
                </c:pt>
                <c:pt idx="102">
                  <c:v>-35.9</c:v>
                </c:pt>
                <c:pt idx="103">
                  <c:v>-37</c:v>
                </c:pt>
                <c:pt idx="104">
                  <c:v>-40.4</c:v>
                </c:pt>
                <c:pt idx="105">
                  <c:v>-53.2</c:v>
                </c:pt>
                <c:pt idx="106">
                  <c:v>-54.2</c:v>
                </c:pt>
                <c:pt idx="107">
                  <c:v>-45.7</c:v>
                </c:pt>
                <c:pt idx="108">
                  <c:v>-37</c:v>
                </c:pt>
                <c:pt idx="109">
                  <c:v>-29.5</c:v>
                </c:pt>
                <c:pt idx="110">
                  <c:v>-15.7</c:v>
                </c:pt>
                <c:pt idx="111">
                  <c:v>-4.92</c:v>
                </c:pt>
                <c:pt idx="112">
                  <c:v>3.71</c:v>
                </c:pt>
                <c:pt idx="113">
                  <c:v>13.8</c:v>
                </c:pt>
                <c:pt idx="114">
                  <c:v>11.4</c:v>
                </c:pt>
                <c:pt idx="115">
                  <c:v>-4.4800000000000004</c:v>
                </c:pt>
                <c:pt idx="116">
                  <c:v>-15.9</c:v>
                </c:pt>
                <c:pt idx="117">
                  <c:v>-25.8</c:v>
                </c:pt>
                <c:pt idx="118">
                  <c:v>-32</c:v>
                </c:pt>
                <c:pt idx="119">
                  <c:v>-31.7</c:v>
                </c:pt>
                <c:pt idx="120">
                  <c:v>-39.4</c:v>
                </c:pt>
                <c:pt idx="121">
                  <c:v>-42.9</c:v>
                </c:pt>
                <c:pt idx="122">
                  <c:v>-39.5</c:v>
                </c:pt>
                <c:pt idx="123">
                  <c:v>-40.1</c:v>
                </c:pt>
                <c:pt idx="124">
                  <c:v>-35.6</c:v>
                </c:pt>
                <c:pt idx="125">
                  <c:v>-27.9</c:v>
                </c:pt>
                <c:pt idx="126">
                  <c:v>-38.1</c:v>
                </c:pt>
                <c:pt idx="127">
                  <c:v>-42.6</c:v>
                </c:pt>
                <c:pt idx="128">
                  <c:v>-40.799999999999997</c:v>
                </c:pt>
                <c:pt idx="129">
                  <c:v>-40</c:v>
                </c:pt>
                <c:pt idx="130">
                  <c:v>-36.299999999999997</c:v>
                </c:pt>
                <c:pt idx="131">
                  <c:v>-34.9</c:v>
                </c:pt>
                <c:pt idx="132">
                  <c:v>-36.6</c:v>
                </c:pt>
                <c:pt idx="133">
                  <c:v>-30.8</c:v>
                </c:pt>
                <c:pt idx="134">
                  <c:v>-38.700000000000003</c:v>
                </c:pt>
                <c:pt idx="135">
                  <c:v>-39.6</c:v>
                </c:pt>
                <c:pt idx="136">
                  <c:v>-43.1</c:v>
                </c:pt>
                <c:pt idx="137">
                  <c:v>-51.8</c:v>
                </c:pt>
                <c:pt idx="138">
                  <c:v>-58.5</c:v>
                </c:pt>
                <c:pt idx="139">
                  <c:v>-53</c:v>
                </c:pt>
                <c:pt idx="140">
                  <c:v>-44.1</c:v>
                </c:pt>
                <c:pt idx="141">
                  <c:v>-36.700000000000003</c:v>
                </c:pt>
                <c:pt idx="142">
                  <c:v>-24.6</c:v>
                </c:pt>
                <c:pt idx="143">
                  <c:v>-21.3</c:v>
                </c:pt>
                <c:pt idx="144">
                  <c:v>-13.8</c:v>
                </c:pt>
                <c:pt idx="145">
                  <c:v>1.59</c:v>
                </c:pt>
                <c:pt idx="146">
                  <c:v>23.2</c:v>
                </c:pt>
                <c:pt idx="147">
                  <c:v>45.8</c:v>
                </c:pt>
                <c:pt idx="148">
                  <c:v>64.8</c:v>
                </c:pt>
                <c:pt idx="149">
                  <c:v>69.900000000000006</c:v>
                </c:pt>
                <c:pt idx="150">
                  <c:v>62.4</c:v>
                </c:pt>
                <c:pt idx="151">
                  <c:v>47.5</c:v>
                </c:pt>
                <c:pt idx="152">
                  <c:v>30.6</c:v>
                </c:pt>
                <c:pt idx="153">
                  <c:v>21.6</c:v>
                </c:pt>
                <c:pt idx="154">
                  <c:v>16.7</c:v>
                </c:pt>
                <c:pt idx="155">
                  <c:v>17.3</c:v>
                </c:pt>
                <c:pt idx="156">
                  <c:v>21.5</c:v>
                </c:pt>
                <c:pt idx="157">
                  <c:v>27</c:v>
                </c:pt>
                <c:pt idx="158">
                  <c:v>24.6</c:v>
                </c:pt>
                <c:pt idx="159">
                  <c:v>10.7</c:v>
                </c:pt>
                <c:pt idx="160">
                  <c:v>1.7</c:v>
                </c:pt>
                <c:pt idx="161">
                  <c:v>-15.5</c:v>
                </c:pt>
                <c:pt idx="162">
                  <c:v>-23.7</c:v>
                </c:pt>
                <c:pt idx="163">
                  <c:v>-15.5</c:v>
                </c:pt>
                <c:pt idx="164">
                  <c:v>-8.2799999999999994</c:v>
                </c:pt>
                <c:pt idx="165">
                  <c:v>-2.38</c:v>
                </c:pt>
                <c:pt idx="166">
                  <c:v>0.99099999999999999</c:v>
                </c:pt>
                <c:pt idx="167">
                  <c:v>-3.69</c:v>
                </c:pt>
                <c:pt idx="168">
                  <c:v>-10.3</c:v>
                </c:pt>
                <c:pt idx="169">
                  <c:v>-13.9</c:v>
                </c:pt>
                <c:pt idx="170">
                  <c:v>-24</c:v>
                </c:pt>
                <c:pt idx="171">
                  <c:v>-34.1</c:v>
                </c:pt>
                <c:pt idx="172">
                  <c:v>-40.4</c:v>
                </c:pt>
                <c:pt idx="173">
                  <c:v>-39.4</c:v>
                </c:pt>
                <c:pt idx="174">
                  <c:v>-36.200000000000003</c:v>
                </c:pt>
                <c:pt idx="175">
                  <c:v>-29.7</c:v>
                </c:pt>
                <c:pt idx="176">
                  <c:v>-22.9</c:v>
                </c:pt>
                <c:pt idx="177">
                  <c:v>-24</c:v>
                </c:pt>
                <c:pt idx="178">
                  <c:v>-19.7</c:v>
                </c:pt>
                <c:pt idx="179">
                  <c:v>-11.3</c:v>
                </c:pt>
                <c:pt idx="180">
                  <c:v>-10.199999999999999</c:v>
                </c:pt>
                <c:pt idx="181">
                  <c:v>-7.75</c:v>
                </c:pt>
                <c:pt idx="182">
                  <c:v>2.75</c:v>
                </c:pt>
                <c:pt idx="183">
                  <c:v>8.57</c:v>
                </c:pt>
                <c:pt idx="184">
                  <c:v>20.3</c:v>
                </c:pt>
                <c:pt idx="185">
                  <c:v>32.5</c:v>
                </c:pt>
                <c:pt idx="186">
                  <c:v>36.4</c:v>
                </c:pt>
                <c:pt idx="187">
                  <c:v>36.6</c:v>
                </c:pt>
                <c:pt idx="188">
                  <c:v>31.7</c:v>
                </c:pt>
                <c:pt idx="189">
                  <c:v>19.5</c:v>
                </c:pt>
                <c:pt idx="190">
                  <c:v>-3.76</c:v>
                </c:pt>
                <c:pt idx="191">
                  <c:v>-33.4</c:v>
                </c:pt>
                <c:pt idx="192">
                  <c:v>-44.2</c:v>
                </c:pt>
                <c:pt idx="193">
                  <c:v>-40.6</c:v>
                </c:pt>
                <c:pt idx="194">
                  <c:v>-25.7</c:v>
                </c:pt>
                <c:pt idx="195">
                  <c:v>-7.21</c:v>
                </c:pt>
                <c:pt idx="196">
                  <c:v>4.09</c:v>
                </c:pt>
                <c:pt idx="197">
                  <c:v>5.87</c:v>
                </c:pt>
                <c:pt idx="198">
                  <c:v>0.58499999999999996</c:v>
                </c:pt>
                <c:pt idx="199">
                  <c:v>2.17</c:v>
                </c:pt>
                <c:pt idx="200">
                  <c:v>-1.94</c:v>
                </c:pt>
                <c:pt idx="201">
                  <c:v>-5.31</c:v>
                </c:pt>
                <c:pt idx="202">
                  <c:v>3.94</c:v>
                </c:pt>
                <c:pt idx="203">
                  <c:v>12.5</c:v>
                </c:pt>
                <c:pt idx="204">
                  <c:v>10.7</c:v>
                </c:pt>
                <c:pt idx="205">
                  <c:v>18.100000000000001</c:v>
                </c:pt>
                <c:pt idx="206">
                  <c:v>18.5</c:v>
                </c:pt>
                <c:pt idx="207">
                  <c:v>14.5</c:v>
                </c:pt>
                <c:pt idx="208">
                  <c:v>24.2</c:v>
                </c:pt>
                <c:pt idx="209">
                  <c:v>29.4</c:v>
                </c:pt>
                <c:pt idx="210">
                  <c:v>25.4</c:v>
                </c:pt>
                <c:pt idx="211">
                  <c:v>27.8</c:v>
                </c:pt>
                <c:pt idx="212">
                  <c:v>30.6</c:v>
                </c:pt>
                <c:pt idx="213">
                  <c:v>32</c:v>
                </c:pt>
                <c:pt idx="214">
                  <c:v>24.6</c:v>
                </c:pt>
                <c:pt idx="215">
                  <c:v>11.6</c:v>
                </c:pt>
                <c:pt idx="216">
                  <c:v>1.82</c:v>
                </c:pt>
                <c:pt idx="217">
                  <c:v>-15.9</c:v>
                </c:pt>
                <c:pt idx="218">
                  <c:v>-19.100000000000001</c:v>
                </c:pt>
                <c:pt idx="219">
                  <c:v>-6.06</c:v>
                </c:pt>
                <c:pt idx="220">
                  <c:v>6.84</c:v>
                </c:pt>
                <c:pt idx="221">
                  <c:v>20.8</c:v>
                </c:pt>
                <c:pt idx="222">
                  <c:v>35.700000000000003</c:v>
                </c:pt>
                <c:pt idx="223">
                  <c:v>48.3</c:v>
                </c:pt>
                <c:pt idx="224">
                  <c:v>58.4</c:v>
                </c:pt>
                <c:pt idx="225">
                  <c:v>65.7</c:v>
                </c:pt>
                <c:pt idx="226">
                  <c:v>73.599999999999994</c:v>
                </c:pt>
                <c:pt idx="227">
                  <c:v>73.8</c:v>
                </c:pt>
                <c:pt idx="228">
                  <c:v>64.8</c:v>
                </c:pt>
                <c:pt idx="229">
                  <c:v>54</c:v>
                </c:pt>
                <c:pt idx="230">
                  <c:v>42.4</c:v>
                </c:pt>
                <c:pt idx="231">
                  <c:v>30</c:v>
                </c:pt>
                <c:pt idx="232">
                  <c:v>28.8</c:v>
                </c:pt>
                <c:pt idx="233">
                  <c:v>40.299999999999997</c:v>
                </c:pt>
                <c:pt idx="234">
                  <c:v>57.8</c:v>
                </c:pt>
                <c:pt idx="235">
                  <c:v>72.2</c:v>
                </c:pt>
                <c:pt idx="236">
                  <c:v>75.5</c:v>
                </c:pt>
                <c:pt idx="237">
                  <c:v>68.2</c:v>
                </c:pt>
                <c:pt idx="238">
                  <c:v>58.7</c:v>
                </c:pt>
                <c:pt idx="239">
                  <c:v>59</c:v>
                </c:pt>
                <c:pt idx="240">
                  <c:v>57.2</c:v>
                </c:pt>
                <c:pt idx="241">
                  <c:v>59.8</c:v>
                </c:pt>
                <c:pt idx="242">
                  <c:v>63.2</c:v>
                </c:pt>
                <c:pt idx="243">
                  <c:v>57.5</c:v>
                </c:pt>
                <c:pt idx="244">
                  <c:v>53.1</c:v>
                </c:pt>
                <c:pt idx="245">
                  <c:v>49.9</c:v>
                </c:pt>
                <c:pt idx="246">
                  <c:v>44</c:v>
                </c:pt>
                <c:pt idx="247">
                  <c:v>42.9</c:v>
                </c:pt>
                <c:pt idx="248">
                  <c:v>53.4</c:v>
                </c:pt>
                <c:pt idx="249">
                  <c:v>69.099999999999994</c:v>
                </c:pt>
                <c:pt idx="250">
                  <c:v>76.099999999999994</c:v>
                </c:pt>
                <c:pt idx="251">
                  <c:v>76.8</c:v>
                </c:pt>
                <c:pt idx="252">
                  <c:v>85.7</c:v>
                </c:pt>
                <c:pt idx="253">
                  <c:v>91.2</c:v>
                </c:pt>
                <c:pt idx="254">
                  <c:v>99.5</c:v>
                </c:pt>
                <c:pt idx="255">
                  <c:v>118</c:v>
                </c:pt>
                <c:pt idx="256">
                  <c:v>122</c:v>
                </c:pt>
                <c:pt idx="257">
                  <c:v>119</c:v>
                </c:pt>
                <c:pt idx="258">
                  <c:v>126</c:v>
                </c:pt>
                <c:pt idx="259">
                  <c:v>135</c:v>
                </c:pt>
                <c:pt idx="260">
                  <c:v>142</c:v>
                </c:pt>
                <c:pt idx="261">
                  <c:v>159</c:v>
                </c:pt>
                <c:pt idx="262">
                  <c:v>161</c:v>
                </c:pt>
                <c:pt idx="263">
                  <c:v>156</c:v>
                </c:pt>
                <c:pt idx="264">
                  <c:v>144</c:v>
                </c:pt>
                <c:pt idx="265">
                  <c:v>125</c:v>
                </c:pt>
                <c:pt idx="266">
                  <c:v>100</c:v>
                </c:pt>
                <c:pt idx="267">
                  <c:v>82.8</c:v>
                </c:pt>
                <c:pt idx="268">
                  <c:v>80.2</c:v>
                </c:pt>
                <c:pt idx="269">
                  <c:v>82.6</c:v>
                </c:pt>
                <c:pt idx="270">
                  <c:v>87.1</c:v>
                </c:pt>
                <c:pt idx="271">
                  <c:v>101</c:v>
                </c:pt>
                <c:pt idx="272">
                  <c:v>115</c:v>
                </c:pt>
                <c:pt idx="273">
                  <c:v>126</c:v>
                </c:pt>
                <c:pt idx="274">
                  <c:v>151</c:v>
                </c:pt>
                <c:pt idx="275">
                  <c:v>171</c:v>
                </c:pt>
                <c:pt idx="276">
                  <c:v>185</c:v>
                </c:pt>
                <c:pt idx="277">
                  <c:v>205</c:v>
                </c:pt>
                <c:pt idx="278">
                  <c:v>213</c:v>
                </c:pt>
                <c:pt idx="279">
                  <c:v>219</c:v>
                </c:pt>
                <c:pt idx="280">
                  <c:v>226</c:v>
                </c:pt>
                <c:pt idx="281">
                  <c:v>215</c:v>
                </c:pt>
                <c:pt idx="282">
                  <c:v>202</c:v>
                </c:pt>
                <c:pt idx="283">
                  <c:v>190</c:v>
                </c:pt>
                <c:pt idx="284">
                  <c:v>174</c:v>
                </c:pt>
                <c:pt idx="285">
                  <c:v>171</c:v>
                </c:pt>
                <c:pt idx="286">
                  <c:v>185</c:v>
                </c:pt>
                <c:pt idx="287">
                  <c:v>200</c:v>
                </c:pt>
                <c:pt idx="288">
                  <c:v>221</c:v>
                </c:pt>
                <c:pt idx="289">
                  <c:v>238</c:v>
                </c:pt>
                <c:pt idx="290">
                  <c:v>248</c:v>
                </c:pt>
                <c:pt idx="291">
                  <c:v>255</c:v>
                </c:pt>
                <c:pt idx="292">
                  <c:v>265</c:v>
                </c:pt>
                <c:pt idx="293">
                  <c:v>274</c:v>
                </c:pt>
                <c:pt idx="294">
                  <c:v>277</c:v>
                </c:pt>
                <c:pt idx="295">
                  <c:v>277</c:v>
                </c:pt>
                <c:pt idx="296">
                  <c:v>280</c:v>
                </c:pt>
                <c:pt idx="297">
                  <c:v>304</c:v>
                </c:pt>
                <c:pt idx="298">
                  <c:v>347</c:v>
                </c:pt>
                <c:pt idx="299">
                  <c:v>385</c:v>
                </c:pt>
                <c:pt idx="300">
                  <c:v>414</c:v>
                </c:pt>
                <c:pt idx="301">
                  <c:v>420</c:v>
                </c:pt>
                <c:pt idx="302">
                  <c:v>409</c:v>
                </c:pt>
                <c:pt idx="303">
                  <c:v>402</c:v>
                </c:pt>
                <c:pt idx="304">
                  <c:v>398</c:v>
                </c:pt>
                <c:pt idx="305">
                  <c:v>404</c:v>
                </c:pt>
                <c:pt idx="306">
                  <c:v>409</c:v>
                </c:pt>
                <c:pt idx="307">
                  <c:v>410</c:v>
                </c:pt>
                <c:pt idx="308">
                  <c:v>421</c:v>
                </c:pt>
                <c:pt idx="309">
                  <c:v>438</c:v>
                </c:pt>
                <c:pt idx="310">
                  <c:v>467</c:v>
                </c:pt>
                <c:pt idx="311">
                  <c:v>500</c:v>
                </c:pt>
                <c:pt idx="312">
                  <c:v>526</c:v>
                </c:pt>
                <c:pt idx="313">
                  <c:v>555</c:v>
                </c:pt>
                <c:pt idx="314">
                  <c:v>573</c:v>
                </c:pt>
                <c:pt idx="315">
                  <c:v>588</c:v>
                </c:pt>
                <c:pt idx="316">
                  <c:v>609</c:v>
                </c:pt>
                <c:pt idx="317">
                  <c:v>627</c:v>
                </c:pt>
                <c:pt idx="318">
                  <c:v>652</c:v>
                </c:pt>
                <c:pt idx="319">
                  <c:v>682</c:v>
                </c:pt>
                <c:pt idx="320">
                  <c:v>703</c:v>
                </c:pt>
                <c:pt idx="321">
                  <c:v>706</c:v>
                </c:pt>
                <c:pt idx="322">
                  <c:v>698</c:v>
                </c:pt>
                <c:pt idx="323">
                  <c:v>697</c:v>
                </c:pt>
                <c:pt idx="324">
                  <c:v>703</c:v>
                </c:pt>
                <c:pt idx="325">
                  <c:v>723</c:v>
                </c:pt>
                <c:pt idx="326">
                  <c:v>756</c:v>
                </c:pt>
                <c:pt idx="327">
                  <c:v>787</c:v>
                </c:pt>
                <c:pt idx="328">
                  <c:v>812</c:v>
                </c:pt>
                <c:pt idx="329">
                  <c:v>840</c:v>
                </c:pt>
                <c:pt idx="330">
                  <c:v>867</c:v>
                </c:pt>
                <c:pt idx="331">
                  <c:v>898</c:v>
                </c:pt>
                <c:pt idx="332">
                  <c:v>933</c:v>
                </c:pt>
                <c:pt idx="333">
                  <c:v>963</c:v>
                </c:pt>
                <c:pt idx="334">
                  <c:v>991</c:v>
                </c:pt>
                <c:pt idx="335">
                  <c:v>1020</c:v>
                </c:pt>
                <c:pt idx="336">
                  <c:v>1040</c:v>
                </c:pt>
                <c:pt idx="337">
                  <c:v>1050</c:v>
                </c:pt>
                <c:pt idx="338">
                  <c:v>1060</c:v>
                </c:pt>
                <c:pt idx="339">
                  <c:v>1060</c:v>
                </c:pt>
                <c:pt idx="340">
                  <c:v>1070</c:v>
                </c:pt>
                <c:pt idx="341">
                  <c:v>1090</c:v>
                </c:pt>
                <c:pt idx="342">
                  <c:v>1110</c:v>
                </c:pt>
                <c:pt idx="343">
                  <c:v>1130</c:v>
                </c:pt>
                <c:pt idx="344">
                  <c:v>1140</c:v>
                </c:pt>
                <c:pt idx="345">
                  <c:v>1160</c:v>
                </c:pt>
                <c:pt idx="346">
                  <c:v>1180</c:v>
                </c:pt>
                <c:pt idx="347">
                  <c:v>1190</c:v>
                </c:pt>
                <c:pt idx="348">
                  <c:v>1210</c:v>
                </c:pt>
                <c:pt idx="349">
                  <c:v>1220</c:v>
                </c:pt>
                <c:pt idx="350">
                  <c:v>1210</c:v>
                </c:pt>
                <c:pt idx="351">
                  <c:v>1210</c:v>
                </c:pt>
                <c:pt idx="352">
                  <c:v>1210</c:v>
                </c:pt>
                <c:pt idx="353">
                  <c:v>1210</c:v>
                </c:pt>
                <c:pt idx="354">
                  <c:v>1230</c:v>
                </c:pt>
                <c:pt idx="355">
                  <c:v>1260</c:v>
                </c:pt>
                <c:pt idx="356">
                  <c:v>1280</c:v>
                </c:pt>
                <c:pt idx="357">
                  <c:v>1300</c:v>
                </c:pt>
                <c:pt idx="358">
                  <c:v>1310</c:v>
                </c:pt>
                <c:pt idx="359">
                  <c:v>1320</c:v>
                </c:pt>
                <c:pt idx="360">
                  <c:v>1330</c:v>
                </c:pt>
                <c:pt idx="361">
                  <c:v>1330</c:v>
                </c:pt>
                <c:pt idx="362">
                  <c:v>1330</c:v>
                </c:pt>
                <c:pt idx="363">
                  <c:v>1320</c:v>
                </c:pt>
                <c:pt idx="364">
                  <c:v>1300</c:v>
                </c:pt>
                <c:pt idx="365">
                  <c:v>1290</c:v>
                </c:pt>
                <c:pt idx="366">
                  <c:v>1290</c:v>
                </c:pt>
                <c:pt idx="367">
                  <c:v>1280</c:v>
                </c:pt>
                <c:pt idx="368">
                  <c:v>1260</c:v>
                </c:pt>
                <c:pt idx="369">
                  <c:v>1230</c:v>
                </c:pt>
                <c:pt idx="370">
                  <c:v>1200</c:v>
                </c:pt>
                <c:pt idx="371">
                  <c:v>1190</c:v>
                </c:pt>
                <c:pt idx="372">
                  <c:v>1200</c:v>
                </c:pt>
                <c:pt idx="373">
                  <c:v>1210</c:v>
                </c:pt>
                <c:pt idx="374">
                  <c:v>1200</c:v>
                </c:pt>
                <c:pt idx="375">
                  <c:v>1190</c:v>
                </c:pt>
                <c:pt idx="376">
                  <c:v>1180</c:v>
                </c:pt>
                <c:pt idx="377">
                  <c:v>1170</c:v>
                </c:pt>
                <c:pt idx="378">
                  <c:v>1160</c:v>
                </c:pt>
                <c:pt idx="379">
                  <c:v>1150</c:v>
                </c:pt>
                <c:pt idx="380">
                  <c:v>1140</c:v>
                </c:pt>
                <c:pt idx="381">
                  <c:v>1130</c:v>
                </c:pt>
                <c:pt idx="382">
                  <c:v>1110</c:v>
                </c:pt>
                <c:pt idx="383">
                  <c:v>1070</c:v>
                </c:pt>
                <c:pt idx="384">
                  <c:v>1030</c:v>
                </c:pt>
                <c:pt idx="385">
                  <c:v>985</c:v>
                </c:pt>
                <c:pt idx="386">
                  <c:v>962</c:v>
                </c:pt>
                <c:pt idx="387">
                  <c:v>962</c:v>
                </c:pt>
                <c:pt idx="388">
                  <c:v>967</c:v>
                </c:pt>
                <c:pt idx="389">
                  <c:v>983</c:v>
                </c:pt>
                <c:pt idx="390">
                  <c:v>998</c:v>
                </c:pt>
                <c:pt idx="391">
                  <c:v>998</c:v>
                </c:pt>
                <c:pt idx="392">
                  <c:v>983</c:v>
                </c:pt>
                <c:pt idx="393">
                  <c:v>953</c:v>
                </c:pt>
                <c:pt idx="394">
                  <c:v>923</c:v>
                </c:pt>
                <c:pt idx="395">
                  <c:v>896</c:v>
                </c:pt>
                <c:pt idx="396">
                  <c:v>882</c:v>
                </c:pt>
                <c:pt idx="397">
                  <c:v>880</c:v>
                </c:pt>
                <c:pt idx="398">
                  <c:v>870</c:v>
                </c:pt>
                <c:pt idx="399">
                  <c:v>847</c:v>
                </c:pt>
                <c:pt idx="400">
                  <c:v>825</c:v>
                </c:pt>
                <c:pt idx="401">
                  <c:v>796</c:v>
                </c:pt>
                <c:pt idx="402">
                  <c:v>769</c:v>
                </c:pt>
                <c:pt idx="403">
                  <c:v>760</c:v>
                </c:pt>
                <c:pt idx="404">
                  <c:v>757</c:v>
                </c:pt>
                <c:pt idx="405">
                  <c:v>750</c:v>
                </c:pt>
                <c:pt idx="406">
                  <c:v>748</c:v>
                </c:pt>
                <c:pt idx="407">
                  <c:v>741</c:v>
                </c:pt>
                <c:pt idx="408">
                  <c:v>726</c:v>
                </c:pt>
                <c:pt idx="409">
                  <c:v>716</c:v>
                </c:pt>
                <c:pt idx="410">
                  <c:v>704</c:v>
                </c:pt>
                <c:pt idx="411">
                  <c:v>696</c:v>
                </c:pt>
                <c:pt idx="412">
                  <c:v>693</c:v>
                </c:pt>
                <c:pt idx="413">
                  <c:v>680</c:v>
                </c:pt>
                <c:pt idx="414">
                  <c:v>660</c:v>
                </c:pt>
                <c:pt idx="415">
                  <c:v>632</c:v>
                </c:pt>
                <c:pt idx="416">
                  <c:v>605</c:v>
                </c:pt>
                <c:pt idx="417">
                  <c:v>595</c:v>
                </c:pt>
                <c:pt idx="418">
                  <c:v>594</c:v>
                </c:pt>
                <c:pt idx="419">
                  <c:v>598</c:v>
                </c:pt>
                <c:pt idx="420">
                  <c:v>594</c:v>
                </c:pt>
                <c:pt idx="421">
                  <c:v>577</c:v>
                </c:pt>
                <c:pt idx="422">
                  <c:v>554</c:v>
                </c:pt>
                <c:pt idx="423">
                  <c:v>526</c:v>
                </c:pt>
                <c:pt idx="424">
                  <c:v>502</c:v>
                </c:pt>
                <c:pt idx="425">
                  <c:v>493</c:v>
                </c:pt>
                <c:pt idx="426">
                  <c:v>502</c:v>
                </c:pt>
                <c:pt idx="427">
                  <c:v>515</c:v>
                </c:pt>
                <c:pt idx="428">
                  <c:v>512</c:v>
                </c:pt>
                <c:pt idx="429">
                  <c:v>505</c:v>
                </c:pt>
                <c:pt idx="430">
                  <c:v>483</c:v>
                </c:pt>
                <c:pt idx="431">
                  <c:v>454</c:v>
                </c:pt>
                <c:pt idx="432">
                  <c:v>441</c:v>
                </c:pt>
                <c:pt idx="433">
                  <c:v>423</c:v>
                </c:pt>
                <c:pt idx="434">
                  <c:v>407</c:v>
                </c:pt>
                <c:pt idx="435">
                  <c:v>390</c:v>
                </c:pt>
                <c:pt idx="436">
                  <c:v>378</c:v>
                </c:pt>
                <c:pt idx="437">
                  <c:v>374</c:v>
                </c:pt>
                <c:pt idx="438">
                  <c:v>358</c:v>
                </c:pt>
                <c:pt idx="439">
                  <c:v>351</c:v>
                </c:pt>
                <c:pt idx="440">
                  <c:v>348</c:v>
                </c:pt>
                <c:pt idx="441">
                  <c:v>344</c:v>
                </c:pt>
                <c:pt idx="442">
                  <c:v>351</c:v>
                </c:pt>
                <c:pt idx="443">
                  <c:v>351</c:v>
                </c:pt>
                <c:pt idx="444">
                  <c:v>339</c:v>
                </c:pt>
                <c:pt idx="445">
                  <c:v>314</c:v>
                </c:pt>
                <c:pt idx="446">
                  <c:v>281</c:v>
                </c:pt>
                <c:pt idx="447">
                  <c:v>258</c:v>
                </c:pt>
                <c:pt idx="448">
                  <c:v>239</c:v>
                </c:pt>
                <c:pt idx="449">
                  <c:v>233</c:v>
                </c:pt>
                <c:pt idx="450">
                  <c:v>245</c:v>
                </c:pt>
                <c:pt idx="451">
                  <c:v>256</c:v>
                </c:pt>
                <c:pt idx="452">
                  <c:v>262</c:v>
                </c:pt>
                <c:pt idx="453">
                  <c:v>261</c:v>
                </c:pt>
                <c:pt idx="454">
                  <c:v>256</c:v>
                </c:pt>
                <c:pt idx="455">
                  <c:v>249</c:v>
                </c:pt>
                <c:pt idx="456">
                  <c:v>231</c:v>
                </c:pt>
                <c:pt idx="457">
                  <c:v>207</c:v>
                </c:pt>
                <c:pt idx="458">
                  <c:v>181</c:v>
                </c:pt>
                <c:pt idx="459">
                  <c:v>161</c:v>
                </c:pt>
                <c:pt idx="460">
                  <c:v>155</c:v>
                </c:pt>
                <c:pt idx="461">
                  <c:v>153</c:v>
                </c:pt>
                <c:pt idx="462">
                  <c:v>146</c:v>
                </c:pt>
                <c:pt idx="463">
                  <c:v>133</c:v>
                </c:pt>
                <c:pt idx="464">
                  <c:v>124</c:v>
                </c:pt>
                <c:pt idx="465">
                  <c:v>119</c:v>
                </c:pt>
                <c:pt idx="466">
                  <c:v>118</c:v>
                </c:pt>
                <c:pt idx="467">
                  <c:v>121</c:v>
                </c:pt>
                <c:pt idx="468">
                  <c:v>120</c:v>
                </c:pt>
                <c:pt idx="469">
                  <c:v>117</c:v>
                </c:pt>
                <c:pt idx="470">
                  <c:v>119</c:v>
                </c:pt>
                <c:pt idx="471">
                  <c:v>121</c:v>
                </c:pt>
                <c:pt idx="472">
                  <c:v>133</c:v>
                </c:pt>
                <c:pt idx="473">
                  <c:v>147</c:v>
                </c:pt>
                <c:pt idx="474">
                  <c:v>154</c:v>
                </c:pt>
                <c:pt idx="475">
                  <c:v>152</c:v>
                </c:pt>
                <c:pt idx="476">
                  <c:v>139</c:v>
                </c:pt>
                <c:pt idx="477">
                  <c:v>126</c:v>
                </c:pt>
                <c:pt idx="478">
                  <c:v>115</c:v>
                </c:pt>
                <c:pt idx="479">
                  <c:v>121</c:v>
                </c:pt>
                <c:pt idx="480">
                  <c:v>129</c:v>
                </c:pt>
                <c:pt idx="481">
                  <c:v>135</c:v>
                </c:pt>
                <c:pt idx="482">
                  <c:v>137</c:v>
                </c:pt>
                <c:pt idx="483">
                  <c:v>128</c:v>
                </c:pt>
                <c:pt idx="484">
                  <c:v>118</c:v>
                </c:pt>
                <c:pt idx="485">
                  <c:v>112</c:v>
                </c:pt>
                <c:pt idx="486">
                  <c:v>102</c:v>
                </c:pt>
                <c:pt idx="487">
                  <c:v>88.7</c:v>
                </c:pt>
                <c:pt idx="488">
                  <c:v>75.3</c:v>
                </c:pt>
                <c:pt idx="489">
                  <c:v>62.2</c:v>
                </c:pt>
                <c:pt idx="490">
                  <c:v>62.7</c:v>
                </c:pt>
                <c:pt idx="491">
                  <c:v>72.900000000000006</c:v>
                </c:pt>
                <c:pt idx="492">
                  <c:v>83.8</c:v>
                </c:pt>
                <c:pt idx="493">
                  <c:v>96.5</c:v>
                </c:pt>
                <c:pt idx="494">
                  <c:v>102</c:v>
                </c:pt>
                <c:pt idx="495">
                  <c:v>107</c:v>
                </c:pt>
                <c:pt idx="496">
                  <c:v>107</c:v>
                </c:pt>
                <c:pt idx="497">
                  <c:v>102</c:v>
                </c:pt>
                <c:pt idx="498">
                  <c:v>97.2</c:v>
                </c:pt>
                <c:pt idx="499">
                  <c:v>87.8</c:v>
                </c:pt>
                <c:pt idx="500">
                  <c:v>83.2</c:v>
                </c:pt>
                <c:pt idx="501">
                  <c:v>81.7</c:v>
                </c:pt>
                <c:pt idx="502">
                  <c:v>80.8</c:v>
                </c:pt>
                <c:pt idx="503">
                  <c:v>76</c:v>
                </c:pt>
                <c:pt idx="504">
                  <c:v>60.2</c:v>
                </c:pt>
                <c:pt idx="505">
                  <c:v>51.1</c:v>
                </c:pt>
                <c:pt idx="506">
                  <c:v>53.2</c:v>
                </c:pt>
                <c:pt idx="507">
                  <c:v>67.7</c:v>
                </c:pt>
                <c:pt idx="508">
                  <c:v>86.1</c:v>
                </c:pt>
                <c:pt idx="509">
                  <c:v>83.2</c:v>
                </c:pt>
                <c:pt idx="510">
                  <c:v>63</c:v>
                </c:pt>
                <c:pt idx="511">
                  <c:v>40.200000000000003</c:v>
                </c:pt>
                <c:pt idx="512">
                  <c:v>21.3</c:v>
                </c:pt>
                <c:pt idx="513">
                  <c:v>16.7</c:v>
                </c:pt>
                <c:pt idx="514">
                  <c:v>25.2</c:v>
                </c:pt>
                <c:pt idx="515">
                  <c:v>46.8</c:v>
                </c:pt>
                <c:pt idx="516">
                  <c:v>70.8</c:v>
                </c:pt>
                <c:pt idx="517">
                  <c:v>75.7</c:v>
                </c:pt>
                <c:pt idx="518">
                  <c:v>74.3</c:v>
                </c:pt>
                <c:pt idx="519">
                  <c:v>63</c:v>
                </c:pt>
                <c:pt idx="520">
                  <c:v>59.3</c:v>
                </c:pt>
                <c:pt idx="521">
                  <c:v>79.3</c:v>
                </c:pt>
                <c:pt idx="522">
                  <c:v>97.2</c:v>
                </c:pt>
                <c:pt idx="523">
                  <c:v>99.7</c:v>
                </c:pt>
                <c:pt idx="524">
                  <c:v>91.1</c:v>
                </c:pt>
                <c:pt idx="525">
                  <c:v>75</c:v>
                </c:pt>
                <c:pt idx="526">
                  <c:v>62.7</c:v>
                </c:pt>
                <c:pt idx="527">
                  <c:v>48.3</c:v>
                </c:pt>
                <c:pt idx="528">
                  <c:v>23</c:v>
                </c:pt>
                <c:pt idx="529">
                  <c:v>10</c:v>
                </c:pt>
                <c:pt idx="530">
                  <c:v>-9.84</c:v>
                </c:pt>
                <c:pt idx="531">
                  <c:v>-4.5</c:v>
                </c:pt>
                <c:pt idx="532">
                  <c:v>10.5</c:v>
                </c:pt>
                <c:pt idx="533">
                  <c:v>14.8</c:v>
                </c:pt>
                <c:pt idx="534">
                  <c:v>20.8</c:v>
                </c:pt>
                <c:pt idx="535">
                  <c:v>14.8</c:v>
                </c:pt>
                <c:pt idx="536">
                  <c:v>26.5</c:v>
                </c:pt>
                <c:pt idx="537">
                  <c:v>44.5</c:v>
                </c:pt>
                <c:pt idx="538">
                  <c:v>63</c:v>
                </c:pt>
                <c:pt idx="539">
                  <c:v>69.8</c:v>
                </c:pt>
                <c:pt idx="540">
                  <c:v>58.1</c:v>
                </c:pt>
                <c:pt idx="541">
                  <c:v>49.6</c:v>
                </c:pt>
                <c:pt idx="542">
                  <c:v>48.4</c:v>
                </c:pt>
                <c:pt idx="543">
                  <c:v>57.5</c:v>
                </c:pt>
                <c:pt idx="544">
                  <c:v>52.4</c:v>
                </c:pt>
                <c:pt idx="545">
                  <c:v>42.9</c:v>
                </c:pt>
                <c:pt idx="546">
                  <c:v>36.299999999999997</c:v>
                </c:pt>
                <c:pt idx="547">
                  <c:v>47.7</c:v>
                </c:pt>
                <c:pt idx="548">
                  <c:v>65.5</c:v>
                </c:pt>
                <c:pt idx="549">
                  <c:v>74.5</c:v>
                </c:pt>
                <c:pt idx="550">
                  <c:v>63.7</c:v>
                </c:pt>
                <c:pt idx="551">
                  <c:v>42.2</c:v>
                </c:pt>
                <c:pt idx="552">
                  <c:v>25</c:v>
                </c:pt>
                <c:pt idx="553">
                  <c:v>20.9</c:v>
                </c:pt>
                <c:pt idx="554">
                  <c:v>39.299999999999997</c:v>
                </c:pt>
                <c:pt idx="555">
                  <c:v>56.8</c:v>
                </c:pt>
                <c:pt idx="556">
                  <c:v>68.8</c:v>
                </c:pt>
                <c:pt idx="557">
                  <c:v>68.8</c:v>
                </c:pt>
                <c:pt idx="558">
                  <c:v>57.4</c:v>
                </c:pt>
                <c:pt idx="559">
                  <c:v>44.9</c:v>
                </c:pt>
                <c:pt idx="560">
                  <c:v>33.200000000000003</c:v>
                </c:pt>
                <c:pt idx="561">
                  <c:v>22.5</c:v>
                </c:pt>
                <c:pt idx="562">
                  <c:v>14.6</c:v>
                </c:pt>
                <c:pt idx="563">
                  <c:v>11.6</c:v>
                </c:pt>
                <c:pt idx="564">
                  <c:v>18.2</c:v>
                </c:pt>
                <c:pt idx="565">
                  <c:v>15.3</c:v>
                </c:pt>
                <c:pt idx="566">
                  <c:v>10.6</c:v>
                </c:pt>
                <c:pt idx="567">
                  <c:v>6.74</c:v>
                </c:pt>
                <c:pt idx="568">
                  <c:v>5.22</c:v>
                </c:pt>
                <c:pt idx="569">
                  <c:v>20.2</c:v>
                </c:pt>
                <c:pt idx="570">
                  <c:v>44.6</c:v>
                </c:pt>
                <c:pt idx="571">
                  <c:v>81.5</c:v>
                </c:pt>
                <c:pt idx="572">
                  <c:v>105</c:v>
                </c:pt>
                <c:pt idx="573">
                  <c:v>113</c:v>
                </c:pt>
                <c:pt idx="574">
                  <c:v>92.8</c:v>
                </c:pt>
                <c:pt idx="575">
                  <c:v>56.8</c:v>
                </c:pt>
                <c:pt idx="576">
                  <c:v>35.6</c:v>
                </c:pt>
                <c:pt idx="577">
                  <c:v>31.4</c:v>
                </c:pt>
                <c:pt idx="578">
                  <c:v>35.9</c:v>
                </c:pt>
                <c:pt idx="579">
                  <c:v>45.1</c:v>
                </c:pt>
                <c:pt idx="580">
                  <c:v>57</c:v>
                </c:pt>
                <c:pt idx="581">
                  <c:v>56.3</c:v>
                </c:pt>
                <c:pt idx="582">
                  <c:v>57</c:v>
                </c:pt>
                <c:pt idx="583">
                  <c:v>54.8</c:v>
                </c:pt>
                <c:pt idx="584">
                  <c:v>42.8</c:v>
                </c:pt>
                <c:pt idx="585">
                  <c:v>40.299999999999997</c:v>
                </c:pt>
                <c:pt idx="586">
                  <c:v>34.4</c:v>
                </c:pt>
                <c:pt idx="587">
                  <c:v>28.1</c:v>
                </c:pt>
                <c:pt idx="588">
                  <c:v>30.4</c:v>
                </c:pt>
                <c:pt idx="589">
                  <c:v>41.5</c:v>
                </c:pt>
                <c:pt idx="590">
                  <c:v>44.6</c:v>
                </c:pt>
                <c:pt idx="591">
                  <c:v>44.3</c:v>
                </c:pt>
                <c:pt idx="592">
                  <c:v>34.799999999999997</c:v>
                </c:pt>
                <c:pt idx="593">
                  <c:v>20.5</c:v>
                </c:pt>
                <c:pt idx="594">
                  <c:v>7.41</c:v>
                </c:pt>
                <c:pt idx="595">
                  <c:v>-0.82</c:v>
                </c:pt>
                <c:pt idx="596">
                  <c:v>3.47</c:v>
                </c:pt>
                <c:pt idx="597">
                  <c:v>10.4</c:v>
                </c:pt>
                <c:pt idx="598">
                  <c:v>28.5</c:v>
                </c:pt>
                <c:pt idx="599">
                  <c:v>48.4</c:v>
                </c:pt>
                <c:pt idx="600">
                  <c:v>60.6</c:v>
                </c:pt>
                <c:pt idx="601">
                  <c:v>64</c:v>
                </c:pt>
                <c:pt idx="602">
                  <c:v>64.2</c:v>
                </c:pt>
                <c:pt idx="603">
                  <c:v>52.9</c:v>
                </c:pt>
                <c:pt idx="604">
                  <c:v>47.7</c:v>
                </c:pt>
                <c:pt idx="605">
                  <c:v>48.6</c:v>
                </c:pt>
                <c:pt idx="606">
                  <c:v>42.7</c:v>
                </c:pt>
                <c:pt idx="607">
                  <c:v>40.5</c:v>
                </c:pt>
                <c:pt idx="608">
                  <c:v>36.1</c:v>
                </c:pt>
                <c:pt idx="609">
                  <c:v>41.5</c:v>
                </c:pt>
                <c:pt idx="610">
                  <c:v>48.1</c:v>
                </c:pt>
                <c:pt idx="611">
                  <c:v>46.2</c:v>
                </c:pt>
                <c:pt idx="612">
                  <c:v>45.8</c:v>
                </c:pt>
                <c:pt idx="613">
                  <c:v>34.200000000000003</c:v>
                </c:pt>
                <c:pt idx="614">
                  <c:v>40.6</c:v>
                </c:pt>
                <c:pt idx="615">
                  <c:v>43.8</c:v>
                </c:pt>
                <c:pt idx="616">
                  <c:v>45.4</c:v>
                </c:pt>
              </c:numCache>
            </c:numRef>
          </c:val>
          <c:smooth val="0"/>
          <c:extLst>
            <c:ext xmlns:c16="http://schemas.microsoft.com/office/drawing/2014/chart" uri="{C3380CC4-5D6E-409C-BE32-E72D297353CC}">
              <c16:uniqueId val="{00000001-8E9D-CB4C-AC62-142B00ACA635}"/>
            </c:ext>
          </c:extLst>
        </c:ser>
        <c:ser>
          <c:idx val="4"/>
          <c:order val="2"/>
          <c:tx>
            <c:strRef>
              <c:f>'F3'!$E$1</c:f>
              <c:strCache>
                <c:ptCount val="1"/>
                <c:pt idx="0">
                  <c:v>24 hours</c:v>
                </c:pt>
              </c:strCache>
            </c:strRef>
          </c:tx>
          <c:spPr>
            <a:ln w="28575" cap="rnd">
              <a:solidFill>
                <a:schemeClr val="accent4"/>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'F3'!$E$800:$E$1416</c:f>
              <c:numCache>
                <c:formatCode>General</c:formatCode>
                <c:ptCount val="617"/>
                <c:pt idx="0">
                  <c:v>-260</c:v>
                </c:pt>
                <c:pt idx="1">
                  <c:v>-258</c:v>
                </c:pt>
                <c:pt idx="2">
                  <c:v>-255</c:v>
                </c:pt>
                <c:pt idx="3">
                  <c:v>-258</c:v>
                </c:pt>
                <c:pt idx="4">
                  <c:v>-261</c:v>
                </c:pt>
                <c:pt idx="5">
                  <c:v>-267</c:v>
                </c:pt>
                <c:pt idx="6">
                  <c:v>-269</c:v>
                </c:pt>
                <c:pt idx="7">
                  <c:v>-270</c:v>
                </c:pt>
                <c:pt idx="8">
                  <c:v>-268</c:v>
                </c:pt>
                <c:pt idx="9">
                  <c:v>-263</c:v>
                </c:pt>
                <c:pt idx="10">
                  <c:v>-247</c:v>
                </c:pt>
                <c:pt idx="11">
                  <c:v>-225</c:v>
                </c:pt>
                <c:pt idx="12">
                  <c:v>-200</c:v>
                </c:pt>
                <c:pt idx="13">
                  <c:v>-186</c:v>
                </c:pt>
                <c:pt idx="14">
                  <c:v>-186</c:v>
                </c:pt>
                <c:pt idx="15">
                  <c:v>-205</c:v>
                </c:pt>
                <c:pt idx="16">
                  <c:v>-231</c:v>
                </c:pt>
                <c:pt idx="17">
                  <c:v>-257</c:v>
                </c:pt>
                <c:pt idx="18">
                  <c:v>-268</c:v>
                </c:pt>
                <c:pt idx="19">
                  <c:v>-268</c:v>
                </c:pt>
                <c:pt idx="20">
                  <c:v>-259</c:v>
                </c:pt>
                <c:pt idx="21">
                  <c:v>-252</c:v>
                </c:pt>
                <c:pt idx="22">
                  <c:v>-253</c:v>
                </c:pt>
                <c:pt idx="23">
                  <c:v>-258</c:v>
                </c:pt>
                <c:pt idx="24">
                  <c:v>-266</c:v>
                </c:pt>
                <c:pt idx="25">
                  <c:v>-276</c:v>
                </c:pt>
                <c:pt idx="26">
                  <c:v>-271</c:v>
                </c:pt>
                <c:pt idx="27">
                  <c:v>-252</c:v>
                </c:pt>
                <c:pt idx="28">
                  <c:v>-232</c:v>
                </c:pt>
                <c:pt idx="29">
                  <c:v>-208</c:v>
                </c:pt>
                <c:pt idx="30">
                  <c:v>-183</c:v>
                </c:pt>
                <c:pt idx="31">
                  <c:v>-170</c:v>
                </c:pt>
                <c:pt idx="32">
                  <c:v>-164</c:v>
                </c:pt>
                <c:pt idx="33">
                  <c:v>-169</c:v>
                </c:pt>
                <c:pt idx="34">
                  <c:v>-188</c:v>
                </c:pt>
                <c:pt idx="35">
                  <c:v>-208</c:v>
                </c:pt>
                <c:pt idx="36">
                  <c:v>-220</c:v>
                </c:pt>
                <c:pt idx="37">
                  <c:v>-222</c:v>
                </c:pt>
                <c:pt idx="38">
                  <c:v>-210</c:v>
                </c:pt>
                <c:pt idx="39">
                  <c:v>-196</c:v>
                </c:pt>
                <c:pt idx="40">
                  <c:v>-187</c:v>
                </c:pt>
                <c:pt idx="41">
                  <c:v>-177</c:v>
                </c:pt>
                <c:pt idx="42">
                  <c:v>-167</c:v>
                </c:pt>
                <c:pt idx="43">
                  <c:v>-168</c:v>
                </c:pt>
                <c:pt idx="44">
                  <c:v>-172</c:v>
                </c:pt>
                <c:pt idx="45">
                  <c:v>-177</c:v>
                </c:pt>
                <c:pt idx="46">
                  <c:v>-185</c:v>
                </c:pt>
                <c:pt idx="47">
                  <c:v>-188</c:v>
                </c:pt>
                <c:pt idx="48">
                  <c:v>-184</c:v>
                </c:pt>
                <c:pt idx="49">
                  <c:v>-183</c:v>
                </c:pt>
                <c:pt idx="50">
                  <c:v>-176</c:v>
                </c:pt>
                <c:pt idx="51">
                  <c:v>-167</c:v>
                </c:pt>
                <c:pt idx="52">
                  <c:v>-157</c:v>
                </c:pt>
                <c:pt idx="53">
                  <c:v>-141</c:v>
                </c:pt>
                <c:pt idx="54">
                  <c:v>-125</c:v>
                </c:pt>
                <c:pt idx="55">
                  <c:v>-115</c:v>
                </c:pt>
                <c:pt idx="56">
                  <c:v>-115</c:v>
                </c:pt>
                <c:pt idx="57">
                  <c:v>-126</c:v>
                </c:pt>
                <c:pt idx="58">
                  <c:v>-141</c:v>
                </c:pt>
                <c:pt idx="59">
                  <c:v>-161</c:v>
                </c:pt>
                <c:pt idx="60">
                  <c:v>-177</c:v>
                </c:pt>
                <c:pt idx="61">
                  <c:v>-183</c:v>
                </c:pt>
                <c:pt idx="62">
                  <c:v>-187</c:v>
                </c:pt>
                <c:pt idx="63">
                  <c:v>-197</c:v>
                </c:pt>
                <c:pt idx="64">
                  <c:v>-205</c:v>
                </c:pt>
                <c:pt idx="65">
                  <c:v>-198</c:v>
                </c:pt>
                <c:pt idx="66">
                  <c:v>-184</c:v>
                </c:pt>
                <c:pt idx="67">
                  <c:v>-160</c:v>
                </c:pt>
                <c:pt idx="68">
                  <c:v>-131</c:v>
                </c:pt>
                <c:pt idx="69">
                  <c:v>-112</c:v>
                </c:pt>
                <c:pt idx="70">
                  <c:v>-107</c:v>
                </c:pt>
                <c:pt idx="71">
                  <c:v>-119</c:v>
                </c:pt>
                <c:pt idx="72">
                  <c:v>-139</c:v>
                </c:pt>
                <c:pt idx="73">
                  <c:v>-158</c:v>
                </c:pt>
                <c:pt idx="74">
                  <c:v>-177</c:v>
                </c:pt>
                <c:pt idx="75">
                  <c:v>-183</c:v>
                </c:pt>
                <c:pt idx="76">
                  <c:v>-169</c:v>
                </c:pt>
                <c:pt idx="77">
                  <c:v>-151</c:v>
                </c:pt>
                <c:pt idx="78">
                  <c:v>-127</c:v>
                </c:pt>
                <c:pt idx="79">
                  <c:v>-103</c:v>
                </c:pt>
                <c:pt idx="80">
                  <c:v>-85.8</c:v>
                </c:pt>
                <c:pt idx="81">
                  <c:v>-79.099999999999994</c:v>
                </c:pt>
                <c:pt idx="82">
                  <c:v>-78.599999999999994</c:v>
                </c:pt>
                <c:pt idx="83">
                  <c:v>-96</c:v>
                </c:pt>
                <c:pt idx="84">
                  <c:v>-111</c:v>
                </c:pt>
                <c:pt idx="85">
                  <c:v>-120</c:v>
                </c:pt>
                <c:pt idx="86">
                  <c:v>-123</c:v>
                </c:pt>
                <c:pt idx="87">
                  <c:v>-118</c:v>
                </c:pt>
                <c:pt idx="88">
                  <c:v>-108</c:v>
                </c:pt>
                <c:pt idx="89">
                  <c:v>-106</c:v>
                </c:pt>
                <c:pt idx="90">
                  <c:v>-108</c:v>
                </c:pt>
                <c:pt idx="91">
                  <c:v>-117</c:v>
                </c:pt>
                <c:pt idx="92">
                  <c:v>-125</c:v>
                </c:pt>
                <c:pt idx="93">
                  <c:v>-128</c:v>
                </c:pt>
                <c:pt idx="94">
                  <c:v>-126</c:v>
                </c:pt>
                <c:pt idx="95">
                  <c:v>-119</c:v>
                </c:pt>
                <c:pt idx="96">
                  <c:v>-103</c:v>
                </c:pt>
                <c:pt idx="97">
                  <c:v>-86.7</c:v>
                </c:pt>
                <c:pt idx="98">
                  <c:v>-77.900000000000006</c:v>
                </c:pt>
                <c:pt idx="99">
                  <c:v>-77</c:v>
                </c:pt>
                <c:pt idx="100">
                  <c:v>-87.6</c:v>
                </c:pt>
                <c:pt idx="101">
                  <c:v>-92.3</c:v>
                </c:pt>
                <c:pt idx="102">
                  <c:v>-90.3</c:v>
                </c:pt>
                <c:pt idx="103">
                  <c:v>-90.8</c:v>
                </c:pt>
                <c:pt idx="104">
                  <c:v>-82.3</c:v>
                </c:pt>
                <c:pt idx="105">
                  <c:v>-75.2</c:v>
                </c:pt>
                <c:pt idx="106">
                  <c:v>-75</c:v>
                </c:pt>
                <c:pt idx="107">
                  <c:v>-72.099999999999994</c:v>
                </c:pt>
                <c:pt idx="108">
                  <c:v>-67.3</c:v>
                </c:pt>
                <c:pt idx="109">
                  <c:v>-65.3</c:v>
                </c:pt>
                <c:pt idx="110">
                  <c:v>-68.5</c:v>
                </c:pt>
                <c:pt idx="111">
                  <c:v>-79.900000000000006</c:v>
                </c:pt>
                <c:pt idx="112">
                  <c:v>-93.5</c:v>
                </c:pt>
                <c:pt idx="113">
                  <c:v>-101</c:v>
                </c:pt>
                <c:pt idx="114">
                  <c:v>-120</c:v>
                </c:pt>
                <c:pt idx="115">
                  <c:v>-134</c:v>
                </c:pt>
                <c:pt idx="116">
                  <c:v>-137</c:v>
                </c:pt>
                <c:pt idx="117">
                  <c:v>-131</c:v>
                </c:pt>
                <c:pt idx="118">
                  <c:v>-119</c:v>
                </c:pt>
                <c:pt idx="119">
                  <c:v>-96.8</c:v>
                </c:pt>
                <c:pt idx="120">
                  <c:v>-74.8</c:v>
                </c:pt>
                <c:pt idx="121">
                  <c:v>-68.400000000000006</c:v>
                </c:pt>
                <c:pt idx="122">
                  <c:v>-63.9</c:v>
                </c:pt>
                <c:pt idx="123">
                  <c:v>-53.1</c:v>
                </c:pt>
                <c:pt idx="124">
                  <c:v>-54.2</c:v>
                </c:pt>
                <c:pt idx="125">
                  <c:v>-65.8</c:v>
                </c:pt>
                <c:pt idx="126">
                  <c:v>-79.099999999999994</c:v>
                </c:pt>
                <c:pt idx="127">
                  <c:v>-101</c:v>
                </c:pt>
                <c:pt idx="128">
                  <c:v>-125</c:v>
                </c:pt>
                <c:pt idx="129">
                  <c:v>-127</c:v>
                </c:pt>
                <c:pt idx="130">
                  <c:v>-123</c:v>
                </c:pt>
                <c:pt idx="131">
                  <c:v>-117</c:v>
                </c:pt>
                <c:pt idx="132">
                  <c:v>-106</c:v>
                </c:pt>
                <c:pt idx="133">
                  <c:v>-91.8</c:v>
                </c:pt>
                <c:pt idx="134">
                  <c:v>-73.900000000000006</c:v>
                </c:pt>
                <c:pt idx="135">
                  <c:v>-58.8</c:v>
                </c:pt>
                <c:pt idx="136">
                  <c:v>-49</c:v>
                </c:pt>
                <c:pt idx="137">
                  <c:v>-42.5</c:v>
                </c:pt>
                <c:pt idx="138">
                  <c:v>-39.4</c:v>
                </c:pt>
                <c:pt idx="139">
                  <c:v>-35.799999999999997</c:v>
                </c:pt>
                <c:pt idx="140">
                  <c:v>-25.9</c:v>
                </c:pt>
                <c:pt idx="141">
                  <c:v>-21.7</c:v>
                </c:pt>
                <c:pt idx="142">
                  <c:v>-22.8</c:v>
                </c:pt>
                <c:pt idx="143">
                  <c:v>-26.7</c:v>
                </c:pt>
                <c:pt idx="144">
                  <c:v>-32.200000000000003</c:v>
                </c:pt>
                <c:pt idx="145">
                  <c:v>-39.5</c:v>
                </c:pt>
                <c:pt idx="146">
                  <c:v>-40.5</c:v>
                </c:pt>
                <c:pt idx="147">
                  <c:v>-40.5</c:v>
                </c:pt>
                <c:pt idx="148">
                  <c:v>-50.8</c:v>
                </c:pt>
                <c:pt idx="149">
                  <c:v>-58.3</c:v>
                </c:pt>
                <c:pt idx="150">
                  <c:v>-57.9</c:v>
                </c:pt>
                <c:pt idx="151">
                  <c:v>-60.6</c:v>
                </c:pt>
                <c:pt idx="152">
                  <c:v>-48.8</c:v>
                </c:pt>
                <c:pt idx="153">
                  <c:v>-35.700000000000003</c:v>
                </c:pt>
                <c:pt idx="154">
                  <c:v>-29</c:v>
                </c:pt>
                <c:pt idx="155">
                  <c:v>-18.2</c:v>
                </c:pt>
                <c:pt idx="156">
                  <c:v>-8.56</c:v>
                </c:pt>
                <c:pt idx="157">
                  <c:v>-4.0599999999999996</c:v>
                </c:pt>
                <c:pt idx="158">
                  <c:v>-1.53</c:v>
                </c:pt>
                <c:pt idx="159">
                  <c:v>-4.29</c:v>
                </c:pt>
                <c:pt idx="160">
                  <c:v>-14.5</c:v>
                </c:pt>
                <c:pt idx="161">
                  <c:v>-22.1</c:v>
                </c:pt>
                <c:pt idx="162">
                  <c:v>-24.2</c:v>
                </c:pt>
                <c:pt idx="163">
                  <c:v>-29.8</c:v>
                </c:pt>
                <c:pt idx="164">
                  <c:v>-33.5</c:v>
                </c:pt>
                <c:pt idx="165">
                  <c:v>-43.5</c:v>
                </c:pt>
                <c:pt idx="166">
                  <c:v>-54.6</c:v>
                </c:pt>
                <c:pt idx="167">
                  <c:v>-51.9</c:v>
                </c:pt>
                <c:pt idx="168">
                  <c:v>-47.8</c:v>
                </c:pt>
                <c:pt idx="169">
                  <c:v>-35.6</c:v>
                </c:pt>
                <c:pt idx="170">
                  <c:v>-20.8</c:v>
                </c:pt>
                <c:pt idx="171">
                  <c:v>-20.8</c:v>
                </c:pt>
                <c:pt idx="172">
                  <c:v>-22</c:v>
                </c:pt>
                <c:pt idx="173">
                  <c:v>-21.5</c:v>
                </c:pt>
                <c:pt idx="174">
                  <c:v>-25.1</c:v>
                </c:pt>
                <c:pt idx="175">
                  <c:v>-23.4</c:v>
                </c:pt>
                <c:pt idx="176">
                  <c:v>-19.5</c:v>
                </c:pt>
                <c:pt idx="177">
                  <c:v>-21.5</c:v>
                </c:pt>
                <c:pt idx="178">
                  <c:v>-26.6</c:v>
                </c:pt>
                <c:pt idx="179">
                  <c:v>-20.8</c:v>
                </c:pt>
                <c:pt idx="180">
                  <c:v>-19.5</c:v>
                </c:pt>
                <c:pt idx="181">
                  <c:v>-17.2</c:v>
                </c:pt>
                <c:pt idx="182">
                  <c:v>-9.6</c:v>
                </c:pt>
                <c:pt idx="183">
                  <c:v>-5.26</c:v>
                </c:pt>
                <c:pt idx="184">
                  <c:v>2.92</c:v>
                </c:pt>
                <c:pt idx="185">
                  <c:v>15.3</c:v>
                </c:pt>
                <c:pt idx="186">
                  <c:v>21.1</c:v>
                </c:pt>
                <c:pt idx="187">
                  <c:v>23.7</c:v>
                </c:pt>
                <c:pt idx="188">
                  <c:v>17.3</c:v>
                </c:pt>
                <c:pt idx="189">
                  <c:v>4.22</c:v>
                </c:pt>
                <c:pt idx="190">
                  <c:v>-5.63</c:v>
                </c:pt>
                <c:pt idx="191">
                  <c:v>-13.2</c:v>
                </c:pt>
                <c:pt idx="192">
                  <c:v>-16.399999999999999</c:v>
                </c:pt>
                <c:pt idx="193">
                  <c:v>-17.7</c:v>
                </c:pt>
                <c:pt idx="194">
                  <c:v>-8.73</c:v>
                </c:pt>
                <c:pt idx="195">
                  <c:v>-0.97899999999999998</c:v>
                </c:pt>
                <c:pt idx="196">
                  <c:v>13.6</c:v>
                </c:pt>
                <c:pt idx="197">
                  <c:v>24.1</c:v>
                </c:pt>
                <c:pt idx="198">
                  <c:v>21.2</c:v>
                </c:pt>
                <c:pt idx="199">
                  <c:v>20.399999999999999</c:v>
                </c:pt>
                <c:pt idx="200">
                  <c:v>15.9</c:v>
                </c:pt>
                <c:pt idx="201">
                  <c:v>19</c:v>
                </c:pt>
                <c:pt idx="202">
                  <c:v>24.2</c:v>
                </c:pt>
                <c:pt idx="203">
                  <c:v>20.100000000000001</c:v>
                </c:pt>
                <c:pt idx="204">
                  <c:v>9.64</c:v>
                </c:pt>
                <c:pt idx="205">
                  <c:v>-9.75</c:v>
                </c:pt>
                <c:pt idx="206">
                  <c:v>-27</c:v>
                </c:pt>
                <c:pt idx="207">
                  <c:v>-29.1</c:v>
                </c:pt>
                <c:pt idx="208">
                  <c:v>-13.8</c:v>
                </c:pt>
                <c:pt idx="209">
                  <c:v>3.15</c:v>
                </c:pt>
                <c:pt idx="210">
                  <c:v>13.7</c:v>
                </c:pt>
                <c:pt idx="211">
                  <c:v>16.8</c:v>
                </c:pt>
                <c:pt idx="212">
                  <c:v>8.1</c:v>
                </c:pt>
                <c:pt idx="213">
                  <c:v>-3.41</c:v>
                </c:pt>
                <c:pt idx="214">
                  <c:v>-3.21</c:v>
                </c:pt>
                <c:pt idx="215">
                  <c:v>2.58</c:v>
                </c:pt>
                <c:pt idx="216">
                  <c:v>15.8</c:v>
                </c:pt>
                <c:pt idx="217">
                  <c:v>30.7</c:v>
                </c:pt>
                <c:pt idx="218">
                  <c:v>40.4</c:v>
                </c:pt>
                <c:pt idx="219">
                  <c:v>39</c:v>
                </c:pt>
                <c:pt idx="220">
                  <c:v>38.6</c:v>
                </c:pt>
                <c:pt idx="221">
                  <c:v>30.9</c:v>
                </c:pt>
                <c:pt idx="222">
                  <c:v>29.2</c:v>
                </c:pt>
                <c:pt idx="223">
                  <c:v>33.799999999999997</c:v>
                </c:pt>
                <c:pt idx="224">
                  <c:v>40.4</c:v>
                </c:pt>
                <c:pt idx="225">
                  <c:v>43.2</c:v>
                </c:pt>
                <c:pt idx="226">
                  <c:v>43.6</c:v>
                </c:pt>
                <c:pt idx="227">
                  <c:v>44.7</c:v>
                </c:pt>
                <c:pt idx="228">
                  <c:v>43.8</c:v>
                </c:pt>
                <c:pt idx="229">
                  <c:v>43.5</c:v>
                </c:pt>
                <c:pt idx="230">
                  <c:v>34.6</c:v>
                </c:pt>
                <c:pt idx="231">
                  <c:v>24.8</c:v>
                </c:pt>
                <c:pt idx="232">
                  <c:v>18.2</c:v>
                </c:pt>
                <c:pt idx="233">
                  <c:v>14.5</c:v>
                </c:pt>
                <c:pt idx="234">
                  <c:v>21.9</c:v>
                </c:pt>
                <c:pt idx="235">
                  <c:v>36</c:v>
                </c:pt>
                <c:pt idx="236">
                  <c:v>37.9</c:v>
                </c:pt>
                <c:pt idx="237">
                  <c:v>36</c:v>
                </c:pt>
                <c:pt idx="238">
                  <c:v>29.7</c:v>
                </c:pt>
                <c:pt idx="239">
                  <c:v>19</c:v>
                </c:pt>
                <c:pt idx="240">
                  <c:v>25</c:v>
                </c:pt>
                <c:pt idx="241">
                  <c:v>31.7</c:v>
                </c:pt>
                <c:pt idx="242">
                  <c:v>36.6</c:v>
                </c:pt>
                <c:pt idx="243">
                  <c:v>38</c:v>
                </c:pt>
                <c:pt idx="244">
                  <c:v>34.299999999999997</c:v>
                </c:pt>
                <c:pt idx="245">
                  <c:v>35.799999999999997</c:v>
                </c:pt>
                <c:pt idx="246">
                  <c:v>45.8</c:v>
                </c:pt>
                <c:pt idx="247">
                  <c:v>50.9</c:v>
                </c:pt>
                <c:pt idx="248">
                  <c:v>48.1</c:v>
                </c:pt>
                <c:pt idx="249">
                  <c:v>33.4</c:v>
                </c:pt>
                <c:pt idx="250">
                  <c:v>17.2</c:v>
                </c:pt>
                <c:pt idx="251">
                  <c:v>21</c:v>
                </c:pt>
                <c:pt idx="252">
                  <c:v>41.4</c:v>
                </c:pt>
                <c:pt idx="253">
                  <c:v>74.5</c:v>
                </c:pt>
                <c:pt idx="254">
                  <c:v>107</c:v>
                </c:pt>
                <c:pt idx="255">
                  <c:v>128</c:v>
                </c:pt>
                <c:pt idx="256">
                  <c:v>130</c:v>
                </c:pt>
                <c:pt idx="257">
                  <c:v>123</c:v>
                </c:pt>
                <c:pt idx="258">
                  <c:v>110</c:v>
                </c:pt>
                <c:pt idx="259">
                  <c:v>105</c:v>
                </c:pt>
                <c:pt idx="260">
                  <c:v>114</c:v>
                </c:pt>
                <c:pt idx="261">
                  <c:v>130</c:v>
                </c:pt>
                <c:pt idx="262">
                  <c:v>145</c:v>
                </c:pt>
                <c:pt idx="263">
                  <c:v>151</c:v>
                </c:pt>
                <c:pt idx="264">
                  <c:v>145</c:v>
                </c:pt>
                <c:pt idx="265">
                  <c:v>137</c:v>
                </c:pt>
                <c:pt idx="266">
                  <c:v>126</c:v>
                </c:pt>
                <c:pt idx="267">
                  <c:v>120</c:v>
                </c:pt>
                <c:pt idx="268">
                  <c:v>115</c:v>
                </c:pt>
                <c:pt idx="269">
                  <c:v>107</c:v>
                </c:pt>
                <c:pt idx="270">
                  <c:v>102</c:v>
                </c:pt>
                <c:pt idx="271">
                  <c:v>99.3</c:v>
                </c:pt>
                <c:pt idx="272">
                  <c:v>101</c:v>
                </c:pt>
                <c:pt idx="273">
                  <c:v>105</c:v>
                </c:pt>
                <c:pt idx="274">
                  <c:v>122</c:v>
                </c:pt>
                <c:pt idx="275">
                  <c:v>141</c:v>
                </c:pt>
                <c:pt idx="276">
                  <c:v>164</c:v>
                </c:pt>
                <c:pt idx="277">
                  <c:v>198</c:v>
                </c:pt>
                <c:pt idx="278">
                  <c:v>223</c:v>
                </c:pt>
                <c:pt idx="279">
                  <c:v>243</c:v>
                </c:pt>
                <c:pt idx="280">
                  <c:v>255</c:v>
                </c:pt>
                <c:pt idx="281">
                  <c:v>254</c:v>
                </c:pt>
                <c:pt idx="282">
                  <c:v>245</c:v>
                </c:pt>
                <c:pt idx="283">
                  <c:v>242</c:v>
                </c:pt>
                <c:pt idx="284">
                  <c:v>241</c:v>
                </c:pt>
                <c:pt idx="285">
                  <c:v>244</c:v>
                </c:pt>
                <c:pt idx="286">
                  <c:v>258</c:v>
                </c:pt>
                <c:pt idx="287">
                  <c:v>271</c:v>
                </c:pt>
                <c:pt idx="288">
                  <c:v>285</c:v>
                </c:pt>
                <c:pt idx="289">
                  <c:v>301</c:v>
                </c:pt>
                <c:pt idx="290">
                  <c:v>301</c:v>
                </c:pt>
                <c:pt idx="291">
                  <c:v>302</c:v>
                </c:pt>
                <c:pt idx="292">
                  <c:v>312</c:v>
                </c:pt>
                <c:pt idx="293">
                  <c:v>328</c:v>
                </c:pt>
                <c:pt idx="294">
                  <c:v>361</c:v>
                </c:pt>
                <c:pt idx="295">
                  <c:v>386</c:v>
                </c:pt>
                <c:pt idx="296">
                  <c:v>395</c:v>
                </c:pt>
                <c:pt idx="297">
                  <c:v>402</c:v>
                </c:pt>
                <c:pt idx="298">
                  <c:v>402</c:v>
                </c:pt>
                <c:pt idx="299">
                  <c:v>406</c:v>
                </c:pt>
                <c:pt idx="300">
                  <c:v>423</c:v>
                </c:pt>
                <c:pt idx="301">
                  <c:v>443</c:v>
                </c:pt>
                <c:pt idx="302">
                  <c:v>470</c:v>
                </c:pt>
                <c:pt idx="303">
                  <c:v>497</c:v>
                </c:pt>
                <c:pt idx="304">
                  <c:v>511</c:v>
                </c:pt>
                <c:pt idx="305">
                  <c:v>522</c:v>
                </c:pt>
                <c:pt idx="306">
                  <c:v>525</c:v>
                </c:pt>
                <c:pt idx="307">
                  <c:v>530</c:v>
                </c:pt>
                <c:pt idx="308">
                  <c:v>546</c:v>
                </c:pt>
                <c:pt idx="309">
                  <c:v>564</c:v>
                </c:pt>
                <c:pt idx="310">
                  <c:v>590</c:v>
                </c:pt>
                <c:pt idx="311">
                  <c:v>619</c:v>
                </c:pt>
                <c:pt idx="312">
                  <c:v>647</c:v>
                </c:pt>
                <c:pt idx="313">
                  <c:v>678</c:v>
                </c:pt>
                <c:pt idx="314">
                  <c:v>698</c:v>
                </c:pt>
                <c:pt idx="315">
                  <c:v>715</c:v>
                </c:pt>
                <c:pt idx="316">
                  <c:v>731</c:v>
                </c:pt>
                <c:pt idx="317">
                  <c:v>754</c:v>
                </c:pt>
                <c:pt idx="318">
                  <c:v>787</c:v>
                </c:pt>
                <c:pt idx="319">
                  <c:v>806</c:v>
                </c:pt>
                <c:pt idx="320">
                  <c:v>811</c:v>
                </c:pt>
                <c:pt idx="321">
                  <c:v>810</c:v>
                </c:pt>
                <c:pt idx="322">
                  <c:v>812</c:v>
                </c:pt>
                <c:pt idx="323">
                  <c:v>844</c:v>
                </c:pt>
                <c:pt idx="324">
                  <c:v>895</c:v>
                </c:pt>
                <c:pt idx="325">
                  <c:v>949</c:v>
                </c:pt>
                <c:pt idx="326">
                  <c:v>992</c:v>
                </c:pt>
                <c:pt idx="327">
                  <c:v>1030</c:v>
                </c:pt>
                <c:pt idx="328">
                  <c:v>1060</c:v>
                </c:pt>
                <c:pt idx="329">
                  <c:v>1090</c:v>
                </c:pt>
                <c:pt idx="330">
                  <c:v>1120</c:v>
                </c:pt>
                <c:pt idx="331">
                  <c:v>1160</c:v>
                </c:pt>
                <c:pt idx="332">
                  <c:v>1190</c:v>
                </c:pt>
                <c:pt idx="333">
                  <c:v>1220</c:v>
                </c:pt>
                <c:pt idx="334">
                  <c:v>1270</c:v>
                </c:pt>
                <c:pt idx="335">
                  <c:v>1310</c:v>
                </c:pt>
                <c:pt idx="336">
                  <c:v>1330</c:v>
                </c:pt>
                <c:pt idx="337">
                  <c:v>1350</c:v>
                </c:pt>
                <c:pt idx="338">
                  <c:v>1340</c:v>
                </c:pt>
                <c:pt idx="339">
                  <c:v>1330</c:v>
                </c:pt>
                <c:pt idx="340">
                  <c:v>1340</c:v>
                </c:pt>
                <c:pt idx="341">
                  <c:v>1360</c:v>
                </c:pt>
                <c:pt idx="342">
                  <c:v>1400</c:v>
                </c:pt>
                <c:pt idx="343">
                  <c:v>1430</c:v>
                </c:pt>
                <c:pt idx="344">
                  <c:v>1460</c:v>
                </c:pt>
                <c:pt idx="345">
                  <c:v>1500</c:v>
                </c:pt>
                <c:pt idx="346">
                  <c:v>1550</c:v>
                </c:pt>
                <c:pt idx="347">
                  <c:v>1580</c:v>
                </c:pt>
                <c:pt idx="348">
                  <c:v>1600</c:v>
                </c:pt>
                <c:pt idx="349">
                  <c:v>1590</c:v>
                </c:pt>
                <c:pt idx="350">
                  <c:v>1590</c:v>
                </c:pt>
                <c:pt idx="351">
                  <c:v>1590</c:v>
                </c:pt>
                <c:pt idx="352">
                  <c:v>1600</c:v>
                </c:pt>
                <c:pt idx="353">
                  <c:v>1630</c:v>
                </c:pt>
                <c:pt idx="354">
                  <c:v>1660</c:v>
                </c:pt>
                <c:pt idx="355">
                  <c:v>1690</c:v>
                </c:pt>
                <c:pt idx="356">
                  <c:v>1700</c:v>
                </c:pt>
                <c:pt idx="357">
                  <c:v>1710</c:v>
                </c:pt>
                <c:pt idx="358">
                  <c:v>1700</c:v>
                </c:pt>
                <c:pt idx="359">
                  <c:v>1700</c:v>
                </c:pt>
                <c:pt idx="360">
                  <c:v>1710</c:v>
                </c:pt>
                <c:pt idx="361">
                  <c:v>1710</c:v>
                </c:pt>
                <c:pt idx="362">
                  <c:v>1700</c:v>
                </c:pt>
                <c:pt idx="363">
                  <c:v>1700</c:v>
                </c:pt>
                <c:pt idx="364">
                  <c:v>1680</c:v>
                </c:pt>
                <c:pt idx="365">
                  <c:v>1660</c:v>
                </c:pt>
                <c:pt idx="366">
                  <c:v>1650</c:v>
                </c:pt>
                <c:pt idx="367">
                  <c:v>1630</c:v>
                </c:pt>
                <c:pt idx="368">
                  <c:v>1620</c:v>
                </c:pt>
                <c:pt idx="369">
                  <c:v>1610</c:v>
                </c:pt>
                <c:pt idx="370">
                  <c:v>1590</c:v>
                </c:pt>
                <c:pt idx="371">
                  <c:v>1570</c:v>
                </c:pt>
                <c:pt idx="372">
                  <c:v>1550</c:v>
                </c:pt>
                <c:pt idx="373">
                  <c:v>1530</c:v>
                </c:pt>
                <c:pt idx="374">
                  <c:v>1510</c:v>
                </c:pt>
                <c:pt idx="375">
                  <c:v>1500</c:v>
                </c:pt>
                <c:pt idx="376">
                  <c:v>1480</c:v>
                </c:pt>
                <c:pt idx="377">
                  <c:v>1480</c:v>
                </c:pt>
                <c:pt idx="378">
                  <c:v>1480</c:v>
                </c:pt>
                <c:pt idx="379">
                  <c:v>1480</c:v>
                </c:pt>
                <c:pt idx="380">
                  <c:v>1460</c:v>
                </c:pt>
                <c:pt idx="381">
                  <c:v>1440</c:v>
                </c:pt>
                <c:pt idx="382">
                  <c:v>1420</c:v>
                </c:pt>
                <c:pt idx="383">
                  <c:v>1390</c:v>
                </c:pt>
                <c:pt idx="384">
                  <c:v>1370</c:v>
                </c:pt>
                <c:pt idx="385">
                  <c:v>1350</c:v>
                </c:pt>
                <c:pt idx="386">
                  <c:v>1330</c:v>
                </c:pt>
                <c:pt idx="387">
                  <c:v>1310</c:v>
                </c:pt>
                <c:pt idx="388">
                  <c:v>1290</c:v>
                </c:pt>
                <c:pt idx="389">
                  <c:v>1270</c:v>
                </c:pt>
                <c:pt idx="390">
                  <c:v>1240</c:v>
                </c:pt>
                <c:pt idx="391">
                  <c:v>1220</c:v>
                </c:pt>
                <c:pt idx="392">
                  <c:v>1190</c:v>
                </c:pt>
                <c:pt idx="393">
                  <c:v>1160</c:v>
                </c:pt>
                <c:pt idx="394">
                  <c:v>1130</c:v>
                </c:pt>
                <c:pt idx="395">
                  <c:v>1100</c:v>
                </c:pt>
                <c:pt idx="396">
                  <c:v>1090</c:v>
                </c:pt>
                <c:pt idx="397">
                  <c:v>1080</c:v>
                </c:pt>
                <c:pt idx="398">
                  <c:v>1070</c:v>
                </c:pt>
                <c:pt idx="399">
                  <c:v>1060</c:v>
                </c:pt>
                <c:pt idx="400">
                  <c:v>1050</c:v>
                </c:pt>
                <c:pt idx="401">
                  <c:v>1040</c:v>
                </c:pt>
                <c:pt idx="402">
                  <c:v>1030</c:v>
                </c:pt>
                <c:pt idx="403">
                  <c:v>1020</c:v>
                </c:pt>
                <c:pt idx="404">
                  <c:v>1000</c:v>
                </c:pt>
                <c:pt idx="405">
                  <c:v>980</c:v>
                </c:pt>
                <c:pt idx="406">
                  <c:v>948</c:v>
                </c:pt>
                <c:pt idx="407">
                  <c:v>912</c:v>
                </c:pt>
                <c:pt idx="408">
                  <c:v>891</c:v>
                </c:pt>
                <c:pt idx="409">
                  <c:v>874</c:v>
                </c:pt>
                <c:pt idx="410">
                  <c:v>866</c:v>
                </c:pt>
                <c:pt idx="411">
                  <c:v>857</c:v>
                </c:pt>
                <c:pt idx="412">
                  <c:v>837</c:v>
                </c:pt>
                <c:pt idx="413">
                  <c:v>814</c:v>
                </c:pt>
                <c:pt idx="414">
                  <c:v>797</c:v>
                </c:pt>
                <c:pt idx="415">
                  <c:v>781</c:v>
                </c:pt>
                <c:pt idx="416">
                  <c:v>760</c:v>
                </c:pt>
                <c:pt idx="417">
                  <c:v>734</c:v>
                </c:pt>
                <c:pt idx="418">
                  <c:v>715</c:v>
                </c:pt>
                <c:pt idx="419">
                  <c:v>700</c:v>
                </c:pt>
                <c:pt idx="420">
                  <c:v>682</c:v>
                </c:pt>
                <c:pt idx="421">
                  <c:v>667</c:v>
                </c:pt>
                <c:pt idx="422">
                  <c:v>644</c:v>
                </c:pt>
                <c:pt idx="423">
                  <c:v>623</c:v>
                </c:pt>
                <c:pt idx="424">
                  <c:v>612</c:v>
                </c:pt>
                <c:pt idx="425">
                  <c:v>596</c:v>
                </c:pt>
                <c:pt idx="426">
                  <c:v>578</c:v>
                </c:pt>
                <c:pt idx="427">
                  <c:v>561</c:v>
                </c:pt>
                <c:pt idx="428">
                  <c:v>544</c:v>
                </c:pt>
                <c:pt idx="429">
                  <c:v>533</c:v>
                </c:pt>
                <c:pt idx="430">
                  <c:v>524</c:v>
                </c:pt>
                <c:pt idx="431">
                  <c:v>522</c:v>
                </c:pt>
                <c:pt idx="432">
                  <c:v>530</c:v>
                </c:pt>
                <c:pt idx="433">
                  <c:v>529</c:v>
                </c:pt>
                <c:pt idx="434">
                  <c:v>522</c:v>
                </c:pt>
                <c:pt idx="435">
                  <c:v>496</c:v>
                </c:pt>
                <c:pt idx="436">
                  <c:v>460</c:v>
                </c:pt>
                <c:pt idx="437">
                  <c:v>437</c:v>
                </c:pt>
                <c:pt idx="438">
                  <c:v>421</c:v>
                </c:pt>
                <c:pt idx="439">
                  <c:v>414</c:v>
                </c:pt>
                <c:pt idx="440">
                  <c:v>411</c:v>
                </c:pt>
                <c:pt idx="441">
                  <c:v>409</c:v>
                </c:pt>
                <c:pt idx="442">
                  <c:v>401</c:v>
                </c:pt>
                <c:pt idx="443">
                  <c:v>393</c:v>
                </c:pt>
                <c:pt idx="444">
                  <c:v>381</c:v>
                </c:pt>
                <c:pt idx="445">
                  <c:v>370</c:v>
                </c:pt>
                <c:pt idx="446">
                  <c:v>373</c:v>
                </c:pt>
                <c:pt idx="447">
                  <c:v>382</c:v>
                </c:pt>
                <c:pt idx="448">
                  <c:v>381</c:v>
                </c:pt>
                <c:pt idx="449">
                  <c:v>374</c:v>
                </c:pt>
                <c:pt idx="450">
                  <c:v>359</c:v>
                </c:pt>
                <c:pt idx="451">
                  <c:v>345</c:v>
                </c:pt>
                <c:pt idx="452">
                  <c:v>341</c:v>
                </c:pt>
                <c:pt idx="453">
                  <c:v>342</c:v>
                </c:pt>
                <c:pt idx="454">
                  <c:v>332</c:v>
                </c:pt>
                <c:pt idx="455">
                  <c:v>320</c:v>
                </c:pt>
                <c:pt idx="456">
                  <c:v>307</c:v>
                </c:pt>
                <c:pt idx="457">
                  <c:v>285</c:v>
                </c:pt>
                <c:pt idx="458">
                  <c:v>270</c:v>
                </c:pt>
                <c:pt idx="459">
                  <c:v>248</c:v>
                </c:pt>
                <c:pt idx="460">
                  <c:v>224</c:v>
                </c:pt>
                <c:pt idx="461">
                  <c:v>219</c:v>
                </c:pt>
                <c:pt idx="462">
                  <c:v>212</c:v>
                </c:pt>
                <c:pt idx="463">
                  <c:v>212</c:v>
                </c:pt>
                <c:pt idx="464">
                  <c:v>215</c:v>
                </c:pt>
                <c:pt idx="465">
                  <c:v>216</c:v>
                </c:pt>
                <c:pt idx="466">
                  <c:v>210</c:v>
                </c:pt>
                <c:pt idx="467">
                  <c:v>202</c:v>
                </c:pt>
                <c:pt idx="468">
                  <c:v>190</c:v>
                </c:pt>
                <c:pt idx="469">
                  <c:v>160</c:v>
                </c:pt>
                <c:pt idx="470">
                  <c:v>142</c:v>
                </c:pt>
                <c:pt idx="471">
                  <c:v>134</c:v>
                </c:pt>
                <c:pt idx="472">
                  <c:v>134</c:v>
                </c:pt>
                <c:pt idx="473">
                  <c:v>149</c:v>
                </c:pt>
                <c:pt idx="474">
                  <c:v>161</c:v>
                </c:pt>
                <c:pt idx="475">
                  <c:v>162</c:v>
                </c:pt>
                <c:pt idx="476">
                  <c:v>164</c:v>
                </c:pt>
                <c:pt idx="477">
                  <c:v>160</c:v>
                </c:pt>
                <c:pt idx="478">
                  <c:v>154</c:v>
                </c:pt>
                <c:pt idx="479">
                  <c:v>149</c:v>
                </c:pt>
                <c:pt idx="480">
                  <c:v>139</c:v>
                </c:pt>
                <c:pt idx="481">
                  <c:v>126</c:v>
                </c:pt>
                <c:pt idx="482">
                  <c:v>116</c:v>
                </c:pt>
                <c:pt idx="483">
                  <c:v>108</c:v>
                </c:pt>
                <c:pt idx="484">
                  <c:v>102</c:v>
                </c:pt>
                <c:pt idx="485">
                  <c:v>104</c:v>
                </c:pt>
                <c:pt idx="486">
                  <c:v>111</c:v>
                </c:pt>
                <c:pt idx="487">
                  <c:v>114</c:v>
                </c:pt>
                <c:pt idx="488">
                  <c:v>121</c:v>
                </c:pt>
                <c:pt idx="489">
                  <c:v>125</c:v>
                </c:pt>
                <c:pt idx="490">
                  <c:v>131</c:v>
                </c:pt>
                <c:pt idx="491">
                  <c:v>154</c:v>
                </c:pt>
                <c:pt idx="492">
                  <c:v>158</c:v>
                </c:pt>
                <c:pt idx="493">
                  <c:v>149</c:v>
                </c:pt>
                <c:pt idx="494">
                  <c:v>131</c:v>
                </c:pt>
                <c:pt idx="495">
                  <c:v>108</c:v>
                </c:pt>
                <c:pt idx="496">
                  <c:v>103</c:v>
                </c:pt>
                <c:pt idx="497">
                  <c:v>97.6</c:v>
                </c:pt>
                <c:pt idx="498">
                  <c:v>100</c:v>
                </c:pt>
                <c:pt idx="499">
                  <c:v>103</c:v>
                </c:pt>
                <c:pt idx="500">
                  <c:v>102</c:v>
                </c:pt>
                <c:pt idx="501">
                  <c:v>110</c:v>
                </c:pt>
                <c:pt idx="502">
                  <c:v>116</c:v>
                </c:pt>
                <c:pt idx="503">
                  <c:v>122</c:v>
                </c:pt>
                <c:pt idx="504">
                  <c:v>124</c:v>
                </c:pt>
                <c:pt idx="505">
                  <c:v>115</c:v>
                </c:pt>
                <c:pt idx="506">
                  <c:v>93.7</c:v>
                </c:pt>
                <c:pt idx="507">
                  <c:v>68.599999999999994</c:v>
                </c:pt>
                <c:pt idx="508">
                  <c:v>50</c:v>
                </c:pt>
                <c:pt idx="509">
                  <c:v>51.9</c:v>
                </c:pt>
                <c:pt idx="510">
                  <c:v>59.7</c:v>
                </c:pt>
                <c:pt idx="511">
                  <c:v>75.599999999999994</c:v>
                </c:pt>
                <c:pt idx="512">
                  <c:v>100</c:v>
                </c:pt>
                <c:pt idx="513">
                  <c:v>112</c:v>
                </c:pt>
                <c:pt idx="514">
                  <c:v>118</c:v>
                </c:pt>
                <c:pt idx="515">
                  <c:v>111</c:v>
                </c:pt>
                <c:pt idx="516">
                  <c:v>98.2</c:v>
                </c:pt>
                <c:pt idx="517">
                  <c:v>84.8</c:v>
                </c:pt>
                <c:pt idx="518">
                  <c:v>77</c:v>
                </c:pt>
                <c:pt idx="519">
                  <c:v>67.2</c:v>
                </c:pt>
                <c:pt idx="520">
                  <c:v>54.4</c:v>
                </c:pt>
                <c:pt idx="521">
                  <c:v>50.8</c:v>
                </c:pt>
                <c:pt idx="522">
                  <c:v>54.9</c:v>
                </c:pt>
                <c:pt idx="523">
                  <c:v>63.5</c:v>
                </c:pt>
                <c:pt idx="524">
                  <c:v>74.599999999999994</c:v>
                </c:pt>
                <c:pt idx="525">
                  <c:v>81.8</c:v>
                </c:pt>
                <c:pt idx="526">
                  <c:v>78.7</c:v>
                </c:pt>
                <c:pt idx="527">
                  <c:v>60.3</c:v>
                </c:pt>
                <c:pt idx="528">
                  <c:v>44.7</c:v>
                </c:pt>
                <c:pt idx="529">
                  <c:v>40.200000000000003</c:v>
                </c:pt>
                <c:pt idx="530">
                  <c:v>31.8</c:v>
                </c:pt>
                <c:pt idx="531">
                  <c:v>37.200000000000003</c:v>
                </c:pt>
                <c:pt idx="532">
                  <c:v>30.6</c:v>
                </c:pt>
                <c:pt idx="533">
                  <c:v>14.2</c:v>
                </c:pt>
                <c:pt idx="534">
                  <c:v>22.8</c:v>
                </c:pt>
                <c:pt idx="535">
                  <c:v>31.8</c:v>
                </c:pt>
                <c:pt idx="536">
                  <c:v>49.6</c:v>
                </c:pt>
                <c:pt idx="537">
                  <c:v>57.4</c:v>
                </c:pt>
                <c:pt idx="538">
                  <c:v>51.6</c:v>
                </c:pt>
                <c:pt idx="539">
                  <c:v>44.4</c:v>
                </c:pt>
                <c:pt idx="540">
                  <c:v>26</c:v>
                </c:pt>
                <c:pt idx="541">
                  <c:v>27.4</c:v>
                </c:pt>
                <c:pt idx="542">
                  <c:v>29.4</c:v>
                </c:pt>
                <c:pt idx="543">
                  <c:v>32.299999999999997</c:v>
                </c:pt>
                <c:pt idx="544">
                  <c:v>49.1</c:v>
                </c:pt>
                <c:pt idx="545">
                  <c:v>58.4</c:v>
                </c:pt>
                <c:pt idx="546">
                  <c:v>71.2</c:v>
                </c:pt>
                <c:pt idx="547">
                  <c:v>78.900000000000006</c:v>
                </c:pt>
                <c:pt idx="548">
                  <c:v>77.099999999999994</c:v>
                </c:pt>
                <c:pt idx="549">
                  <c:v>63.8</c:v>
                </c:pt>
                <c:pt idx="550">
                  <c:v>55.3</c:v>
                </c:pt>
                <c:pt idx="551">
                  <c:v>65.2</c:v>
                </c:pt>
                <c:pt idx="552">
                  <c:v>85.3</c:v>
                </c:pt>
                <c:pt idx="553">
                  <c:v>108</c:v>
                </c:pt>
                <c:pt idx="554">
                  <c:v>109</c:v>
                </c:pt>
                <c:pt idx="555">
                  <c:v>90</c:v>
                </c:pt>
                <c:pt idx="556">
                  <c:v>71.900000000000006</c:v>
                </c:pt>
                <c:pt idx="557">
                  <c:v>52.3</c:v>
                </c:pt>
                <c:pt idx="558">
                  <c:v>35.1</c:v>
                </c:pt>
                <c:pt idx="559">
                  <c:v>36</c:v>
                </c:pt>
                <c:pt idx="560">
                  <c:v>35.299999999999997</c:v>
                </c:pt>
                <c:pt idx="561">
                  <c:v>41</c:v>
                </c:pt>
                <c:pt idx="562">
                  <c:v>41.5</c:v>
                </c:pt>
                <c:pt idx="563">
                  <c:v>30.2</c:v>
                </c:pt>
                <c:pt idx="564">
                  <c:v>17.100000000000001</c:v>
                </c:pt>
                <c:pt idx="565">
                  <c:v>7.35</c:v>
                </c:pt>
                <c:pt idx="566">
                  <c:v>14.2</c:v>
                </c:pt>
                <c:pt idx="567">
                  <c:v>19.7</c:v>
                </c:pt>
                <c:pt idx="568">
                  <c:v>20.5</c:v>
                </c:pt>
                <c:pt idx="569">
                  <c:v>21.2</c:v>
                </c:pt>
                <c:pt idx="570">
                  <c:v>10.8</c:v>
                </c:pt>
                <c:pt idx="571">
                  <c:v>-22.9</c:v>
                </c:pt>
                <c:pt idx="572">
                  <c:v>-46.7</c:v>
                </c:pt>
                <c:pt idx="573">
                  <c:v>-53.5</c:v>
                </c:pt>
                <c:pt idx="574">
                  <c:v>-34.5</c:v>
                </c:pt>
                <c:pt idx="575">
                  <c:v>13.9</c:v>
                </c:pt>
                <c:pt idx="576">
                  <c:v>47.7</c:v>
                </c:pt>
                <c:pt idx="577">
                  <c:v>59.3</c:v>
                </c:pt>
                <c:pt idx="578">
                  <c:v>58.5</c:v>
                </c:pt>
                <c:pt idx="579">
                  <c:v>44.1</c:v>
                </c:pt>
                <c:pt idx="580">
                  <c:v>35</c:v>
                </c:pt>
                <c:pt idx="581">
                  <c:v>25.6</c:v>
                </c:pt>
                <c:pt idx="582">
                  <c:v>24.9</c:v>
                </c:pt>
                <c:pt idx="583">
                  <c:v>46.5</c:v>
                </c:pt>
                <c:pt idx="584">
                  <c:v>58.9</c:v>
                </c:pt>
                <c:pt idx="585">
                  <c:v>67.099999999999994</c:v>
                </c:pt>
                <c:pt idx="586">
                  <c:v>66.599999999999994</c:v>
                </c:pt>
                <c:pt idx="587">
                  <c:v>52.4</c:v>
                </c:pt>
                <c:pt idx="588">
                  <c:v>40.9</c:v>
                </c:pt>
                <c:pt idx="589">
                  <c:v>19.399999999999999</c:v>
                </c:pt>
                <c:pt idx="590">
                  <c:v>-3.18</c:v>
                </c:pt>
                <c:pt idx="591">
                  <c:v>-21.1</c:v>
                </c:pt>
                <c:pt idx="592">
                  <c:v>-23.7</c:v>
                </c:pt>
                <c:pt idx="593">
                  <c:v>-3.05</c:v>
                </c:pt>
                <c:pt idx="594">
                  <c:v>18.3</c:v>
                </c:pt>
                <c:pt idx="595">
                  <c:v>51.6</c:v>
                </c:pt>
                <c:pt idx="596">
                  <c:v>64.8</c:v>
                </c:pt>
                <c:pt idx="597">
                  <c:v>65.2</c:v>
                </c:pt>
                <c:pt idx="598">
                  <c:v>59.9</c:v>
                </c:pt>
                <c:pt idx="599">
                  <c:v>43.6</c:v>
                </c:pt>
                <c:pt idx="600">
                  <c:v>38.1</c:v>
                </c:pt>
                <c:pt idx="601">
                  <c:v>43.2</c:v>
                </c:pt>
                <c:pt idx="602">
                  <c:v>54.3</c:v>
                </c:pt>
                <c:pt idx="603">
                  <c:v>69.5</c:v>
                </c:pt>
                <c:pt idx="604">
                  <c:v>84</c:v>
                </c:pt>
                <c:pt idx="605">
                  <c:v>89.9</c:v>
                </c:pt>
                <c:pt idx="606">
                  <c:v>89.5</c:v>
                </c:pt>
                <c:pt idx="607">
                  <c:v>73.3</c:v>
                </c:pt>
                <c:pt idx="608">
                  <c:v>46.2</c:v>
                </c:pt>
                <c:pt idx="609">
                  <c:v>19.899999999999999</c:v>
                </c:pt>
                <c:pt idx="610">
                  <c:v>-6.54</c:v>
                </c:pt>
                <c:pt idx="611">
                  <c:v>-30.1</c:v>
                </c:pt>
                <c:pt idx="612">
                  <c:v>-40.9</c:v>
                </c:pt>
                <c:pt idx="613">
                  <c:v>-48.4</c:v>
                </c:pt>
                <c:pt idx="614">
                  <c:v>-46.5</c:v>
                </c:pt>
                <c:pt idx="615">
                  <c:v>-28.4</c:v>
                </c:pt>
                <c:pt idx="616">
                  <c:v>-9.24</c:v>
                </c:pt>
              </c:numCache>
            </c:numRef>
          </c:val>
          <c:smooth val="0"/>
          <c:extLst>
            <c:ext xmlns:c16="http://schemas.microsoft.com/office/drawing/2014/chart" uri="{C3380CC4-5D6E-409C-BE32-E72D297353CC}">
              <c16:uniqueId val="{00000002-8E9D-CB4C-AC62-142B00ACA635}"/>
            </c:ext>
          </c:extLst>
        </c:ser>
        <c:ser>
          <c:idx val="5"/>
          <c:order val="3"/>
          <c:tx>
            <c:strRef>
              <c:f>'F3'!$F$1</c:f>
              <c:strCache>
                <c:ptCount val="1"/>
                <c:pt idx="0">
                  <c:v>48 hours</c:v>
                </c:pt>
              </c:strCache>
            </c:strRef>
          </c:tx>
          <c:spPr>
            <a:ln w="28575" cap="rnd">
              <a:solidFill>
                <a:schemeClr val="accent6"/>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'F3'!$F$800:$F$1416</c:f>
              <c:numCache>
                <c:formatCode>General</c:formatCode>
                <c:ptCount val="617"/>
                <c:pt idx="0">
                  <c:v>-215</c:v>
                </c:pt>
                <c:pt idx="1">
                  <c:v>-226</c:v>
                </c:pt>
                <c:pt idx="2">
                  <c:v>-229</c:v>
                </c:pt>
                <c:pt idx="3">
                  <c:v>-236</c:v>
                </c:pt>
                <c:pt idx="4">
                  <c:v>-243</c:v>
                </c:pt>
                <c:pt idx="5">
                  <c:v>-237</c:v>
                </c:pt>
                <c:pt idx="6">
                  <c:v>-222</c:v>
                </c:pt>
                <c:pt idx="7">
                  <c:v>-210</c:v>
                </c:pt>
                <c:pt idx="8">
                  <c:v>-199</c:v>
                </c:pt>
                <c:pt idx="9">
                  <c:v>-180</c:v>
                </c:pt>
                <c:pt idx="10">
                  <c:v>-167</c:v>
                </c:pt>
                <c:pt idx="11">
                  <c:v>-154</c:v>
                </c:pt>
                <c:pt idx="12">
                  <c:v>-134</c:v>
                </c:pt>
                <c:pt idx="13">
                  <c:v>-124</c:v>
                </c:pt>
                <c:pt idx="14">
                  <c:v>-127</c:v>
                </c:pt>
                <c:pt idx="15">
                  <c:v>-146</c:v>
                </c:pt>
                <c:pt idx="16">
                  <c:v>-164</c:v>
                </c:pt>
                <c:pt idx="17">
                  <c:v>-183</c:v>
                </c:pt>
                <c:pt idx="18">
                  <c:v>-197</c:v>
                </c:pt>
                <c:pt idx="19">
                  <c:v>-204</c:v>
                </c:pt>
                <c:pt idx="20">
                  <c:v>-204</c:v>
                </c:pt>
                <c:pt idx="21">
                  <c:v>-198</c:v>
                </c:pt>
                <c:pt idx="22">
                  <c:v>-191</c:v>
                </c:pt>
                <c:pt idx="23">
                  <c:v>-190</c:v>
                </c:pt>
                <c:pt idx="24">
                  <c:v>-199</c:v>
                </c:pt>
                <c:pt idx="25">
                  <c:v>-213</c:v>
                </c:pt>
                <c:pt idx="26">
                  <c:v>-229</c:v>
                </c:pt>
                <c:pt idx="27">
                  <c:v>-233</c:v>
                </c:pt>
                <c:pt idx="28">
                  <c:v>-221</c:v>
                </c:pt>
                <c:pt idx="29">
                  <c:v>-209</c:v>
                </c:pt>
                <c:pt idx="30">
                  <c:v>-197</c:v>
                </c:pt>
                <c:pt idx="31">
                  <c:v>-187</c:v>
                </c:pt>
                <c:pt idx="32">
                  <c:v>-191</c:v>
                </c:pt>
                <c:pt idx="33">
                  <c:v>-198</c:v>
                </c:pt>
                <c:pt idx="34">
                  <c:v>-187</c:v>
                </c:pt>
                <c:pt idx="35">
                  <c:v>-168</c:v>
                </c:pt>
                <c:pt idx="36">
                  <c:v>-149</c:v>
                </c:pt>
                <c:pt idx="37">
                  <c:v>-128</c:v>
                </c:pt>
                <c:pt idx="38">
                  <c:v>-118</c:v>
                </c:pt>
                <c:pt idx="39">
                  <c:v>-124</c:v>
                </c:pt>
                <c:pt idx="40">
                  <c:v>-139</c:v>
                </c:pt>
                <c:pt idx="41">
                  <c:v>-150</c:v>
                </c:pt>
                <c:pt idx="42">
                  <c:v>-154</c:v>
                </c:pt>
                <c:pt idx="43">
                  <c:v>-158</c:v>
                </c:pt>
                <c:pt idx="44">
                  <c:v>-166</c:v>
                </c:pt>
                <c:pt idx="45">
                  <c:v>-172</c:v>
                </c:pt>
                <c:pt idx="46">
                  <c:v>-178</c:v>
                </c:pt>
                <c:pt idx="47">
                  <c:v>-185</c:v>
                </c:pt>
                <c:pt idx="48">
                  <c:v>-179</c:v>
                </c:pt>
                <c:pt idx="49">
                  <c:v>-166</c:v>
                </c:pt>
                <c:pt idx="50">
                  <c:v>-160</c:v>
                </c:pt>
                <c:pt idx="51">
                  <c:v>-166</c:v>
                </c:pt>
                <c:pt idx="52">
                  <c:v>-182</c:v>
                </c:pt>
                <c:pt idx="53">
                  <c:v>-200</c:v>
                </c:pt>
                <c:pt idx="54">
                  <c:v>-215</c:v>
                </c:pt>
                <c:pt idx="55">
                  <c:v>-218</c:v>
                </c:pt>
                <c:pt idx="56">
                  <c:v>-205</c:v>
                </c:pt>
                <c:pt idx="57">
                  <c:v>-185</c:v>
                </c:pt>
                <c:pt idx="58">
                  <c:v>-173</c:v>
                </c:pt>
                <c:pt idx="59">
                  <c:v>-165</c:v>
                </c:pt>
                <c:pt idx="60">
                  <c:v>-152</c:v>
                </c:pt>
                <c:pt idx="61">
                  <c:v>-150</c:v>
                </c:pt>
                <c:pt idx="62">
                  <c:v>-157</c:v>
                </c:pt>
                <c:pt idx="63">
                  <c:v>-157</c:v>
                </c:pt>
                <c:pt idx="64">
                  <c:v>-158</c:v>
                </c:pt>
                <c:pt idx="65">
                  <c:v>-163</c:v>
                </c:pt>
                <c:pt idx="66">
                  <c:v>-168</c:v>
                </c:pt>
                <c:pt idx="67">
                  <c:v>-177</c:v>
                </c:pt>
                <c:pt idx="68">
                  <c:v>-188</c:v>
                </c:pt>
                <c:pt idx="69">
                  <c:v>-187</c:v>
                </c:pt>
                <c:pt idx="70">
                  <c:v>-175</c:v>
                </c:pt>
                <c:pt idx="71">
                  <c:v>-157</c:v>
                </c:pt>
                <c:pt idx="72">
                  <c:v>-140</c:v>
                </c:pt>
                <c:pt idx="73">
                  <c:v>-136</c:v>
                </c:pt>
                <c:pt idx="74">
                  <c:v>-146</c:v>
                </c:pt>
                <c:pt idx="75">
                  <c:v>-149</c:v>
                </c:pt>
                <c:pt idx="76">
                  <c:v>-138</c:v>
                </c:pt>
                <c:pt idx="77">
                  <c:v>-117</c:v>
                </c:pt>
                <c:pt idx="78">
                  <c:v>-96.5</c:v>
                </c:pt>
                <c:pt idx="79">
                  <c:v>-76.3</c:v>
                </c:pt>
                <c:pt idx="80">
                  <c:v>-66.900000000000006</c:v>
                </c:pt>
                <c:pt idx="81">
                  <c:v>-70.900000000000006</c:v>
                </c:pt>
                <c:pt idx="82">
                  <c:v>-76.599999999999994</c:v>
                </c:pt>
                <c:pt idx="83">
                  <c:v>-74.400000000000006</c:v>
                </c:pt>
                <c:pt idx="84">
                  <c:v>-77.400000000000006</c:v>
                </c:pt>
                <c:pt idx="85">
                  <c:v>-81.400000000000006</c:v>
                </c:pt>
                <c:pt idx="86">
                  <c:v>-79.5</c:v>
                </c:pt>
                <c:pt idx="87">
                  <c:v>-83.6</c:v>
                </c:pt>
                <c:pt idx="88">
                  <c:v>-92.4</c:v>
                </c:pt>
                <c:pt idx="89">
                  <c:v>-96.7</c:v>
                </c:pt>
                <c:pt idx="90">
                  <c:v>-101</c:v>
                </c:pt>
                <c:pt idx="91">
                  <c:v>-115</c:v>
                </c:pt>
                <c:pt idx="92">
                  <c:v>-125</c:v>
                </c:pt>
                <c:pt idx="93">
                  <c:v>-132</c:v>
                </c:pt>
                <c:pt idx="94">
                  <c:v>-142</c:v>
                </c:pt>
                <c:pt idx="95">
                  <c:v>-143</c:v>
                </c:pt>
                <c:pt idx="96">
                  <c:v>-126</c:v>
                </c:pt>
                <c:pt idx="97">
                  <c:v>-114</c:v>
                </c:pt>
                <c:pt idx="98">
                  <c:v>-89.2</c:v>
                </c:pt>
                <c:pt idx="99">
                  <c:v>-69.900000000000006</c:v>
                </c:pt>
                <c:pt idx="100">
                  <c:v>-72.7</c:v>
                </c:pt>
                <c:pt idx="101">
                  <c:v>-83.9</c:v>
                </c:pt>
                <c:pt idx="102">
                  <c:v>-96.9</c:v>
                </c:pt>
                <c:pt idx="103">
                  <c:v>-113</c:v>
                </c:pt>
                <c:pt idx="104">
                  <c:v>-110</c:v>
                </c:pt>
                <c:pt idx="105">
                  <c:v>-98.1</c:v>
                </c:pt>
                <c:pt idx="106">
                  <c:v>-96.7</c:v>
                </c:pt>
                <c:pt idx="107">
                  <c:v>-98.4</c:v>
                </c:pt>
                <c:pt idx="108">
                  <c:v>-99.6</c:v>
                </c:pt>
                <c:pt idx="109">
                  <c:v>-106</c:v>
                </c:pt>
                <c:pt idx="110">
                  <c:v>-112</c:v>
                </c:pt>
                <c:pt idx="111">
                  <c:v>-110</c:v>
                </c:pt>
                <c:pt idx="112">
                  <c:v>-106</c:v>
                </c:pt>
                <c:pt idx="113">
                  <c:v>-99.2</c:v>
                </c:pt>
                <c:pt idx="114">
                  <c:v>-90.4</c:v>
                </c:pt>
                <c:pt idx="115">
                  <c:v>-69.400000000000006</c:v>
                </c:pt>
                <c:pt idx="116">
                  <c:v>-51.6</c:v>
                </c:pt>
                <c:pt idx="117">
                  <c:v>-39.700000000000003</c:v>
                </c:pt>
                <c:pt idx="118">
                  <c:v>-27.8</c:v>
                </c:pt>
                <c:pt idx="119">
                  <c:v>-20.5</c:v>
                </c:pt>
                <c:pt idx="120">
                  <c:v>-15.5</c:v>
                </c:pt>
                <c:pt idx="121">
                  <c:v>-5.62</c:v>
                </c:pt>
                <c:pt idx="122">
                  <c:v>6.09</c:v>
                </c:pt>
                <c:pt idx="123">
                  <c:v>17.600000000000001</c:v>
                </c:pt>
                <c:pt idx="124">
                  <c:v>17.899999999999999</c:v>
                </c:pt>
                <c:pt idx="125">
                  <c:v>-0.83099999999999996</c:v>
                </c:pt>
                <c:pt idx="126">
                  <c:v>-24</c:v>
                </c:pt>
                <c:pt idx="127">
                  <c:v>-54.9</c:v>
                </c:pt>
                <c:pt idx="128">
                  <c:v>-79</c:v>
                </c:pt>
                <c:pt idx="129">
                  <c:v>-85.4</c:v>
                </c:pt>
                <c:pt idx="130">
                  <c:v>-81.7</c:v>
                </c:pt>
                <c:pt idx="131">
                  <c:v>-76.900000000000006</c:v>
                </c:pt>
                <c:pt idx="132">
                  <c:v>-72</c:v>
                </c:pt>
                <c:pt idx="133">
                  <c:v>-63.6</c:v>
                </c:pt>
                <c:pt idx="134">
                  <c:v>-51.8</c:v>
                </c:pt>
                <c:pt idx="135">
                  <c:v>-47.1</c:v>
                </c:pt>
                <c:pt idx="136">
                  <c:v>-35.700000000000003</c:v>
                </c:pt>
                <c:pt idx="137">
                  <c:v>-29.3</c:v>
                </c:pt>
                <c:pt idx="138">
                  <c:v>-35.4</c:v>
                </c:pt>
                <c:pt idx="139">
                  <c:v>-41.7</c:v>
                </c:pt>
                <c:pt idx="140">
                  <c:v>-48.4</c:v>
                </c:pt>
                <c:pt idx="141">
                  <c:v>-47.9</c:v>
                </c:pt>
                <c:pt idx="142">
                  <c:v>-38.299999999999997</c:v>
                </c:pt>
                <c:pt idx="143">
                  <c:v>-22.7</c:v>
                </c:pt>
                <c:pt idx="144">
                  <c:v>-5.22</c:v>
                </c:pt>
                <c:pt idx="145">
                  <c:v>9.6999999999999993</c:v>
                </c:pt>
                <c:pt idx="146">
                  <c:v>12.4</c:v>
                </c:pt>
                <c:pt idx="147">
                  <c:v>4.46</c:v>
                </c:pt>
                <c:pt idx="148">
                  <c:v>-5.46</c:v>
                </c:pt>
                <c:pt idx="149">
                  <c:v>-11.5</c:v>
                </c:pt>
                <c:pt idx="150">
                  <c:v>-13</c:v>
                </c:pt>
                <c:pt idx="151">
                  <c:v>-13.7</c:v>
                </c:pt>
                <c:pt idx="152">
                  <c:v>-13.2</c:v>
                </c:pt>
                <c:pt idx="153">
                  <c:v>-20.5</c:v>
                </c:pt>
                <c:pt idx="154">
                  <c:v>-28.7</c:v>
                </c:pt>
                <c:pt idx="155">
                  <c:v>-34.5</c:v>
                </c:pt>
                <c:pt idx="156">
                  <c:v>-31.2</c:v>
                </c:pt>
                <c:pt idx="157">
                  <c:v>-21.5</c:v>
                </c:pt>
                <c:pt idx="158">
                  <c:v>-16.2</c:v>
                </c:pt>
                <c:pt idx="159">
                  <c:v>-9.6199999999999992</c:v>
                </c:pt>
                <c:pt idx="160">
                  <c:v>-2.7</c:v>
                </c:pt>
                <c:pt idx="161">
                  <c:v>4.57</c:v>
                </c:pt>
                <c:pt idx="162">
                  <c:v>4.0599999999999996</c:v>
                </c:pt>
                <c:pt idx="163">
                  <c:v>-0.59399999999999997</c:v>
                </c:pt>
                <c:pt idx="164">
                  <c:v>-0.97099999999999997</c:v>
                </c:pt>
                <c:pt idx="165">
                  <c:v>2.96</c:v>
                </c:pt>
                <c:pt idx="166">
                  <c:v>1.93</c:v>
                </c:pt>
                <c:pt idx="167">
                  <c:v>-2.94</c:v>
                </c:pt>
                <c:pt idx="168">
                  <c:v>-21.8</c:v>
                </c:pt>
                <c:pt idx="169">
                  <c:v>-44.2</c:v>
                </c:pt>
                <c:pt idx="170">
                  <c:v>-62.1</c:v>
                </c:pt>
                <c:pt idx="171">
                  <c:v>-65.8</c:v>
                </c:pt>
                <c:pt idx="172">
                  <c:v>-46.5</c:v>
                </c:pt>
                <c:pt idx="173">
                  <c:v>-29.2</c:v>
                </c:pt>
                <c:pt idx="174">
                  <c:v>-17</c:v>
                </c:pt>
                <c:pt idx="175">
                  <c:v>-3.39</c:v>
                </c:pt>
                <c:pt idx="176">
                  <c:v>6.36</c:v>
                </c:pt>
                <c:pt idx="177">
                  <c:v>14.3</c:v>
                </c:pt>
                <c:pt idx="178">
                  <c:v>23.3</c:v>
                </c:pt>
                <c:pt idx="179">
                  <c:v>31.6</c:v>
                </c:pt>
                <c:pt idx="180">
                  <c:v>26.6</c:v>
                </c:pt>
                <c:pt idx="181">
                  <c:v>12.8</c:v>
                </c:pt>
                <c:pt idx="182">
                  <c:v>-5.5</c:v>
                </c:pt>
                <c:pt idx="183">
                  <c:v>-20.9</c:v>
                </c:pt>
                <c:pt idx="184">
                  <c:v>-29.4</c:v>
                </c:pt>
                <c:pt idx="185">
                  <c:v>-28</c:v>
                </c:pt>
                <c:pt idx="186">
                  <c:v>-19.2</c:v>
                </c:pt>
                <c:pt idx="187">
                  <c:v>-15.2</c:v>
                </c:pt>
                <c:pt idx="188">
                  <c:v>-8.9</c:v>
                </c:pt>
                <c:pt idx="189">
                  <c:v>-2.4900000000000002</c:v>
                </c:pt>
                <c:pt idx="190">
                  <c:v>2.65</c:v>
                </c:pt>
                <c:pt idx="191">
                  <c:v>14.6</c:v>
                </c:pt>
                <c:pt idx="192">
                  <c:v>19.2</c:v>
                </c:pt>
                <c:pt idx="193">
                  <c:v>19</c:v>
                </c:pt>
                <c:pt idx="194">
                  <c:v>13.9</c:v>
                </c:pt>
                <c:pt idx="195">
                  <c:v>10.4</c:v>
                </c:pt>
                <c:pt idx="196">
                  <c:v>17.8</c:v>
                </c:pt>
                <c:pt idx="197">
                  <c:v>37.700000000000003</c:v>
                </c:pt>
                <c:pt idx="198">
                  <c:v>55.7</c:v>
                </c:pt>
                <c:pt idx="199">
                  <c:v>67</c:v>
                </c:pt>
                <c:pt idx="200">
                  <c:v>72.900000000000006</c:v>
                </c:pt>
                <c:pt idx="201">
                  <c:v>61</c:v>
                </c:pt>
                <c:pt idx="202">
                  <c:v>50.3</c:v>
                </c:pt>
                <c:pt idx="203">
                  <c:v>53.7</c:v>
                </c:pt>
                <c:pt idx="204">
                  <c:v>55.4</c:v>
                </c:pt>
                <c:pt idx="205">
                  <c:v>56.4</c:v>
                </c:pt>
                <c:pt idx="206">
                  <c:v>49</c:v>
                </c:pt>
                <c:pt idx="207">
                  <c:v>35.1</c:v>
                </c:pt>
                <c:pt idx="208">
                  <c:v>24</c:v>
                </c:pt>
                <c:pt idx="209">
                  <c:v>8.23</c:v>
                </c:pt>
                <c:pt idx="210">
                  <c:v>0.2</c:v>
                </c:pt>
                <c:pt idx="211">
                  <c:v>6.89</c:v>
                </c:pt>
                <c:pt idx="212">
                  <c:v>3.13</c:v>
                </c:pt>
                <c:pt idx="213">
                  <c:v>9.27</c:v>
                </c:pt>
                <c:pt idx="214">
                  <c:v>32.4</c:v>
                </c:pt>
                <c:pt idx="215">
                  <c:v>49.3</c:v>
                </c:pt>
                <c:pt idx="216">
                  <c:v>65.599999999999994</c:v>
                </c:pt>
                <c:pt idx="217">
                  <c:v>73.5</c:v>
                </c:pt>
                <c:pt idx="218">
                  <c:v>64.3</c:v>
                </c:pt>
                <c:pt idx="219">
                  <c:v>46.8</c:v>
                </c:pt>
                <c:pt idx="220">
                  <c:v>38.299999999999997</c:v>
                </c:pt>
                <c:pt idx="221">
                  <c:v>42.3</c:v>
                </c:pt>
                <c:pt idx="222">
                  <c:v>51.5</c:v>
                </c:pt>
                <c:pt idx="223">
                  <c:v>63</c:v>
                </c:pt>
                <c:pt idx="224">
                  <c:v>69.400000000000006</c:v>
                </c:pt>
                <c:pt idx="225">
                  <c:v>63</c:v>
                </c:pt>
                <c:pt idx="226">
                  <c:v>54.7</c:v>
                </c:pt>
                <c:pt idx="227">
                  <c:v>48.3</c:v>
                </c:pt>
                <c:pt idx="228">
                  <c:v>44.4</c:v>
                </c:pt>
                <c:pt idx="229">
                  <c:v>45.3</c:v>
                </c:pt>
                <c:pt idx="230">
                  <c:v>46.3</c:v>
                </c:pt>
                <c:pt idx="231">
                  <c:v>54.5</c:v>
                </c:pt>
                <c:pt idx="232">
                  <c:v>58.5</c:v>
                </c:pt>
                <c:pt idx="233">
                  <c:v>57.6</c:v>
                </c:pt>
                <c:pt idx="234">
                  <c:v>60.4</c:v>
                </c:pt>
                <c:pt idx="235">
                  <c:v>66.400000000000006</c:v>
                </c:pt>
                <c:pt idx="236">
                  <c:v>76.2</c:v>
                </c:pt>
                <c:pt idx="237">
                  <c:v>89.5</c:v>
                </c:pt>
                <c:pt idx="238">
                  <c:v>108</c:v>
                </c:pt>
                <c:pt idx="239">
                  <c:v>115</c:v>
                </c:pt>
                <c:pt idx="240">
                  <c:v>108</c:v>
                </c:pt>
                <c:pt idx="241">
                  <c:v>98.5</c:v>
                </c:pt>
                <c:pt idx="242">
                  <c:v>80</c:v>
                </c:pt>
                <c:pt idx="243">
                  <c:v>56.5</c:v>
                </c:pt>
                <c:pt idx="244">
                  <c:v>31.1</c:v>
                </c:pt>
                <c:pt idx="245">
                  <c:v>11.9</c:v>
                </c:pt>
                <c:pt idx="246">
                  <c:v>6.17</c:v>
                </c:pt>
                <c:pt idx="247">
                  <c:v>18.399999999999999</c:v>
                </c:pt>
                <c:pt idx="248">
                  <c:v>42</c:v>
                </c:pt>
                <c:pt idx="249">
                  <c:v>70.3</c:v>
                </c:pt>
                <c:pt idx="250">
                  <c:v>87.4</c:v>
                </c:pt>
                <c:pt idx="251">
                  <c:v>84</c:v>
                </c:pt>
                <c:pt idx="252">
                  <c:v>74.3</c:v>
                </c:pt>
                <c:pt idx="253">
                  <c:v>64.400000000000006</c:v>
                </c:pt>
                <c:pt idx="254">
                  <c:v>65.8</c:v>
                </c:pt>
                <c:pt idx="255">
                  <c:v>76.2</c:v>
                </c:pt>
                <c:pt idx="256">
                  <c:v>94.4</c:v>
                </c:pt>
                <c:pt idx="257">
                  <c:v>119</c:v>
                </c:pt>
                <c:pt idx="258">
                  <c:v>136</c:v>
                </c:pt>
                <c:pt idx="259">
                  <c:v>147</c:v>
                </c:pt>
                <c:pt idx="260">
                  <c:v>158</c:v>
                </c:pt>
                <c:pt idx="261">
                  <c:v>162</c:v>
                </c:pt>
                <c:pt idx="262">
                  <c:v>154</c:v>
                </c:pt>
                <c:pt idx="263">
                  <c:v>155</c:v>
                </c:pt>
                <c:pt idx="264">
                  <c:v>157</c:v>
                </c:pt>
                <c:pt idx="265">
                  <c:v>163</c:v>
                </c:pt>
                <c:pt idx="266">
                  <c:v>180</c:v>
                </c:pt>
                <c:pt idx="267">
                  <c:v>190</c:v>
                </c:pt>
                <c:pt idx="268">
                  <c:v>193</c:v>
                </c:pt>
                <c:pt idx="269">
                  <c:v>199</c:v>
                </c:pt>
                <c:pt idx="270">
                  <c:v>202</c:v>
                </c:pt>
                <c:pt idx="271">
                  <c:v>210</c:v>
                </c:pt>
                <c:pt idx="272">
                  <c:v>225</c:v>
                </c:pt>
                <c:pt idx="273">
                  <c:v>238</c:v>
                </c:pt>
                <c:pt idx="274">
                  <c:v>254</c:v>
                </c:pt>
                <c:pt idx="275">
                  <c:v>271</c:v>
                </c:pt>
                <c:pt idx="276">
                  <c:v>288</c:v>
                </c:pt>
                <c:pt idx="277">
                  <c:v>313</c:v>
                </c:pt>
                <c:pt idx="278">
                  <c:v>329</c:v>
                </c:pt>
                <c:pt idx="279">
                  <c:v>333</c:v>
                </c:pt>
                <c:pt idx="280">
                  <c:v>327</c:v>
                </c:pt>
                <c:pt idx="281">
                  <c:v>311</c:v>
                </c:pt>
                <c:pt idx="282">
                  <c:v>300</c:v>
                </c:pt>
                <c:pt idx="283">
                  <c:v>298</c:v>
                </c:pt>
                <c:pt idx="284">
                  <c:v>295</c:v>
                </c:pt>
                <c:pt idx="285">
                  <c:v>283</c:v>
                </c:pt>
                <c:pt idx="286">
                  <c:v>271</c:v>
                </c:pt>
                <c:pt idx="287">
                  <c:v>258</c:v>
                </c:pt>
                <c:pt idx="288">
                  <c:v>265</c:v>
                </c:pt>
                <c:pt idx="289">
                  <c:v>295</c:v>
                </c:pt>
                <c:pt idx="290">
                  <c:v>333</c:v>
                </c:pt>
                <c:pt idx="291">
                  <c:v>371</c:v>
                </c:pt>
                <c:pt idx="292">
                  <c:v>406</c:v>
                </c:pt>
                <c:pt idx="293">
                  <c:v>430</c:v>
                </c:pt>
                <c:pt idx="294">
                  <c:v>443</c:v>
                </c:pt>
                <c:pt idx="295">
                  <c:v>460</c:v>
                </c:pt>
                <c:pt idx="296">
                  <c:v>473</c:v>
                </c:pt>
                <c:pt idx="297">
                  <c:v>492</c:v>
                </c:pt>
                <c:pt idx="298">
                  <c:v>519</c:v>
                </c:pt>
                <c:pt idx="299">
                  <c:v>543</c:v>
                </c:pt>
                <c:pt idx="300">
                  <c:v>567</c:v>
                </c:pt>
                <c:pt idx="301">
                  <c:v>584</c:v>
                </c:pt>
                <c:pt idx="302">
                  <c:v>593</c:v>
                </c:pt>
                <c:pt idx="303">
                  <c:v>599</c:v>
                </c:pt>
                <c:pt idx="304">
                  <c:v>607</c:v>
                </c:pt>
                <c:pt idx="305">
                  <c:v>622</c:v>
                </c:pt>
                <c:pt idx="306">
                  <c:v>647</c:v>
                </c:pt>
                <c:pt idx="307">
                  <c:v>677</c:v>
                </c:pt>
                <c:pt idx="308">
                  <c:v>712</c:v>
                </c:pt>
                <c:pt idx="309">
                  <c:v>741</c:v>
                </c:pt>
                <c:pt idx="310">
                  <c:v>765</c:v>
                </c:pt>
                <c:pt idx="311">
                  <c:v>794</c:v>
                </c:pt>
                <c:pt idx="312">
                  <c:v>816</c:v>
                </c:pt>
                <c:pt idx="313">
                  <c:v>846</c:v>
                </c:pt>
                <c:pt idx="314">
                  <c:v>878</c:v>
                </c:pt>
                <c:pt idx="315">
                  <c:v>898</c:v>
                </c:pt>
                <c:pt idx="316">
                  <c:v>911</c:v>
                </c:pt>
                <c:pt idx="317">
                  <c:v>926</c:v>
                </c:pt>
                <c:pt idx="318">
                  <c:v>953</c:v>
                </c:pt>
                <c:pt idx="319">
                  <c:v>968</c:v>
                </c:pt>
                <c:pt idx="320">
                  <c:v>998</c:v>
                </c:pt>
                <c:pt idx="321">
                  <c:v>1040</c:v>
                </c:pt>
                <c:pt idx="322">
                  <c:v>1070</c:v>
                </c:pt>
                <c:pt idx="323">
                  <c:v>1120</c:v>
                </c:pt>
                <c:pt idx="324">
                  <c:v>1170</c:v>
                </c:pt>
                <c:pt idx="325">
                  <c:v>1220</c:v>
                </c:pt>
                <c:pt idx="326">
                  <c:v>1260</c:v>
                </c:pt>
                <c:pt idx="327">
                  <c:v>1300</c:v>
                </c:pt>
                <c:pt idx="328">
                  <c:v>1350</c:v>
                </c:pt>
                <c:pt idx="329">
                  <c:v>1400</c:v>
                </c:pt>
                <c:pt idx="330">
                  <c:v>1450</c:v>
                </c:pt>
                <c:pt idx="331">
                  <c:v>1480</c:v>
                </c:pt>
                <c:pt idx="332">
                  <c:v>1490</c:v>
                </c:pt>
                <c:pt idx="333">
                  <c:v>1510</c:v>
                </c:pt>
                <c:pt idx="334">
                  <c:v>1530</c:v>
                </c:pt>
                <c:pt idx="335">
                  <c:v>1570</c:v>
                </c:pt>
                <c:pt idx="336">
                  <c:v>1610</c:v>
                </c:pt>
                <c:pt idx="337">
                  <c:v>1660</c:v>
                </c:pt>
                <c:pt idx="338">
                  <c:v>1710</c:v>
                </c:pt>
                <c:pt idx="339">
                  <c:v>1750</c:v>
                </c:pt>
                <c:pt idx="340">
                  <c:v>1790</c:v>
                </c:pt>
                <c:pt idx="341">
                  <c:v>1830</c:v>
                </c:pt>
                <c:pt idx="342">
                  <c:v>1870</c:v>
                </c:pt>
                <c:pt idx="343">
                  <c:v>1900</c:v>
                </c:pt>
                <c:pt idx="344">
                  <c:v>1920</c:v>
                </c:pt>
                <c:pt idx="345">
                  <c:v>1940</c:v>
                </c:pt>
                <c:pt idx="346">
                  <c:v>1950</c:v>
                </c:pt>
                <c:pt idx="347">
                  <c:v>1950</c:v>
                </c:pt>
                <c:pt idx="348">
                  <c:v>1960</c:v>
                </c:pt>
                <c:pt idx="349">
                  <c:v>1980</c:v>
                </c:pt>
                <c:pt idx="350">
                  <c:v>2010</c:v>
                </c:pt>
                <c:pt idx="351">
                  <c:v>2060</c:v>
                </c:pt>
                <c:pt idx="352">
                  <c:v>2100</c:v>
                </c:pt>
                <c:pt idx="353">
                  <c:v>2130</c:v>
                </c:pt>
                <c:pt idx="354">
                  <c:v>2160</c:v>
                </c:pt>
                <c:pt idx="355">
                  <c:v>2160</c:v>
                </c:pt>
                <c:pt idx="356">
                  <c:v>2150</c:v>
                </c:pt>
                <c:pt idx="357">
                  <c:v>2140</c:v>
                </c:pt>
                <c:pt idx="358">
                  <c:v>2120</c:v>
                </c:pt>
                <c:pt idx="359">
                  <c:v>2130</c:v>
                </c:pt>
                <c:pt idx="360">
                  <c:v>2160</c:v>
                </c:pt>
                <c:pt idx="361">
                  <c:v>2190</c:v>
                </c:pt>
                <c:pt idx="362">
                  <c:v>2210</c:v>
                </c:pt>
                <c:pt idx="363">
                  <c:v>2210</c:v>
                </c:pt>
                <c:pt idx="364">
                  <c:v>2200</c:v>
                </c:pt>
                <c:pt idx="365">
                  <c:v>2170</c:v>
                </c:pt>
                <c:pt idx="366">
                  <c:v>2150</c:v>
                </c:pt>
                <c:pt idx="367">
                  <c:v>2120</c:v>
                </c:pt>
                <c:pt idx="368">
                  <c:v>2090</c:v>
                </c:pt>
                <c:pt idx="369">
                  <c:v>2070</c:v>
                </c:pt>
                <c:pt idx="370">
                  <c:v>2060</c:v>
                </c:pt>
                <c:pt idx="371">
                  <c:v>2060</c:v>
                </c:pt>
                <c:pt idx="372">
                  <c:v>2060</c:v>
                </c:pt>
                <c:pt idx="373">
                  <c:v>2060</c:v>
                </c:pt>
                <c:pt idx="374">
                  <c:v>2040</c:v>
                </c:pt>
                <c:pt idx="375">
                  <c:v>2020</c:v>
                </c:pt>
                <c:pt idx="376">
                  <c:v>2000</c:v>
                </c:pt>
                <c:pt idx="377">
                  <c:v>1980</c:v>
                </c:pt>
                <c:pt idx="378">
                  <c:v>1970</c:v>
                </c:pt>
                <c:pt idx="379">
                  <c:v>1960</c:v>
                </c:pt>
                <c:pt idx="380">
                  <c:v>1940</c:v>
                </c:pt>
                <c:pt idx="381">
                  <c:v>1910</c:v>
                </c:pt>
                <c:pt idx="382">
                  <c:v>1870</c:v>
                </c:pt>
                <c:pt idx="383">
                  <c:v>1830</c:v>
                </c:pt>
                <c:pt idx="384">
                  <c:v>1790</c:v>
                </c:pt>
                <c:pt idx="385">
                  <c:v>1740</c:v>
                </c:pt>
                <c:pt idx="386">
                  <c:v>1700</c:v>
                </c:pt>
                <c:pt idx="387">
                  <c:v>1670</c:v>
                </c:pt>
                <c:pt idx="388">
                  <c:v>1660</c:v>
                </c:pt>
                <c:pt idx="389">
                  <c:v>1640</c:v>
                </c:pt>
                <c:pt idx="390">
                  <c:v>1620</c:v>
                </c:pt>
                <c:pt idx="391">
                  <c:v>1600</c:v>
                </c:pt>
                <c:pt idx="392">
                  <c:v>1560</c:v>
                </c:pt>
                <c:pt idx="393">
                  <c:v>1520</c:v>
                </c:pt>
                <c:pt idx="394">
                  <c:v>1490</c:v>
                </c:pt>
                <c:pt idx="395">
                  <c:v>1450</c:v>
                </c:pt>
                <c:pt idx="396">
                  <c:v>1420</c:v>
                </c:pt>
                <c:pt idx="397">
                  <c:v>1410</c:v>
                </c:pt>
                <c:pt idx="398">
                  <c:v>1390</c:v>
                </c:pt>
                <c:pt idx="399">
                  <c:v>1370</c:v>
                </c:pt>
                <c:pt idx="400">
                  <c:v>1340</c:v>
                </c:pt>
                <c:pt idx="401">
                  <c:v>1300</c:v>
                </c:pt>
                <c:pt idx="402">
                  <c:v>1280</c:v>
                </c:pt>
                <c:pt idx="403">
                  <c:v>1270</c:v>
                </c:pt>
                <c:pt idx="404">
                  <c:v>1280</c:v>
                </c:pt>
                <c:pt idx="405">
                  <c:v>1290</c:v>
                </c:pt>
                <c:pt idx="406">
                  <c:v>1270</c:v>
                </c:pt>
                <c:pt idx="407">
                  <c:v>1230</c:v>
                </c:pt>
                <c:pt idx="408">
                  <c:v>1200</c:v>
                </c:pt>
                <c:pt idx="409">
                  <c:v>1170</c:v>
                </c:pt>
                <c:pt idx="410">
                  <c:v>1150</c:v>
                </c:pt>
                <c:pt idx="411">
                  <c:v>1130</c:v>
                </c:pt>
                <c:pt idx="412">
                  <c:v>1100</c:v>
                </c:pt>
                <c:pt idx="413">
                  <c:v>1060</c:v>
                </c:pt>
                <c:pt idx="414">
                  <c:v>1010</c:v>
                </c:pt>
                <c:pt idx="415">
                  <c:v>982</c:v>
                </c:pt>
                <c:pt idx="416">
                  <c:v>958</c:v>
                </c:pt>
                <c:pt idx="417">
                  <c:v>939</c:v>
                </c:pt>
                <c:pt idx="418">
                  <c:v>926</c:v>
                </c:pt>
                <c:pt idx="419">
                  <c:v>906</c:v>
                </c:pt>
                <c:pt idx="420">
                  <c:v>878</c:v>
                </c:pt>
                <c:pt idx="421">
                  <c:v>851</c:v>
                </c:pt>
                <c:pt idx="422">
                  <c:v>819</c:v>
                </c:pt>
                <c:pt idx="423">
                  <c:v>796</c:v>
                </c:pt>
                <c:pt idx="424">
                  <c:v>783</c:v>
                </c:pt>
                <c:pt idx="425">
                  <c:v>777</c:v>
                </c:pt>
                <c:pt idx="426">
                  <c:v>775</c:v>
                </c:pt>
                <c:pt idx="427">
                  <c:v>777</c:v>
                </c:pt>
                <c:pt idx="428">
                  <c:v>779</c:v>
                </c:pt>
                <c:pt idx="429">
                  <c:v>773</c:v>
                </c:pt>
                <c:pt idx="430">
                  <c:v>766</c:v>
                </c:pt>
                <c:pt idx="431">
                  <c:v>748</c:v>
                </c:pt>
                <c:pt idx="432">
                  <c:v>734</c:v>
                </c:pt>
                <c:pt idx="433">
                  <c:v>717</c:v>
                </c:pt>
                <c:pt idx="434">
                  <c:v>688</c:v>
                </c:pt>
                <c:pt idx="435">
                  <c:v>656</c:v>
                </c:pt>
                <c:pt idx="436">
                  <c:v>625</c:v>
                </c:pt>
                <c:pt idx="437">
                  <c:v>611</c:v>
                </c:pt>
                <c:pt idx="438">
                  <c:v>603</c:v>
                </c:pt>
                <c:pt idx="439">
                  <c:v>595</c:v>
                </c:pt>
                <c:pt idx="440">
                  <c:v>583</c:v>
                </c:pt>
                <c:pt idx="441">
                  <c:v>572</c:v>
                </c:pt>
                <c:pt idx="442">
                  <c:v>567</c:v>
                </c:pt>
                <c:pt idx="443">
                  <c:v>569</c:v>
                </c:pt>
                <c:pt idx="444">
                  <c:v>567</c:v>
                </c:pt>
                <c:pt idx="445">
                  <c:v>553</c:v>
                </c:pt>
                <c:pt idx="446">
                  <c:v>531</c:v>
                </c:pt>
                <c:pt idx="447">
                  <c:v>496</c:v>
                </c:pt>
                <c:pt idx="448">
                  <c:v>471</c:v>
                </c:pt>
                <c:pt idx="449">
                  <c:v>456</c:v>
                </c:pt>
                <c:pt idx="450">
                  <c:v>449</c:v>
                </c:pt>
                <c:pt idx="451">
                  <c:v>447</c:v>
                </c:pt>
                <c:pt idx="452">
                  <c:v>432</c:v>
                </c:pt>
                <c:pt idx="453">
                  <c:v>407</c:v>
                </c:pt>
                <c:pt idx="454">
                  <c:v>382</c:v>
                </c:pt>
                <c:pt idx="455">
                  <c:v>357</c:v>
                </c:pt>
                <c:pt idx="456">
                  <c:v>342</c:v>
                </c:pt>
                <c:pt idx="457">
                  <c:v>336</c:v>
                </c:pt>
                <c:pt idx="458">
                  <c:v>329</c:v>
                </c:pt>
                <c:pt idx="459">
                  <c:v>334</c:v>
                </c:pt>
                <c:pt idx="460">
                  <c:v>340</c:v>
                </c:pt>
                <c:pt idx="461">
                  <c:v>341</c:v>
                </c:pt>
                <c:pt idx="462">
                  <c:v>335</c:v>
                </c:pt>
                <c:pt idx="463">
                  <c:v>310</c:v>
                </c:pt>
                <c:pt idx="464">
                  <c:v>281</c:v>
                </c:pt>
                <c:pt idx="465">
                  <c:v>255</c:v>
                </c:pt>
                <c:pt idx="466">
                  <c:v>237</c:v>
                </c:pt>
                <c:pt idx="467">
                  <c:v>228</c:v>
                </c:pt>
                <c:pt idx="468">
                  <c:v>222</c:v>
                </c:pt>
                <c:pt idx="469">
                  <c:v>217</c:v>
                </c:pt>
                <c:pt idx="470">
                  <c:v>217</c:v>
                </c:pt>
                <c:pt idx="471">
                  <c:v>220</c:v>
                </c:pt>
                <c:pt idx="472">
                  <c:v>212</c:v>
                </c:pt>
                <c:pt idx="473">
                  <c:v>208</c:v>
                </c:pt>
                <c:pt idx="474">
                  <c:v>196</c:v>
                </c:pt>
                <c:pt idx="475">
                  <c:v>181</c:v>
                </c:pt>
                <c:pt idx="476">
                  <c:v>170</c:v>
                </c:pt>
                <c:pt idx="477">
                  <c:v>157</c:v>
                </c:pt>
                <c:pt idx="478">
                  <c:v>152</c:v>
                </c:pt>
                <c:pt idx="479">
                  <c:v>147</c:v>
                </c:pt>
                <c:pt idx="480">
                  <c:v>144</c:v>
                </c:pt>
                <c:pt idx="481">
                  <c:v>146</c:v>
                </c:pt>
                <c:pt idx="482">
                  <c:v>152</c:v>
                </c:pt>
                <c:pt idx="483">
                  <c:v>158</c:v>
                </c:pt>
                <c:pt idx="484">
                  <c:v>170</c:v>
                </c:pt>
                <c:pt idx="485">
                  <c:v>164</c:v>
                </c:pt>
                <c:pt idx="486">
                  <c:v>151</c:v>
                </c:pt>
                <c:pt idx="487">
                  <c:v>140</c:v>
                </c:pt>
                <c:pt idx="488">
                  <c:v>128</c:v>
                </c:pt>
                <c:pt idx="489">
                  <c:v>124</c:v>
                </c:pt>
                <c:pt idx="490">
                  <c:v>126</c:v>
                </c:pt>
                <c:pt idx="491">
                  <c:v>137</c:v>
                </c:pt>
                <c:pt idx="492">
                  <c:v>149</c:v>
                </c:pt>
                <c:pt idx="493">
                  <c:v>159</c:v>
                </c:pt>
                <c:pt idx="494">
                  <c:v>164</c:v>
                </c:pt>
                <c:pt idx="495">
                  <c:v>158</c:v>
                </c:pt>
                <c:pt idx="496">
                  <c:v>148</c:v>
                </c:pt>
                <c:pt idx="497">
                  <c:v>142</c:v>
                </c:pt>
                <c:pt idx="498">
                  <c:v>130</c:v>
                </c:pt>
                <c:pt idx="499">
                  <c:v>114</c:v>
                </c:pt>
                <c:pt idx="500">
                  <c:v>108</c:v>
                </c:pt>
                <c:pt idx="501">
                  <c:v>99.2</c:v>
                </c:pt>
                <c:pt idx="502">
                  <c:v>98.5</c:v>
                </c:pt>
                <c:pt idx="503">
                  <c:v>104</c:v>
                </c:pt>
                <c:pt idx="504">
                  <c:v>110</c:v>
                </c:pt>
                <c:pt idx="505">
                  <c:v>110</c:v>
                </c:pt>
                <c:pt idx="506">
                  <c:v>99</c:v>
                </c:pt>
                <c:pt idx="507">
                  <c:v>73.599999999999994</c:v>
                </c:pt>
                <c:pt idx="508">
                  <c:v>32.200000000000003</c:v>
                </c:pt>
                <c:pt idx="509">
                  <c:v>21.7</c:v>
                </c:pt>
                <c:pt idx="510">
                  <c:v>27.5</c:v>
                </c:pt>
                <c:pt idx="511">
                  <c:v>45.4</c:v>
                </c:pt>
                <c:pt idx="512">
                  <c:v>66.8</c:v>
                </c:pt>
                <c:pt idx="513">
                  <c:v>65.8</c:v>
                </c:pt>
                <c:pt idx="514">
                  <c:v>53</c:v>
                </c:pt>
                <c:pt idx="515">
                  <c:v>33.799999999999997</c:v>
                </c:pt>
                <c:pt idx="516">
                  <c:v>19.3</c:v>
                </c:pt>
                <c:pt idx="517">
                  <c:v>16.2</c:v>
                </c:pt>
                <c:pt idx="518">
                  <c:v>22.9</c:v>
                </c:pt>
                <c:pt idx="519">
                  <c:v>42.1</c:v>
                </c:pt>
                <c:pt idx="520">
                  <c:v>64.2</c:v>
                </c:pt>
                <c:pt idx="521">
                  <c:v>77.599999999999994</c:v>
                </c:pt>
                <c:pt idx="522">
                  <c:v>86.6</c:v>
                </c:pt>
                <c:pt idx="523">
                  <c:v>86.6</c:v>
                </c:pt>
                <c:pt idx="524">
                  <c:v>77.400000000000006</c:v>
                </c:pt>
                <c:pt idx="525">
                  <c:v>64.900000000000006</c:v>
                </c:pt>
                <c:pt idx="526">
                  <c:v>71.099999999999994</c:v>
                </c:pt>
                <c:pt idx="527">
                  <c:v>90.9</c:v>
                </c:pt>
                <c:pt idx="528">
                  <c:v>99.3</c:v>
                </c:pt>
                <c:pt idx="529">
                  <c:v>93.9</c:v>
                </c:pt>
                <c:pt idx="530">
                  <c:v>68.5</c:v>
                </c:pt>
                <c:pt idx="531">
                  <c:v>39.4</c:v>
                </c:pt>
                <c:pt idx="532">
                  <c:v>31.2</c:v>
                </c:pt>
                <c:pt idx="533">
                  <c:v>42.3</c:v>
                </c:pt>
                <c:pt idx="534">
                  <c:v>57.4</c:v>
                </c:pt>
                <c:pt idx="535">
                  <c:v>59.8</c:v>
                </c:pt>
                <c:pt idx="536">
                  <c:v>57.7</c:v>
                </c:pt>
                <c:pt idx="537">
                  <c:v>53.1</c:v>
                </c:pt>
                <c:pt idx="538">
                  <c:v>57.9</c:v>
                </c:pt>
                <c:pt idx="539">
                  <c:v>75.8</c:v>
                </c:pt>
                <c:pt idx="540">
                  <c:v>86.7</c:v>
                </c:pt>
                <c:pt idx="541">
                  <c:v>88.1</c:v>
                </c:pt>
                <c:pt idx="542">
                  <c:v>85.7</c:v>
                </c:pt>
                <c:pt idx="543">
                  <c:v>90.5</c:v>
                </c:pt>
                <c:pt idx="544">
                  <c:v>97.8</c:v>
                </c:pt>
                <c:pt idx="545">
                  <c:v>95.4</c:v>
                </c:pt>
                <c:pt idx="546">
                  <c:v>81.3</c:v>
                </c:pt>
                <c:pt idx="547">
                  <c:v>50.5</c:v>
                </c:pt>
                <c:pt idx="548">
                  <c:v>37.1</c:v>
                </c:pt>
                <c:pt idx="549">
                  <c:v>43.2</c:v>
                </c:pt>
                <c:pt idx="550">
                  <c:v>59.9</c:v>
                </c:pt>
                <c:pt idx="551">
                  <c:v>80</c:v>
                </c:pt>
                <c:pt idx="552">
                  <c:v>82.7</c:v>
                </c:pt>
                <c:pt idx="553">
                  <c:v>75.7</c:v>
                </c:pt>
                <c:pt idx="554">
                  <c:v>68.3</c:v>
                </c:pt>
                <c:pt idx="555">
                  <c:v>73.599999999999994</c:v>
                </c:pt>
                <c:pt idx="556">
                  <c:v>83.7</c:v>
                </c:pt>
                <c:pt idx="557">
                  <c:v>90.1</c:v>
                </c:pt>
                <c:pt idx="558">
                  <c:v>80.099999999999994</c:v>
                </c:pt>
                <c:pt idx="559">
                  <c:v>57.5</c:v>
                </c:pt>
                <c:pt idx="560">
                  <c:v>33.700000000000003</c:v>
                </c:pt>
                <c:pt idx="561">
                  <c:v>27.1</c:v>
                </c:pt>
                <c:pt idx="562">
                  <c:v>29.6</c:v>
                </c:pt>
                <c:pt idx="563">
                  <c:v>28</c:v>
                </c:pt>
                <c:pt idx="564">
                  <c:v>27.5</c:v>
                </c:pt>
                <c:pt idx="565">
                  <c:v>15.1</c:v>
                </c:pt>
                <c:pt idx="566">
                  <c:v>10</c:v>
                </c:pt>
                <c:pt idx="567">
                  <c:v>26.7</c:v>
                </c:pt>
                <c:pt idx="568">
                  <c:v>52.1</c:v>
                </c:pt>
                <c:pt idx="569">
                  <c:v>73</c:v>
                </c:pt>
                <c:pt idx="570">
                  <c:v>87.4</c:v>
                </c:pt>
                <c:pt idx="571">
                  <c:v>98.2</c:v>
                </c:pt>
                <c:pt idx="572">
                  <c:v>98.5</c:v>
                </c:pt>
                <c:pt idx="573">
                  <c:v>100</c:v>
                </c:pt>
                <c:pt idx="574">
                  <c:v>93</c:v>
                </c:pt>
                <c:pt idx="575">
                  <c:v>81.2</c:v>
                </c:pt>
                <c:pt idx="576">
                  <c:v>71.8</c:v>
                </c:pt>
                <c:pt idx="577">
                  <c:v>67.7</c:v>
                </c:pt>
                <c:pt idx="578">
                  <c:v>65.7</c:v>
                </c:pt>
                <c:pt idx="579">
                  <c:v>61.1</c:v>
                </c:pt>
                <c:pt idx="580">
                  <c:v>62.3</c:v>
                </c:pt>
                <c:pt idx="581">
                  <c:v>58.6</c:v>
                </c:pt>
                <c:pt idx="582">
                  <c:v>51.5</c:v>
                </c:pt>
                <c:pt idx="583">
                  <c:v>55.7</c:v>
                </c:pt>
                <c:pt idx="584">
                  <c:v>63.2</c:v>
                </c:pt>
                <c:pt idx="585">
                  <c:v>65.7</c:v>
                </c:pt>
                <c:pt idx="586">
                  <c:v>65.900000000000006</c:v>
                </c:pt>
                <c:pt idx="587">
                  <c:v>59.7</c:v>
                </c:pt>
                <c:pt idx="588">
                  <c:v>52.3</c:v>
                </c:pt>
                <c:pt idx="589">
                  <c:v>58.9</c:v>
                </c:pt>
                <c:pt idx="590">
                  <c:v>61.2</c:v>
                </c:pt>
                <c:pt idx="591">
                  <c:v>67.599999999999994</c:v>
                </c:pt>
                <c:pt idx="592">
                  <c:v>68</c:v>
                </c:pt>
                <c:pt idx="593">
                  <c:v>63.5</c:v>
                </c:pt>
                <c:pt idx="594">
                  <c:v>72.2</c:v>
                </c:pt>
                <c:pt idx="595">
                  <c:v>71.7</c:v>
                </c:pt>
                <c:pt idx="596">
                  <c:v>69.599999999999994</c:v>
                </c:pt>
                <c:pt idx="597">
                  <c:v>79.599999999999994</c:v>
                </c:pt>
                <c:pt idx="598">
                  <c:v>76.400000000000006</c:v>
                </c:pt>
                <c:pt idx="599">
                  <c:v>72.3</c:v>
                </c:pt>
                <c:pt idx="600">
                  <c:v>79.400000000000006</c:v>
                </c:pt>
                <c:pt idx="601">
                  <c:v>70.599999999999994</c:v>
                </c:pt>
                <c:pt idx="602">
                  <c:v>54.7</c:v>
                </c:pt>
                <c:pt idx="603">
                  <c:v>37.6</c:v>
                </c:pt>
                <c:pt idx="604">
                  <c:v>18.3</c:v>
                </c:pt>
                <c:pt idx="605">
                  <c:v>17.399999999999999</c:v>
                </c:pt>
                <c:pt idx="606">
                  <c:v>34.6</c:v>
                </c:pt>
                <c:pt idx="607">
                  <c:v>53.1</c:v>
                </c:pt>
                <c:pt idx="608">
                  <c:v>62.9</c:v>
                </c:pt>
                <c:pt idx="609">
                  <c:v>57.4</c:v>
                </c:pt>
                <c:pt idx="610">
                  <c:v>51.6</c:v>
                </c:pt>
                <c:pt idx="611">
                  <c:v>44</c:v>
                </c:pt>
                <c:pt idx="612">
                  <c:v>34.200000000000003</c:v>
                </c:pt>
                <c:pt idx="613">
                  <c:v>26</c:v>
                </c:pt>
                <c:pt idx="614">
                  <c:v>26.4</c:v>
                </c:pt>
                <c:pt idx="615">
                  <c:v>33.1</c:v>
                </c:pt>
                <c:pt idx="616">
                  <c:v>48.1</c:v>
                </c:pt>
              </c:numCache>
            </c:numRef>
          </c:val>
          <c:smooth val="0"/>
          <c:extLst>
            <c:ext xmlns:c16="http://schemas.microsoft.com/office/drawing/2014/chart" uri="{C3380CC4-5D6E-409C-BE32-E72D297353CC}">
              <c16:uniqueId val="{00000003-8E9D-CB4C-AC62-142B00ACA635}"/>
            </c:ext>
          </c:extLst>
        </c:ser>
        <c:ser>
          <c:idx val="6"/>
          <c:order val="4"/>
          <c:tx>
            <c:strRef>
              <c:f>'F3'!$G$1</c:f>
              <c:strCache>
                <c:ptCount val="1"/>
                <c:pt idx="0">
                  <c:v>72 hours</c:v>
                </c:pt>
              </c:strCache>
            </c:strRef>
          </c:tx>
          <c:spPr>
            <a:ln w="28575" cap="rnd">
              <a:solidFill>
                <a:schemeClr val="accent1">
                  <a:lumMod val="60000"/>
                </a:schemeClr>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'F3'!$G$800:$G$1416</c:f>
              <c:numCache>
                <c:formatCode>General</c:formatCode>
                <c:ptCount val="617"/>
                <c:pt idx="0">
                  <c:v>-238</c:v>
                </c:pt>
                <c:pt idx="1">
                  <c:v>-227</c:v>
                </c:pt>
                <c:pt idx="2">
                  <c:v>-221</c:v>
                </c:pt>
                <c:pt idx="3">
                  <c:v>-217</c:v>
                </c:pt>
                <c:pt idx="4">
                  <c:v>-216</c:v>
                </c:pt>
                <c:pt idx="5">
                  <c:v>-218</c:v>
                </c:pt>
                <c:pt idx="6">
                  <c:v>-226</c:v>
                </c:pt>
                <c:pt idx="7">
                  <c:v>-230</c:v>
                </c:pt>
                <c:pt idx="8">
                  <c:v>-232</c:v>
                </c:pt>
                <c:pt idx="9">
                  <c:v>-237</c:v>
                </c:pt>
                <c:pt idx="10">
                  <c:v>-239</c:v>
                </c:pt>
                <c:pt idx="11">
                  <c:v>-239</c:v>
                </c:pt>
                <c:pt idx="12">
                  <c:v>-241</c:v>
                </c:pt>
                <c:pt idx="13">
                  <c:v>-242</c:v>
                </c:pt>
                <c:pt idx="14">
                  <c:v>-242</c:v>
                </c:pt>
                <c:pt idx="15">
                  <c:v>-241</c:v>
                </c:pt>
                <c:pt idx="16">
                  <c:v>-238</c:v>
                </c:pt>
                <c:pt idx="17">
                  <c:v>-231</c:v>
                </c:pt>
                <c:pt idx="18">
                  <c:v>-220</c:v>
                </c:pt>
                <c:pt idx="19">
                  <c:v>-213</c:v>
                </c:pt>
                <c:pt idx="20">
                  <c:v>-212</c:v>
                </c:pt>
                <c:pt idx="21">
                  <c:v>-215</c:v>
                </c:pt>
                <c:pt idx="22">
                  <c:v>-223</c:v>
                </c:pt>
                <c:pt idx="23">
                  <c:v>-232</c:v>
                </c:pt>
                <c:pt idx="24">
                  <c:v>-236</c:v>
                </c:pt>
                <c:pt idx="25">
                  <c:v>-238</c:v>
                </c:pt>
                <c:pt idx="26">
                  <c:v>-240</c:v>
                </c:pt>
                <c:pt idx="27">
                  <c:v>-240</c:v>
                </c:pt>
                <c:pt idx="28">
                  <c:v>-237</c:v>
                </c:pt>
                <c:pt idx="29">
                  <c:v>-227</c:v>
                </c:pt>
                <c:pt idx="30">
                  <c:v>-216</c:v>
                </c:pt>
                <c:pt idx="31">
                  <c:v>-211</c:v>
                </c:pt>
                <c:pt idx="32">
                  <c:v>-210</c:v>
                </c:pt>
                <c:pt idx="33">
                  <c:v>-215</c:v>
                </c:pt>
                <c:pt idx="34">
                  <c:v>-229</c:v>
                </c:pt>
                <c:pt idx="35">
                  <c:v>-242</c:v>
                </c:pt>
                <c:pt idx="36">
                  <c:v>-251</c:v>
                </c:pt>
                <c:pt idx="37">
                  <c:v>-257</c:v>
                </c:pt>
                <c:pt idx="38">
                  <c:v>-258</c:v>
                </c:pt>
                <c:pt idx="39">
                  <c:v>-255</c:v>
                </c:pt>
                <c:pt idx="40">
                  <c:v>-248</c:v>
                </c:pt>
                <c:pt idx="41">
                  <c:v>-247</c:v>
                </c:pt>
                <c:pt idx="42">
                  <c:v>-244</c:v>
                </c:pt>
                <c:pt idx="43">
                  <c:v>-238</c:v>
                </c:pt>
                <c:pt idx="44">
                  <c:v>-232</c:v>
                </c:pt>
                <c:pt idx="45">
                  <c:v>-228</c:v>
                </c:pt>
                <c:pt idx="46">
                  <c:v>-220</c:v>
                </c:pt>
                <c:pt idx="47">
                  <c:v>-216</c:v>
                </c:pt>
                <c:pt idx="48">
                  <c:v>-211</c:v>
                </c:pt>
                <c:pt idx="49">
                  <c:v>-198</c:v>
                </c:pt>
                <c:pt idx="50">
                  <c:v>-194</c:v>
                </c:pt>
                <c:pt idx="51">
                  <c:v>-190</c:v>
                </c:pt>
                <c:pt idx="52">
                  <c:v>-190</c:v>
                </c:pt>
                <c:pt idx="53">
                  <c:v>-198</c:v>
                </c:pt>
                <c:pt idx="54">
                  <c:v>-203</c:v>
                </c:pt>
                <c:pt idx="55">
                  <c:v>-206</c:v>
                </c:pt>
                <c:pt idx="56">
                  <c:v>-210</c:v>
                </c:pt>
                <c:pt idx="57">
                  <c:v>-210</c:v>
                </c:pt>
                <c:pt idx="58">
                  <c:v>-212</c:v>
                </c:pt>
                <c:pt idx="59">
                  <c:v>-214</c:v>
                </c:pt>
                <c:pt idx="60">
                  <c:v>-201</c:v>
                </c:pt>
                <c:pt idx="61">
                  <c:v>-185</c:v>
                </c:pt>
                <c:pt idx="62">
                  <c:v>-168</c:v>
                </c:pt>
                <c:pt idx="63">
                  <c:v>-153</c:v>
                </c:pt>
                <c:pt idx="64">
                  <c:v>-155</c:v>
                </c:pt>
                <c:pt idx="65">
                  <c:v>-162</c:v>
                </c:pt>
                <c:pt idx="66">
                  <c:v>-169</c:v>
                </c:pt>
                <c:pt idx="67">
                  <c:v>-181</c:v>
                </c:pt>
                <c:pt idx="68">
                  <c:v>-189</c:v>
                </c:pt>
                <c:pt idx="69">
                  <c:v>-193</c:v>
                </c:pt>
                <c:pt idx="70">
                  <c:v>-199</c:v>
                </c:pt>
                <c:pt idx="71">
                  <c:v>-199</c:v>
                </c:pt>
                <c:pt idx="72">
                  <c:v>-187</c:v>
                </c:pt>
                <c:pt idx="73">
                  <c:v>-168</c:v>
                </c:pt>
                <c:pt idx="74">
                  <c:v>-150</c:v>
                </c:pt>
                <c:pt idx="75">
                  <c:v>-134</c:v>
                </c:pt>
                <c:pt idx="76">
                  <c:v>-132</c:v>
                </c:pt>
                <c:pt idx="77">
                  <c:v>-140</c:v>
                </c:pt>
                <c:pt idx="78">
                  <c:v>-153</c:v>
                </c:pt>
                <c:pt idx="79">
                  <c:v>-168</c:v>
                </c:pt>
                <c:pt idx="80">
                  <c:v>-180</c:v>
                </c:pt>
                <c:pt idx="81">
                  <c:v>-192</c:v>
                </c:pt>
                <c:pt idx="82">
                  <c:v>-202</c:v>
                </c:pt>
                <c:pt idx="83">
                  <c:v>-196</c:v>
                </c:pt>
                <c:pt idx="84">
                  <c:v>-188</c:v>
                </c:pt>
                <c:pt idx="85">
                  <c:v>-174</c:v>
                </c:pt>
                <c:pt idx="86">
                  <c:v>-154</c:v>
                </c:pt>
                <c:pt idx="87">
                  <c:v>-142</c:v>
                </c:pt>
                <c:pt idx="88">
                  <c:v>-141</c:v>
                </c:pt>
                <c:pt idx="89">
                  <c:v>-144</c:v>
                </c:pt>
                <c:pt idx="90">
                  <c:v>-150</c:v>
                </c:pt>
                <c:pt idx="91">
                  <c:v>-153</c:v>
                </c:pt>
                <c:pt idx="92">
                  <c:v>-156</c:v>
                </c:pt>
                <c:pt idx="93">
                  <c:v>-149</c:v>
                </c:pt>
                <c:pt idx="94">
                  <c:v>-140</c:v>
                </c:pt>
                <c:pt idx="95">
                  <c:v>-138</c:v>
                </c:pt>
                <c:pt idx="96">
                  <c:v>-132</c:v>
                </c:pt>
                <c:pt idx="97">
                  <c:v>-128</c:v>
                </c:pt>
                <c:pt idx="98">
                  <c:v>-134</c:v>
                </c:pt>
                <c:pt idx="99">
                  <c:v>-139</c:v>
                </c:pt>
                <c:pt idx="100">
                  <c:v>-140</c:v>
                </c:pt>
                <c:pt idx="101">
                  <c:v>-146</c:v>
                </c:pt>
                <c:pt idx="102">
                  <c:v>-146</c:v>
                </c:pt>
                <c:pt idx="103">
                  <c:v>-139</c:v>
                </c:pt>
                <c:pt idx="104">
                  <c:v>-136</c:v>
                </c:pt>
                <c:pt idx="105">
                  <c:v>-123</c:v>
                </c:pt>
                <c:pt idx="106">
                  <c:v>-106</c:v>
                </c:pt>
                <c:pt idx="107">
                  <c:v>-101</c:v>
                </c:pt>
                <c:pt idx="108">
                  <c:v>-102</c:v>
                </c:pt>
                <c:pt idx="109">
                  <c:v>-111</c:v>
                </c:pt>
                <c:pt idx="110">
                  <c:v>-129</c:v>
                </c:pt>
                <c:pt idx="111">
                  <c:v>-138</c:v>
                </c:pt>
                <c:pt idx="112">
                  <c:v>-140</c:v>
                </c:pt>
                <c:pt idx="113">
                  <c:v>-137</c:v>
                </c:pt>
                <c:pt idx="114">
                  <c:v>-134</c:v>
                </c:pt>
                <c:pt idx="115">
                  <c:v>-128</c:v>
                </c:pt>
                <c:pt idx="116">
                  <c:v>-122</c:v>
                </c:pt>
                <c:pt idx="117">
                  <c:v>-122</c:v>
                </c:pt>
                <c:pt idx="118">
                  <c:v>-122</c:v>
                </c:pt>
                <c:pt idx="119">
                  <c:v>-123</c:v>
                </c:pt>
                <c:pt idx="120">
                  <c:v>-140</c:v>
                </c:pt>
                <c:pt idx="121">
                  <c:v>-159</c:v>
                </c:pt>
                <c:pt idx="122">
                  <c:v>-167</c:v>
                </c:pt>
                <c:pt idx="123">
                  <c:v>-165</c:v>
                </c:pt>
                <c:pt idx="124">
                  <c:v>-154</c:v>
                </c:pt>
                <c:pt idx="125">
                  <c:v>-135</c:v>
                </c:pt>
                <c:pt idx="126">
                  <c:v>-117</c:v>
                </c:pt>
                <c:pt idx="127">
                  <c:v>-112</c:v>
                </c:pt>
                <c:pt idx="128">
                  <c:v>-118</c:v>
                </c:pt>
                <c:pt idx="129">
                  <c:v>-122</c:v>
                </c:pt>
                <c:pt idx="130">
                  <c:v>-127</c:v>
                </c:pt>
                <c:pt idx="131">
                  <c:v>-131</c:v>
                </c:pt>
                <c:pt idx="132">
                  <c:v>-129</c:v>
                </c:pt>
                <c:pt idx="133">
                  <c:v>-125</c:v>
                </c:pt>
                <c:pt idx="134">
                  <c:v>-119</c:v>
                </c:pt>
                <c:pt idx="135">
                  <c:v>-112</c:v>
                </c:pt>
                <c:pt idx="136">
                  <c:v>-103</c:v>
                </c:pt>
                <c:pt idx="137">
                  <c:v>-97.6</c:v>
                </c:pt>
                <c:pt idx="138">
                  <c:v>-96.8</c:v>
                </c:pt>
                <c:pt idx="139">
                  <c:v>-94.5</c:v>
                </c:pt>
                <c:pt idx="140">
                  <c:v>-88.2</c:v>
                </c:pt>
                <c:pt idx="141">
                  <c:v>-81</c:v>
                </c:pt>
                <c:pt idx="142">
                  <c:v>-80.3</c:v>
                </c:pt>
                <c:pt idx="143">
                  <c:v>-78</c:v>
                </c:pt>
                <c:pt idx="144">
                  <c:v>-84</c:v>
                </c:pt>
                <c:pt idx="145">
                  <c:v>-99.2</c:v>
                </c:pt>
                <c:pt idx="146">
                  <c:v>-106</c:v>
                </c:pt>
                <c:pt idx="147">
                  <c:v>-110</c:v>
                </c:pt>
                <c:pt idx="148">
                  <c:v>-116</c:v>
                </c:pt>
                <c:pt idx="149">
                  <c:v>-109</c:v>
                </c:pt>
                <c:pt idx="150">
                  <c:v>-101</c:v>
                </c:pt>
                <c:pt idx="151">
                  <c:v>-98.9</c:v>
                </c:pt>
                <c:pt idx="152">
                  <c:v>-95.5</c:v>
                </c:pt>
                <c:pt idx="153">
                  <c:v>-93.5</c:v>
                </c:pt>
                <c:pt idx="154">
                  <c:v>-95.8</c:v>
                </c:pt>
                <c:pt idx="155">
                  <c:v>-97.3</c:v>
                </c:pt>
                <c:pt idx="156">
                  <c:v>-94.1</c:v>
                </c:pt>
                <c:pt idx="157">
                  <c:v>-98</c:v>
                </c:pt>
                <c:pt idx="158">
                  <c:v>-109</c:v>
                </c:pt>
                <c:pt idx="159">
                  <c:v>-123</c:v>
                </c:pt>
                <c:pt idx="160">
                  <c:v>-147</c:v>
                </c:pt>
                <c:pt idx="161">
                  <c:v>-163</c:v>
                </c:pt>
                <c:pt idx="162">
                  <c:v>-163</c:v>
                </c:pt>
                <c:pt idx="163">
                  <c:v>-152</c:v>
                </c:pt>
                <c:pt idx="164">
                  <c:v>-135</c:v>
                </c:pt>
                <c:pt idx="165">
                  <c:v>-122</c:v>
                </c:pt>
                <c:pt idx="166">
                  <c:v>-118</c:v>
                </c:pt>
                <c:pt idx="167">
                  <c:v>-121</c:v>
                </c:pt>
                <c:pt idx="168">
                  <c:v>-121</c:v>
                </c:pt>
                <c:pt idx="169">
                  <c:v>-124</c:v>
                </c:pt>
                <c:pt idx="170">
                  <c:v>-130</c:v>
                </c:pt>
                <c:pt idx="171">
                  <c:v>-142</c:v>
                </c:pt>
                <c:pt idx="172">
                  <c:v>-158</c:v>
                </c:pt>
                <c:pt idx="173">
                  <c:v>-172</c:v>
                </c:pt>
                <c:pt idx="174">
                  <c:v>-179</c:v>
                </c:pt>
                <c:pt idx="175">
                  <c:v>-180</c:v>
                </c:pt>
                <c:pt idx="176">
                  <c:v>-176</c:v>
                </c:pt>
                <c:pt idx="177">
                  <c:v>-170</c:v>
                </c:pt>
                <c:pt idx="178">
                  <c:v>-161</c:v>
                </c:pt>
                <c:pt idx="179">
                  <c:v>-148</c:v>
                </c:pt>
                <c:pt idx="180">
                  <c:v>-129</c:v>
                </c:pt>
                <c:pt idx="181">
                  <c:v>-110</c:v>
                </c:pt>
                <c:pt idx="182">
                  <c:v>-94.3</c:v>
                </c:pt>
                <c:pt idx="183">
                  <c:v>-85.3</c:v>
                </c:pt>
                <c:pt idx="184">
                  <c:v>-81.5</c:v>
                </c:pt>
                <c:pt idx="185">
                  <c:v>-86.9</c:v>
                </c:pt>
                <c:pt idx="186">
                  <c:v>-89.4</c:v>
                </c:pt>
                <c:pt idx="187">
                  <c:v>-88.4</c:v>
                </c:pt>
                <c:pt idx="188">
                  <c:v>-85.5</c:v>
                </c:pt>
                <c:pt idx="189">
                  <c:v>-81.400000000000006</c:v>
                </c:pt>
                <c:pt idx="190">
                  <c:v>-85.2</c:v>
                </c:pt>
                <c:pt idx="191">
                  <c:v>-94.2</c:v>
                </c:pt>
                <c:pt idx="192">
                  <c:v>-103</c:v>
                </c:pt>
                <c:pt idx="193">
                  <c:v>-112</c:v>
                </c:pt>
                <c:pt idx="194">
                  <c:v>-112</c:v>
                </c:pt>
                <c:pt idx="195">
                  <c:v>-110</c:v>
                </c:pt>
                <c:pt idx="196">
                  <c:v>-109</c:v>
                </c:pt>
                <c:pt idx="197">
                  <c:v>-111</c:v>
                </c:pt>
                <c:pt idx="198">
                  <c:v>-113</c:v>
                </c:pt>
                <c:pt idx="199">
                  <c:v>-113</c:v>
                </c:pt>
                <c:pt idx="200">
                  <c:v>-110</c:v>
                </c:pt>
                <c:pt idx="201">
                  <c:v>-110</c:v>
                </c:pt>
                <c:pt idx="202">
                  <c:v>-106</c:v>
                </c:pt>
                <c:pt idx="203">
                  <c:v>-98.7</c:v>
                </c:pt>
                <c:pt idx="204">
                  <c:v>-96.2</c:v>
                </c:pt>
                <c:pt idx="205">
                  <c:v>-94.8</c:v>
                </c:pt>
                <c:pt idx="206">
                  <c:v>-95</c:v>
                </c:pt>
                <c:pt idx="207">
                  <c:v>-102</c:v>
                </c:pt>
                <c:pt idx="208">
                  <c:v>-110</c:v>
                </c:pt>
                <c:pt idx="209">
                  <c:v>-109</c:v>
                </c:pt>
                <c:pt idx="210">
                  <c:v>-109</c:v>
                </c:pt>
                <c:pt idx="211">
                  <c:v>-109</c:v>
                </c:pt>
                <c:pt idx="212">
                  <c:v>-105</c:v>
                </c:pt>
                <c:pt idx="213">
                  <c:v>-107</c:v>
                </c:pt>
                <c:pt idx="214">
                  <c:v>-111</c:v>
                </c:pt>
                <c:pt idx="215">
                  <c:v>-116</c:v>
                </c:pt>
                <c:pt idx="216">
                  <c:v>-122</c:v>
                </c:pt>
                <c:pt idx="217">
                  <c:v>-121</c:v>
                </c:pt>
                <c:pt idx="218">
                  <c:v>-114</c:v>
                </c:pt>
                <c:pt idx="219">
                  <c:v>-102</c:v>
                </c:pt>
                <c:pt idx="220">
                  <c:v>-86.7</c:v>
                </c:pt>
                <c:pt idx="221">
                  <c:v>-76.2</c:v>
                </c:pt>
                <c:pt idx="222">
                  <c:v>-72.5</c:v>
                </c:pt>
                <c:pt idx="223">
                  <c:v>-72.5</c:v>
                </c:pt>
                <c:pt idx="224">
                  <c:v>-76.400000000000006</c:v>
                </c:pt>
                <c:pt idx="225">
                  <c:v>-77.400000000000006</c:v>
                </c:pt>
                <c:pt idx="226">
                  <c:v>-77.099999999999994</c:v>
                </c:pt>
                <c:pt idx="227">
                  <c:v>-76.5</c:v>
                </c:pt>
                <c:pt idx="228">
                  <c:v>-75.7</c:v>
                </c:pt>
                <c:pt idx="229">
                  <c:v>-74.900000000000006</c:v>
                </c:pt>
                <c:pt idx="230">
                  <c:v>-70.3</c:v>
                </c:pt>
                <c:pt idx="231">
                  <c:v>-64.5</c:v>
                </c:pt>
                <c:pt idx="232">
                  <c:v>-62.7</c:v>
                </c:pt>
                <c:pt idx="233">
                  <c:v>-63.8</c:v>
                </c:pt>
                <c:pt idx="234">
                  <c:v>-70</c:v>
                </c:pt>
                <c:pt idx="235">
                  <c:v>-84.4</c:v>
                </c:pt>
                <c:pt idx="236">
                  <c:v>-95.5</c:v>
                </c:pt>
                <c:pt idx="237">
                  <c:v>-103</c:v>
                </c:pt>
                <c:pt idx="238">
                  <c:v>-111</c:v>
                </c:pt>
                <c:pt idx="239">
                  <c:v>-107</c:v>
                </c:pt>
                <c:pt idx="240">
                  <c:v>-104</c:v>
                </c:pt>
                <c:pt idx="241">
                  <c:v>-98.5</c:v>
                </c:pt>
                <c:pt idx="242">
                  <c:v>-83.8</c:v>
                </c:pt>
                <c:pt idx="243">
                  <c:v>-74.2</c:v>
                </c:pt>
                <c:pt idx="244">
                  <c:v>-69.3</c:v>
                </c:pt>
                <c:pt idx="245">
                  <c:v>-61.7</c:v>
                </c:pt>
                <c:pt idx="246">
                  <c:v>-66.2</c:v>
                </c:pt>
                <c:pt idx="247">
                  <c:v>-69.2</c:v>
                </c:pt>
                <c:pt idx="248">
                  <c:v>-69.3</c:v>
                </c:pt>
                <c:pt idx="249">
                  <c:v>-71.5</c:v>
                </c:pt>
                <c:pt idx="250">
                  <c:v>-69.8</c:v>
                </c:pt>
                <c:pt idx="251">
                  <c:v>-72.7</c:v>
                </c:pt>
                <c:pt idx="252">
                  <c:v>-73.3</c:v>
                </c:pt>
                <c:pt idx="253">
                  <c:v>-70.099999999999994</c:v>
                </c:pt>
                <c:pt idx="254">
                  <c:v>-70.599999999999994</c:v>
                </c:pt>
                <c:pt idx="255">
                  <c:v>-60.5</c:v>
                </c:pt>
                <c:pt idx="256">
                  <c:v>-44.1</c:v>
                </c:pt>
                <c:pt idx="257">
                  <c:v>-29.1</c:v>
                </c:pt>
                <c:pt idx="258">
                  <c:v>-9.25</c:v>
                </c:pt>
                <c:pt idx="259">
                  <c:v>3.99</c:v>
                </c:pt>
                <c:pt idx="260">
                  <c:v>5.74</c:v>
                </c:pt>
                <c:pt idx="261">
                  <c:v>1.39</c:v>
                </c:pt>
                <c:pt idx="262">
                  <c:v>-7.1</c:v>
                </c:pt>
                <c:pt idx="263">
                  <c:v>-10.7</c:v>
                </c:pt>
                <c:pt idx="264">
                  <c:v>-5.86</c:v>
                </c:pt>
                <c:pt idx="265">
                  <c:v>5.55</c:v>
                </c:pt>
                <c:pt idx="266">
                  <c:v>18.100000000000001</c:v>
                </c:pt>
                <c:pt idx="267">
                  <c:v>32.200000000000003</c:v>
                </c:pt>
                <c:pt idx="268">
                  <c:v>41.4</c:v>
                </c:pt>
                <c:pt idx="269">
                  <c:v>45.8</c:v>
                </c:pt>
                <c:pt idx="270">
                  <c:v>47.1</c:v>
                </c:pt>
                <c:pt idx="271">
                  <c:v>47.6</c:v>
                </c:pt>
                <c:pt idx="272">
                  <c:v>50.8</c:v>
                </c:pt>
                <c:pt idx="273">
                  <c:v>59.6</c:v>
                </c:pt>
                <c:pt idx="274">
                  <c:v>70.400000000000006</c:v>
                </c:pt>
                <c:pt idx="275">
                  <c:v>84.1</c:v>
                </c:pt>
                <c:pt idx="276">
                  <c:v>95.4</c:v>
                </c:pt>
                <c:pt idx="277">
                  <c:v>101</c:v>
                </c:pt>
                <c:pt idx="278">
                  <c:v>113</c:v>
                </c:pt>
                <c:pt idx="279">
                  <c:v>122</c:v>
                </c:pt>
                <c:pt idx="280">
                  <c:v>125</c:v>
                </c:pt>
                <c:pt idx="281">
                  <c:v>133</c:v>
                </c:pt>
                <c:pt idx="282">
                  <c:v>134</c:v>
                </c:pt>
                <c:pt idx="283">
                  <c:v>139</c:v>
                </c:pt>
                <c:pt idx="284">
                  <c:v>155</c:v>
                </c:pt>
                <c:pt idx="285">
                  <c:v>176</c:v>
                </c:pt>
                <c:pt idx="286">
                  <c:v>198</c:v>
                </c:pt>
                <c:pt idx="287">
                  <c:v>221</c:v>
                </c:pt>
                <c:pt idx="288">
                  <c:v>243</c:v>
                </c:pt>
                <c:pt idx="289">
                  <c:v>255</c:v>
                </c:pt>
                <c:pt idx="290">
                  <c:v>262</c:v>
                </c:pt>
                <c:pt idx="291">
                  <c:v>274</c:v>
                </c:pt>
                <c:pt idx="292">
                  <c:v>291</c:v>
                </c:pt>
                <c:pt idx="293">
                  <c:v>309</c:v>
                </c:pt>
                <c:pt idx="294">
                  <c:v>340</c:v>
                </c:pt>
                <c:pt idx="295">
                  <c:v>362</c:v>
                </c:pt>
                <c:pt idx="296">
                  <c:v>370</c:v>
                </c:pt>
                <c:pt idx="297">
                  <c:v>380</c:v>
                </c:pt>
                <c:pt idx="298">
                  <c:v>388</c:v>
                </c:pt>
                <c:pt idx="299">
                  <c:v>413</c:v>
                </c:pt>
                <c:pt idx="300">
                  <c:v>445</c:v>
                </c:pt>
                <c:pt idx="301">
                  <c:v>475</c:v>
                </c:pt>
                <c:pt idx="302">
                  <c:v>501</c:v>
                </c:pt>
                <c:pt idx="303">
                  <c:v>522</c:v>
                </c:pt>
                <c:pt idx="304">
                  <c:v>541</c:v>
                </c:pt>
                <c:pt idx="305">
                  <c:v>573</c:v>
                </c:pt>
                <c:pt idx="306">
                  <c:v>615</c:v>
                </c:pt>
                <c:pt idx="307">
                  <c:v>660</c:v>
                </c:pt>
                <c:pt idx="308">
                  <c:v>710</c:v>
                </c:pt>
                <c:pt idx="309">
                  <c:v>757</c:v>
                </c:pt>
                <c:pt idx="310">
                  <c:v>793</c:v>
                </c:pt>
                <c:pt idx="311">
                  <c:v>827</c:v>
                </c:pt>
                <c:pt idx="312">
                  <c:v>865</c:v>
                </c:pt>
                <c:pt idx="313">
                  <c:v>906</c:v>
                </c:pt>
                <c:pt idx="314">
                  <c:v>943</c:v>
                </c:pt>
                <c:pt idx="315">
                  <c:v>983</c:v>
                </c:pt>
                <c:pt idx="316">
                  <c:v>1020</c:v>
                </c:pt>
                <c:pt idx="317">
                  <c:v>1040</c:v>
                </c:pt>
                <c:pt idx="318">
                  <c:v>1080</c:v>
                </c:pt>
                <c:pt idx="319">
                  <c:v>1130</c:v>
                </c:pt>
                <c:pt idx="320">
                  <c:v>1190</c:v>
                </c:pt>
                <c:pt idx="321">
                  <c:v>1250</c:v>
                </c:pt>
                <c:pt idx="322">
                  <c:v>1300</c:v>
                </c:pt>
                <c:pt idx="323">
                  <c:v>1340</c:v>
                </c:pt>
                <c:pt idx="324">
                  <c:v>1380</c:v>
                </c:pt>
                <c:pt idx="325">
                  <c:v>1420</c:v>
                </c:pt>
                <c:pt idx="326">
                  <c:v>1470</c:v>
                </c:pt>
                <c:pt idx="327">
                  <c:v>1530</c:v>
                </c:pt>
                <c:pt idx="328">
                  <c:v>1580</c:v>
                </c:pt>
                <c:pt idx="329">
                  <c:v>1630</c:v>
                </c:pt>
                <c:pt idx="330">
                  <c:v>1680</c:v>
                </c:pt>
                <c:pt idx="331">
                  <c:v>1730</c:v>
                </c:pt>
                <c:pt idx="332">
                  <c:v>1780</c:v>
                </c:pt>
                <c:pt idx="333">
                  <c:v>1850</c:v>
                </c:pt>
                <c:pt idx="334">
                  <c:v>1910</c:v>
                </c:pt>
                <c:pt idx="335">
                  <c:v>1960</c:v>
                </c:pt>
                <c:pt idx="336">
                  <c:v>2000</c:v>
                </c:pt>
                <c:pt idx="337">
                  <c:v>2030</c:v>
                </c:pt>
                <c:pt idx="338">
                  <c:v>2080</c:v>
                </c:pt>
                <c:pt idx="339">
                  <c:v>2140</c:v>
                </c:pt>
                <c:pt idx="340">
                  <c:v>2200</c:v>
                </c:pt>
                <c:pt idx="341">
                  <c:v>2250</c:v>
                </c:pt>
                <c:pt idx="342">
                  <c:v>2300</c:v>
                </c:pt>
                <c:pt idx="343">
                  <c:v>2340</c:v>
                </c:pt>
                <c:pt idx="344">
                  <c:v>2390</c:v>
                </c:pt>
                <c:pt idx="345">
                  <c:v>2440</c:v>
                </c:pt>
                <c:pt idx="346">
                  <c:v>2480</c:v>
                </c:pt>
                <c:pt idx="347">
                  <c:v>2520</c:v>
                </c:pt>
                <c:pt idx="348">
                  <c:v>2560</c:v>
                </c:pt>
                <c:pt idx="349">
                  <c:v>2600</c:v>
                </c:pt>
                <c:pt idx="350">
                  <c:v>2650</c:v>
                </c:pt>
                <c:pt idx="351">
                  <c:v>2700</c:v>
                </c:pt>
                <c:pt idx="352">
                  <c:v>2730</c:v>
                </c:pt>
                <c:pt idx="353">
                  <c:v>2750</c:v>
                </c:pt>
                <c:pt idx="354">
                  <c:v>2770</c:v>
                </c:pt>
                <c:pt idx="355">
                  <c:v>2780</c:v>
                </c:pt>
                <c:pt idx="356">
                  <c:v>2800</c:v>
                </c:pt>
                <c:pt idx="357">
                  <c:v>2810</c:v>
                </c:pt>
                <c:pt idx="358">
                  <c:v>2820</c:v>
                </c:pt>
                <c:pt idx="359">
                  <c:v>2830</c:v>
                </c:pt>
                <c:pt idx="360">
                  <c:v>2830</c:v>
                </c:pt>
                <c:pt idx="361">
                  <c:v>2840</c:v>
                </c:pt>
                <c:pt idx="362">
                  <c:v>2840</c:v>
                </c:pt>
                <c:pt idx="363">
                  <c:v>2840</c:v>
                </c:pt>
                <c:pt idx="364">
                  <c:v>2840</c:v>
                </c:pt>
                <c:pt idx="365">
                  <c:v>2810</c:v>
                </c:pt>
                <c:pt idx="366">
                  <c:v>2790</c:v>
                </c:pt>
                <c:pt idx="367">
                  <c:v>2770</c:v>
                </c:pt>
                <c:pt idx="368">
                  <c:v>2750</c:v>
                </c:pt>
                <c:pt idx="369">
                  <c:v>2760</c:v>
                </c:pt>
                <c:pt idx="370">
                  <c:v>2750</c:v>
                </c:pt>
                <c:pt idx="371">
                  <c:v>2750</c:v>
                </c:pt>
                <c:pt idx="372">
                  <c:v>2730</c:v>
                </c:pt>
                <c:pt idx="373">
                  <c:v>2710</c:v>
                </c:pt>
                <c:pt idx="374">
                  <c:v>2670</c:v>
                </c:pt>
                <c:pt idx="375">
                  <c:v>2640</c:v>
                </c:pt>
                <c:pt idx="376">
                  <c:v>2600</c:v>
                </c:pt>
                <c:pt idx="377">
                  <c:v>2580</c:v>
                </c:pt>
                <c:pt idx="378">
                  <c:v>2550</c:v>
                </c:pt>
                <c:pt idx="379">
                  <c:v>2520</c:v>
                </c:pt>
                <c:pt idx="380">
                  <c:v>2490</c:v>
                </c:pt>
                <c:pt idx="381">
                  <c:v>2470</c:v>
                </c:pt>
                <c:pt idx="382">
                  <c:v>2440</c:v>
                </c:pt>
                <c:pt idx="383">
                  <c:v>2410</c:v>
                </c:pt>
                <c:pt idx="384">
                  <c:v>2370</c:v>
                </c:pt>
                <c:pt idx="385">
                  <c:v>2340</c:v>
                </c:pt>
                <c:pt idx="386">
                  <c:v>2300</c:v>
                </c:pt>
                <c:pt idx="387">
                  <c:v>2280</c:v>
                </c:pt>
                <c:pt idx="388">
                  <c:v>2270</c:v>
                </c:pt>
                <c:pt idx="389">
                  <c:v>2260</c:v>
                </c:pt>
                <c:pt idx="390">
                  <c:v>2230</c:v>
                </c:pt>
                <c:pt idx="391">
                  <c:v>2190</c:v>
                </c:pt>
                <c:pt idx="392">
                  <c:v>2130</c:v>
                </c:pt>
                <c:pt idx="393">
                  <c:v>2070</c:v>
                </c:pt>
                <c:pt idx="394">
                  <c:v>2010</c:v>
                </c:pt>
                <c:pt idx="395">
                  <c:v>1960</c:v>
                </c:pt>
                <c:pt idx="396">
                  <c:v>1930</c:v>
                </c:pt>
                <c:pt idx="397">
                  <c:v>1910</c:v>
                </c:pt>
                <c:pt idx="398">
                  <c:v>1880</c:v>
                </c:pt>
                <c:pt idx="399">
                  <c:v>1840</c:v>
                </c:pt>
                <c:pt idx="400">
                  <c:v>1810</c:v>
                </c:pt>
                <c:pt idx="401">
                  <c:v>1760</c:v>
                </c:pt>
                <c:pt idx="402">
                  <c:v>1710</c:v>
                </c:pt>
                <c:pt idx="403">
                  <c:v>1670</c:v>
                </c:pt>
                <c:pt idx="404">
                  <c:v>1630</c:v>
                </c:pt>
                <c:pt idx="405">
                  <c:v>1600</c:v>
                </c:pt>
                <c:pt idx="406">
                  <c:v>1590</c:v>
                </c:pt>
                <c:pt idx="407">
                  <c:v>1580</c:v>
                </c:pt>
                <c:pt idx="408">
                  <c:v>1550</c:v>
                </c:pt>
                <c:pt idx="409">
                  <c:v>1530</c:v>
                </c:pt>
                <c:pt idx="410">
                  <c:v>1510</c:v>
                </c:pt>
                <c:pt idx="411">
                  <c:v>1480</c:v>
                </c:pt>
                <c:pt idx="412">
                  <c:v>1460</c:v>
                </c:pt>
                <c:pt idx="413">
                  <c:v>1440</c:v>
                </c:pt>
                <c:pt idx="414">
                  <c:v>1410</c:v>
                </c:pt>
                <c:pt idx="415">
                  <c:v>1370</c:v>
                </c:pt>
                <c:pt idx="416">
                  <c:v>1330</c:v>
                </c:pt>
                <c:pt idx="417">
                  <c:v>1300</c:v>
                </c:pt>
                <c:pt idx="418">
                  <c:v>1270</c:v>
                </c:pt>
                <c:pt idx="419">
                  <c:v>1250</c:v>
                </c:pt>
                <c:pt idx="420">
                  <c:v>1230</c:v>
                </c:pt>
                <c:pt idx="421">
                  <c:v>1210</c:v>
                </c:pt>
                <c:pt idx="422">
                  <c:v>1180</c:v>
                </c:pt>
                <c:pt idx="423">
                  <c:v>1160</c:v>
                </c:pt>
                <c:pt idx="424">
                  <c:v>1130</c:v>
                </c:pt>
                <c:pt idx="425">
                  <c:v>1100</c:v>
                </c:pt>
                <c:pt idx="426">
                  <c:v>1070</c:v>
                </c:pt>
                <c:pt idx="427">
                  <c:v>1050</c:v>
                </c:pt>
                <c:pt idx="428">
                  <c:v>1040</c:v>
                </c:pt>
                <c:pt idx="429">
                  <c:v>1020</c:v>
                </c:pt>
                <c:pt idx="430">
                  <c:v>1000</c:v>
                </c:pt>
                <c:pt idx="431">
                  <c:v>979</c:v>
                </c:pt>
                <c:pt idx="432">
                  <c:v>950</c:v>
                </c:pt>
                <c:pt idx="433">
                  <c:v>923</c:v>
                </c:pt>
                <c:pt idx="434">
                  <c:v>893</c:v>
                </c:pt>
                <c:pt idx="435">
                  <c:v>871</c:v>
                </c:pt>
                <c:pt idx="436">
                  <c:v>848</c:v>
                </c:pt>
                <c:pt idx="437">
                  <c:v>827</c:v>
                </c:pt>
                <c:pt idx="438">
                  <c:v>809</c:v>
                </c:pt>
                <c:pt idx="439">
                  <c:v>775</c:v>
                </c:pt>
                <c:pt idx="440">
                  <c:v>739</c:v>
                </c:pt>
                <c:pt idx="441">
                  <c:v>712</c:v>
                </c:pt>
                <c:pt idx="442">
                  <c:v>686</c:v>
                </c:pt>
                <c:pt idx="443">
                  <c:v>675</c:v>
                </c:pt>
                <c:pt idx="444">
                  <c:v>670</c:v>
                </c:pt>
                <c:pt idx="445">
                  <c:v>660</c:v>
                </c:pt>
                <c:pt idx="446">
                  <c:v>649</c:v>
                </c:pt>
                <c:pt idx="447">
                  <c:v>636</c:v>
                </c:pt>
                <c:pt idx="448">
                  <c:v>631</c:v>
                </c:pt>
                <c:pt idx="449">
                  <c:v>627</c:v>
                </c:pt>
                <c:pt idx="450">
                  <c:v>613</c:v>
                </c:pt>
                <c:pt idx="451">
                  <c:v>594</c:v>
                </c:pt>
                <c:pt idx="452">
                  <c:v>573</c:v>
                </c:pt>
                <c:pt idx="453">
                  <c:v>547</c:v>
                </c:pt>
                <c:pt idx="454">
                  <c:v>534</c:v>
                </c:pt>
                <c:pt idx="455">
                  <c:v>521</c:v>
                </c:pt>
                <c:pt idx="456">
                  <c:v>508</c:v>
                </c:pt>
                <c:pt idx="457">
                  <c:v>499</c:v>
                </c:pt>
                <c:pt idx="458">
                  <c:v>484</c:v>
                </c:pt>
                <c:pt idx="459">
                  <c:v>464</c:v>
                </c:pt>
                <c:pt idx="460">
                  <c:v>445</c:v>
                </c:pt>
                <c:pt idx="461">
                  <c:v>431</c:v>
                </c:pt>
                <c:pt idx="462">
                  <c:v>420</c:v>
                </c:pt>
                <c:pt idx="463">
                  <c:v>407</c:v>
                </c:pt>
                <c:pt idx="464">
                  <c:v>384</c:v>
                </c:pt>
                <c:pt idx="465">
                  <c:v>354</c:v>
                </c:pt>
                <c:pt idx="466">
                  <c:v>328</c:v>
                </c:pt>
                <c:pt idx="467">
                  <c:v>315</c:v>
                </c:pt>
                <c:pt idx="468">
                  <c:v>316</c:v>
                </c:pt>
                <c:pt idx="469">
                  <c:v>315</c:v>
                </c:pt>
                <c:pt idx="470">
                  <c:v>304</c:v>
                </c:pt>
                <c:pt idx="471">
                  <c:v>290</c:v>
                </c:pt>
                <c:pt idx="472">
                  <c:v>263</c:v>
                </c:pt>
                <c:pt idx="473">
                  <c:v>245</c:v>
                </c:pt>
                <c:pt idx="474">
                  <c:v>239</c:v>
                </c:pt>
                <c:pt idx="475">
                  <c:v>229</c:v>
                </c:pt>
                <c:pt idx="476">
                  <c:v>229</c:v>
                </c:pt>
                <c:pt idx="477">
                  <c:v>225</c:v>
                </c:pt>
                <c:pt idx="478">
                  <c:v>213</c:v>
                </c:pt>
                <c:pt idx="479">
                  <c:v>209</c:v>
                </c:pt>
                <c:pt idx="480">
                  <c:v>209</c:v>
                </c:pt>
                <c:pt idx="481">
                  <c:v>204</c:v>
                </c:pt>
                <c:pt idx="482">
                  <c:v>197</c:v>
                </c:pt>
                <c:pt idx="483">
                  <c:v>185</c:v>
                </c:pt>
                <c:pt idx="484">
                  <c:v>170</c:v>
                </c:pt>
                <c:pt idx="485">
                  <c:v>159</c:v>
                </c:pt>
                <c:pt idx="486">
                  <c:v>159</c:v>
                </c:pt>
                <c:pt idx="487">
                  <c:v>157</c:v>
                </c:pt>
                <c:pt idx="488">
                  <c:v>156</c:v>
                </c:pt>
                <c:pt idx="489">
                  <c:v>160</c:v>
                </c:pt>
                <c:pt idx="490">
                  <c:v>159</c:v>
                </c:pt>
                <c:pt idx="491">
                  <c:v>152</c:v>
                </c:pt>
                <c:pt idx="492">
                  <c:v>137</c:v>
                </c:pt>
                <c:pt idx="493">
                  <c:v>118</c:v>
                </c:pt>
                <c:pt idx="494">
                  <c:v>101</c:v>
                </c:pt>
                <c:pt idx="495">
                  <c:v>94</c:v>
                </c:pt>
                <c:pt idx="496">
                  <c:v>93.8</c:v>
                </c:pt>
                <c:pt idx="497">
                  <c:v>95.4</c:v>
                </c:pt>
                <c:pt idx="498">
                  <c:v>91</c:v>
                </c:pt>
                <c:pt idx="499">
                  <c:v>83.5</c:v>
                </c:pt>
                <c:pt idx="500">
                  <c:v>86.4</c:v>
                </c:pt>
                <c:pt idx="501">
                  <c:v>92.4</c:v>
                </c:pt>
                <c:pt idx="502">
                  <c:v>102</c:v>
                </c:pt>
                <c:pt idx="503">
                  <c:v>100</c:v>
                </c:pt>
                <c:pt idx="504">
                  <c:v>87.2</c:v>
                </c:pt>
                <c:pt idx="505">
                  <c:v>77</c:v>
                </c:pt>
                <c:pt idx="506">
                  <c:v>74.5</c:v>
                </c:pt>
                <c:pt idx="507">
                  <c:v>85.9</c:v>
                </c:pt>
                <c:pt idx="508">
                  <c:v>94</c:v>
                </c:pt>
                <c:pt idx="509">
                  <c:v>93.2</c:v>
                </c:pt>
                <c:pt idx="510">
                  <c:v>88.9</c:v>
                </c:pt>
                <c:pt idx="511">
                  <c:v>84.8</c:v>
                </c:pt>
                <c:pt idx="512">
                  <c:v>81.900000000000006</c:v>
                </c:pt>
                <c:pt idx="513">
                  <c:v>72.3</c:v>
                </c:pt>
                <c:pt idx="514">
                  <c:v>63.5</c:v>
                </c:pt>
                <c:pt idx="515">
                  <c:v>55.1</c:v>
                </c:pt>
                <c:pt idx="516">
                  <c:v>52.4</c:v>
                </c:pt>
                <c:pt idx="517">
                  <c:v>57.3</c:v>
                </c:pt>
                <c:pt idx="518">
                  <c:v>60.1</c:v>
                </c:pt>
                <c:pt idx="519">
                  <c:v>50.9</c:v>
                </c:pt>
                <c:pt idx="520">
                  <c:v>48.1</c:v>
                </c:pt>
                <c:pt idx="521">
                  <c:v>44.7</c:v>
                </c:pt>
                <c:pt idx="522">
                  <c:v>43.8</c:v>
                </c:pt>
                <c:pt idx="523">
                  <c:v>46.5</c:v>
                </c:pt>
                <c:pt idx="524">
                  <c:v>42.8</c:v>
                </c:pt>
                <c:pt idx="525">
                  <c:v>39.1</c:v>
                </c:pt>
                <c:pt idx="526">
                  <c:v>30</c:v>
                </c:pt>
                <c:pt idx="527">
                  <c:v>35</c:v>
                </c:pt>
                <c:pt idx="528">
                  <c:v>42.1</c:v>
                </c:pt>
                <c:pt idx="529">
                  <c:v>52.4</c:v>
                </c:pt>
                <c:pt idx="530">
                  <c:v>61</c:v>
                </c:pt>
                <c:pt idx="531">
                  <c:v>59</c:v>
                </c:pt>
                <c:pt idx="532">
                  <c:v>56.2</c:v>
                </c:pt>
                <c:pt idx="533">
                  <c:v>48.9</c:v>
                </c:pt>
                <c:pt idx="534">
                  <c:v>42.8</c:v>
                </c:pt>
                <c:pt idx="535">
                  <c:v>33.799999999999997</c:v>
                </c:pt>
                <c:pt idx="536">
                  <c:v>26.3</c:v>
                </c:pt>
                <c:pt idx="537">
                  <c:v>31.7</c:v>
                </c:pt>
                <c:pt idx="538">
                  <c:v>38.6</c:v>
                </c:pt>
                <c:pt idx="539">
                  <c:v>48.4</c:v>
                </c:pt>
                <c:pt idx="540">
                  <c:v>55.5</c:v>
                </c:pt>
                <c:pt idx="541">
                  <c:v>49.3</c:v>
                </c:pt>
                <c:pt idx="542">
                  <c:v>46</c:v>
                </c:pt>
                <c:pt idx="543">
                  <c:v>37.4</c:v>
                </c:pt>
                <c:pt idx="544">
                  <c:v>28</c:v>
                </c:pt>
                <c:pt idx="545">
                  <c:v>21.7</c:v>
                </c:pt>
                <c:pt idx="546">
                  <c:v>17.2</c:v>
                </c:pt>
                <c:pt idx="547">
                  <c:v>15.4</c:v>
                </c:pt>
                <c:pt idx="548">
                  <c:v>16.5</c:v>
                </c:pt>
                <c:pt idx="549">
                  <c:v>14.8</c:v>
                </c:pt>
                <c:pt idx="550">
                  <c:v>13.8</c:v>
                </c:pt>
                <c:pt idx="551">
                  <c:v>16.2</c:v>
                </c:pt>
                <c:pt idx="552">
                  <c:v>22</c:v>
                </c:pt>
                <c:pt idx="553">
                  <c:v>28.6</c:v>
                </c:pt>
                <c:pt idx="554">
                  <c:v>30.2</c:v>
                </c:pt>
                <c:pt idx="555">
                  <c:v>29.1</c:v>
                </c:pt>
                <c:pt idx="556">
                  <c:v>26.7</c:v>
                </c:pt>
                <c:pt idx="557">
                  <c:v>39</c:v>
                </c:pt>
                <c:pt idx="558">
                  <c:v>59</c:v>
                </c:pt>
                <c:pt idx="559">
                  <c:v>66.099999999999994</c:v>
                </c:pt>
                <c:pt idx="560">
                  <c:v>63.6</c:v>
                </c:pt>
                <c:pt idx="561">
                  <c:v>46.8</c:v>
                </c:pt>
                <c:pt idx="562">
                  <c:v>29</c:v>
                </c:pt>
                <c:pt idx="563">
                  <c:v>23.5</c:v>
                </c:pt>
                <c:pt idx="564">
                  <c:v>19.899999999999999</c:v>
                </c:pt>
                <c:pt idx="565">
                  <c:v>23.7</c:v>
                </c:pt>
                <c:pt idx="566">
                  <c:v>28.7</c:v>
                </c:pt>
                <c:pt idx="567">
                  <c:v>35.4</c:v>
                </c:pt>
                <c:pt idx="568">
                  <c:v>44</c:v>
                </c:pt>
                <c:pt idx="569">
                  <c:v>37.700000000000003</c:v>
                </c:pt>
                <c:pt idx="570">
                  <c:v>29.4</c:v>
                </c:pt>
                <c:pt idx="571">
                  <c:v>20.6</c:v>
                </c:pt>
                <c:pt idx="572">
                  <c:v>15.4</c:v>
                </c:pt>
                <c:pt idx="573">
                  <c:v>21.9</c:v>
                </c:pt>
                <c:pt idx="574">
                  <c:v>31.2</c:v>
                </c:pt>
                <c:pt idx="575">
                  <c:v>40.6</c:v>
                </c:pt>
                <c:pt idx="576">
                  <c:v>46.1</c:v>
                </c:pt>
                <c:pt idx="577">
                  <c:v>37.700000000000003</c:v>
                </c:pt>
                <c:pt idx="578">
                  <c:v>21.7</c:v>
                </c:pt>
                <c:pt idx="579">
                  <c:v>6.15</c:v>
                </c:pt>
                <c:pt idx="580">
                  <c:v>-1.88</c:v>
                </c:pt>
                <c:pt idx="581">
                  <c:v>0.63</c:v>
                </c:pt>
                <c:pt idx="582">
                  <c:v>9.02</c:v>
                </c:pt>
                <c:pt idx="583">
                  <c:v>14.6</c:v>
                </c:pt>
                <c:pt idx="584">
                  <c:v>16.5</c:v>
                </c:pt>
                <c:pt idx="585">
                  <c:v>17.899999999999999</c:v>
                </c:pt>
                <c:pt idx="586">
                  <c:v>22.1</c:v>
                </c:pt>
                <c:pt idx="587">
                  <c:v>30</c:v>
                </c:pt>
                <c:pt idx="588">
                  <c:v>35.1</c:v>
                </c:pt>
                <c:pt idx="589">
                  <c:v>41.9</c:v>
                </c:pt>
                <c:pt idx="590">
                  <c:v>39.700000000000003</c:v>
                </c:pt>
                <c:pt idx="591">
                  <c:v>38.6</c:v>
                </c:pt>
                <c:pt idx="592">
                  <c:v>37.4</c:v>
                </c:pt>
                <c:pt idx="593">
                  <c:v>30.9</c:v>
                </c:pt>
                <c:pt idx="594">
                  <c:v>30.9</c:v>
                </c:pt>
                <c:pt idx="595">
                  <c:v>35.1</c:v>
                </c:pt>
                <c:pt idx="596">
                  <c:v>45.5</c:v>
                </c:pt>
                <c:pt idx="597">
                  <c:v>51.3</c:v>
                </c:pt>
                <c:pt idx="598">
                  <c:v>47.2</c:v>
                </c:pt>
                <c:pt idx="599">
                  <c:v>36.6</c:v>
                </c:pt>
                <c:pt idx="600">
                  <c:v>31</c:v>
                </c:pt>
                <c:pt idx="601">
                  <c:v>33</c:v>
                </c:pt>
                <c:pt idx="602">
                  <c:v>35.200000000000003</c:v>
                </c:pt>
                <c:pt idx="603">
                  <c:v>39.4</c:v>
                </c:pt>
                <c:pt idx="604">
                  <c:v>32.200000000000003</c:v>
                </c:pt>
                <c:pt idx="605">
                  <c:v>21</c:v>
                </c:pt>
                <c:pt idx="606">
                  <c:v>16.7</c:v>
                </c:pt>
                <c:pt idx="607">
                  <c:v>15.8</c:v>
                </c:pt>
                <c:pt idx="608">
                  <c:v>28.6</c:v>
                </c:pt>
                <c:pt idx="609">
                  <c:v>37.700000000000003</c:v>
                </c:pt>
                <c:pt idx="610">
                  <c:v>41.3</c:v>
                </c:pt>
                <c:pt idx="611">
                  <c:v>36.4</c:v>
                </c:pt>
                <c:pt idx="612">
                  <c:v>36.799999999999997</c:v>
                </c:pt>
                <c:pt idx="613">
                  <c:v>40.299999999999997</c:v>
                </c:pt>
                <c:pt idx="614">
                  <c:v>37.799999999999997</c:v>
                </c:pt>
                <c:pt idx="615">
                  <c:v>24.1</c:v>
                </c:pt>
                <c:pt idx="616">
                  <c:v>8.9700000000000006</c:v>
                </c:pt>
              </c:numCache>
            </c:numRef>
          </c:val>
          <c:smooth val="0"/>
          <c:extLst>
            <c:ext xmlns:c16="http://schemas.microsoft.com/office/drawing/2014/chart" uri="{C3380CC4-5D6E-409C-BE32-E72D297353CC}">
              <c16:uniqueId val="{00000004-8E9D-CB4C-AC62-142B00ACA635}"/>
            </c:ext>
          </c:extLst>
        </c:ser>
        <c:ser>
          <c:idx val="7"/>
          <c:order val="5"/>
          <c:tx>
            <c:strRef>
              <c:f>'F3'!$H$1</c:f>
              <c:strCache>
                <c:ptCount val="1"/>
                <c:pt idx="0">
                  <c:v>96 hours</c:v>
                </c:pt>
              </c:strCache>
            </c:strRef>
          </c:tx>
          <c:spPr>
            <a:ln w="28575" cap="rnd">
              <a:solidFill>
                <a:schemeClr val="accent2">
                  <a:lumMod val="60000"/>
                </a:schemeClr>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'F3'!$H$800:$H$1416</c:f>
              <c:numCache>
                <c:formatCode>General</c:formatCode>
                <c:ptCount val="617"/>
                <c:pt idx="0">
                  <c:v>-211</c:v>
                </c:pt>
                <c:pt idx="1">
                  <c:v>-202</c:v>
                </c:pt>
                <c:pt idx="2">
                  <c:v>-206</c:v>
                </c:pt>
                <c:pt idx="3">
                  <c:v>-219</c:v>
                </c:pt>
                <c:pt idx="4">
                  <c:v>-227</c:v>
                </c:pt>
                <c:pt idx="5">
                  <c:v>-235</c:v>
                </c:pt>
                <c:pt idx="6">
                  <c:v>-240</c:v>
                </c:pt>
                <c:pt idx="7">
                  <c:v>-238</c:v>
                </c:pt>
                <c:pt idx="8">
                  <c:v>-233</c:v>
                </c:pt>
                <c:pt idx="9">
                  <c:v>-223</c:v>
                </c:pt>
                <c:pt idx="10">
                  <c:v>-212</c:v>
                </c:pt>
                <c:pt idx="11">
                  <c:v>-201</c:v>
                </c:pt>
                <c:pt idx="12">
                  <c:v>-196</c:v>
                </c:pt>
                <c:pt idx="13">
                  <c:v>-207</c:v>
                </c:pt>
                <c:pt idx="14">
                  <c:v>-215</c:v>
                </c:pt>
                <c:pt idx="15">
                  <c:v>-222</c:v>
                </c:pt>
                <c:pt idx="16">
                  <c:v>-233</c:v>
                </c:pt>
                <c:pt idx="17">
                  <c:v>-240</c:v>
                </c:pt>
                <c:pt idx="18">
                  <c:v>-235</c:v>
                </c:pt>
                <c:pt idx="19">
                  <c:v>-234</c:v>
                </c:pt>
                <c:pt idx="20">
                  <c:v>-227</c:v>
                </c:pt>
                <c:pt idx="21">
                  <c:v>-212</c:v>
                </c:pt>
                <c:pt idx="22">
                  <c:v>-199</c:v>
                </c:pt>
                <c:pt idx="23">
                  <c:v>-188</c:v>
                </c:pt>
                <c:pt idx="24">
                  <c:v>-181</c:v>
                </c:pt>
                <c:pt idx="25">
                  <c:v>-184</c:v>
                </c:pt>
                <c:pt idx="26">
                  <c:v>-183</c:v>
                </c:pt>
                <c:pt idx="27">
                  <c:v>-177</c:v>
                </c:pt>
                <c:pt idx="28">
                  <c:v>-170</c:v>
                </c:pt>
                <c:pt idx="29">
                  <c:v>-164</c:v>
                </c:pt>
                <c:pt idx="30">
                  <c:v>-155</c:v>
                </c:pt>
                <c:pt idx="31">
                  <c:v>-148</c:v>
                </c:pt>
                <c:pt idx="32">
                  <c:v>-152</c:v>
                </c:pt>
                <c:pt idx="33">
                  <c:v>-147</c:v>
                </c:pt>
                <c:pt idx="34">
                  <c:v>-149</c:v>
                </c:pt>
                <c:pt idx="35">
                  <c:v>-157</c:v>
                </c:pt>
                <c:pt idx="36">
                  <c:v>-174</c:v>
                </c:pt>
                <c:pt idx="37">
                  <c:v>-197</c:v>
                </c:pt>
                <c:pt idx="38">
                  <c:v>-215</c:v>
                </c:pt>
                <c:pt idx="39">
                  <c:v>-225</c:v>
                </c:pt>
                <c:pt idx="40">
                  <c:v>-237</c:v>
                </c:pt>
                <c:pt idx="41">
                  <c:v>-237</c:v>
                </c:pt>
                <c:pt idx="42">
                  <c:v>-231</c:v>
                </c:pt>
                <c:pt idx="43">
                  <c:v>-219</c:v>
                </c:pt>
                <c:pt idx="44">
                  <c:v>-206</c:v>
                </c:pt>
                <c:pt idx="45">
                  <c:v>-191</c:v>
                </c:pt>
                <c:pt idx="46">
                  <c:v>-183</c:v>
                </c:pt>
                <c:pt idx="47">
                  <c:v>-189</c:v>
                </c:pt>
                <c:pt idx="48">
                  <c:v>-195</c:v>
                </c:pt>
                <c:pt idx="49">
                  <c:v>-187</c:v>
                </c:pt>
                <c:pt idx="50">
                  <c:v>-183</c:v>
                </c:pt>
                <c:pt idx="51">
                  <c:v>-181</c:v>
                </c:pt>
                <c:pt idx="52">
                  <c:v>-174</c:v>
                </c:pt>
                <c:pt idx="53">
                  <c:v>-172</c:v>
                </c:pt>
                <c:pt idx="54">
                  <c:v>-172</c:v>
                </c:pt>
                <c:pt idx="55">
                  <c:v>-163</c:v>
                </c:pt>
                <c:pt idx="56">
                  <c:v>-152</c:v>
                </c:pt>
                <c:pt idx="57">
                  <c:v>-149</c:v>
                </c:pt>
                <c:pt idx="58">
                  <c:v>-151</c:v>
                </c:pt>
                <c:pt idx="59">
                  <c:v>-156</c:v>
                </c:pt>
                <c:pt idx="60">
                  <c:v>-164</c:v>
                </c:pt>
                <c:pt idx="61">
                  <c:v>-172</c:v>
                </c:pt>
                <c:pt idx="62">
                  <c:v>-177</c:v>
                </c:pt>
                <c:pt idx="63">
                  <c:v>-172</c:v>
                </c:pt>
                <c:pt idx="64">
                  <c:v>-160</c:v>
                </c:pt>
                <c:pt idx="65">
                  <c:v>-148</c:v>
                </c:pt>
                <c:pt idx="66">
                  <c:v>-128</c:v>
                </c:pt>
                <c:pt idx="67">
                  <c:v>-118</c:v>
                </c:pt>
                <c:pt idx="68">
                  <c:v>-114</c:v>
                </c:pt>
                <c:pt idx="69">
                  <c:v>-117</c:v>
                </c:pt>
                <c:pt idx="70">
                  <c:v>-132</c:v>
                </c:pt>
                <c:pt idx="71">
                  <c:v>-154</c:v>
                </c:pt>
                <c:pt idx="72">
                  <c:v>-171</c:v>
                </c:pt>
                <c:pt idx="73">
                  <c:v>-178</c:v>
                </c:pt>
                <c:pt idx="74">
                  <c:v>-170</c:v>
                </c:pt>
                <c:pt idx="75">
                  <c:v>-154</c:v>
                </c:pt>
                <c:pt idx="76">
                  <c:v>-146</c:v>
                </c:pt>
                <c:pt idx="77">
                  <c:v>-147</c:v>
                </c:pt>
                <c:pt idx="78">
                  <c:v>-149</c:v>
                </c:pt>
                <c:pt idx="79">
                  <c:v>-147</c:v>
                </c:pt>
                <c:pt idx="80">
                  <c:v>-132</c:v>
                </c:pt>
                <c:pt idx="81">
                  <c:v>-115</c:v>
                </c:pt>
                <c:pt idx="82">
                  <c:v>-107</c:v>
                </c:pt>
                <c:pt idx="83">
                  <c:v>-112</c:v>
                </c:pt>
                <c:pt idx="84">
                  <c:v>-134</c:v>
                </c:pt>
                <c:pt idx="85">
                  <c:v>-152</c:v>
                </c:pt>
                <c:pt idx="86">
                  <c:v>-162</c:v>
                </c:pt>
                <c:pt idx="87">
                  <c:v>-161</c:v>
                </c:pt>
                <c:pt idx="88">
                  <c:v>-142</c:v>
                </c:pt>
                <c:pt idx="89">
                  <c:v>-123</c:v>
                </c:pt>
                <c:pt idx="90">
                  <c:v>-108</c:v>
                </c:pt>
                <c:pt idx="91">
                  <c:v>-100</c:v>
                </c:pt>
                <c:pt idx="92">
                  <c:v>-93.4</c:v>
                </c:pt>
                <c:pt idx="93">
                  <c:v>-98.2</c:v>
                </c:pt>
                <c:pt idx="94">
                  <c:v>-108</c:v>
                </c:pt>
                <c:pt idx="95">
                  <c:v>-114</c:v>
                </c:pt>
                <c:pt idx="96">
                  <c:v>-114</c:v>
                </c:pt>
                <c:pt idx="97">
                  <c:v>-111</c:v>
                </c:pt>
                <c:pt idx="98">
                  <c:v>-92.7</c:v>
                </c:pt>
                <c:pt idx="99">
                  <c:v>-83.5</c:v>
                </c:pt>
                <c:pt idx="100">
                  <c:v>-78.599999999999994</c:v>
                </c:pt>
                <c:pt idx="101">
                  <c:v>-75.2</c:v>
                </c:pt>
                <c:pt idx="102">
                  <c:v>-75.7</c:v>
                </c:pt>
                <c:pt idx="103">
                  <c:v>-77.5</c:v>
                </c:pt>
                <c:pt idx="104">
                  <c:v>-81.099999999999994</c:v>
                </c:pt>
                <c:pt idx="105">
                  <c:v>-84.2</c:v>
                </c:pt>
                <c:pt idx="106">
                  <c:v>-86.4</c:v>
                </c:pt>
                <c:pt idx="107">
                  <c:v>-86.4</c:v>
                </c:pt>
                <c:pt idx="108">
                  <c:v>-77.8</c:v>
                </c:pt>
                <c:pt idx="109">
                  <c:v>-70.8</c:v>
                </c:pt>
                <c:pt idx="110">
                  <c:v>-68</c:v>
                </c:pt>
                <c:pt idx="111">
                  <c:v>-64.2</c:v>
                </c:pt>
                <c:pt idx="112">
                  <c:v>-72.5</c:v>
                </c:pt>
                <c:pt idx="113">
                  <c:v>-91.3</c:v>
                </c:pt>
                <c:pt idx="114">
                  <c:v>-98.1</c:v>
                </c:pt>
                <c:pt idx="115">
                  <c:v>-105</c:v>
                </c:pt>
                <c:pt idx="116">
                  <c:v>-100</c:v>
                </c:pt>
                <c:pt idx="117">
                  <c:v>-85.7</c:v>
                </c:pt>
                <c:pt idx="118">
                  <c:v>-85.9</c:v>
                </c:pt>
                <c:pt idx="119">
                  <c:v>-95.8</c:v>
                </c:pt>
                <c:pt idx="120">
                  <c:v>-103</c:v>
                </c:pt>
                <c:pt idx="121">
                  <c:v>-106</c:v>
                </c:pt>
                <c:pt idx="122">
                  <c:v>-94.4</c:v>
                </c:pt>
                <c:pt idx="123">
                  <c:v>-69.599999999999994</c:v>
                </c:pt>
                <c:pt idx="124">
                  <c:v>-54.5</c:v>
                </c:pt>
                <c:pt idx="125">
                  <c:v>-48.8</c:v>
                </c:pt>
                <c:pt idx="126">
                  <c:v>-50.6</c:v>
                </c:pt>
                <c:pt idx="127">
                  <c:v>-63.6</c:v>
                </c:pt>
                <c:pt idx="128">
                  <c:v>-69.5</c:v>
                </c:pt>
                <c:pt idx="129">
                  <c:v>-73.599999999999994</c:v>
                </c:pt>
                <c:pt idx="130">
                  <c:v>-77.3</c:v>
                </c:pt>
                <c:pt idx="131">
                  <c:v>-77.599999999999994</c:v>
                </c:pt>
                <c:pt idx="132">
                  <c:v>-79</c:v>
                </c:pt>
                <c:pt idx="133">
                  <c:v>-74.5</c:v>
                </c:pt>
                <c:pt idx="134">
                  <c:v>-69.7</c:v>
                </c:pt>
                <c:pt idx="135">
                  <c:v>-73.599999999999994</c:v>
                </c:pt>
                <c:pt idx="136">
                  <c:v>-79.2</c:v>
                </c:pt>
                <c:pt idx="137">
                  <c:v>-84.5</c:v>
                </c:pt>
                <c:pt idx="138">
                  <c:v>-91.4</c:v>
                </c:pt>
                <c:pt idx="139">
                  <c:v>-91.4</c:v>
                </c:pt>
                <c:pt idx="140">
                  <c:v>-88.6</c:v>
                </c:pt>
                <c:pt idx="141">
                  <c:v>-80.400000000000006</c:v>
                </c:pt>
                <c:pt idx="142">
                  <c:v>-69.599999999999994</c:v>
                </c:pt>
                <c:pt idx="143">
                  <c:v>-56</c:v>
                </c:pt>
                <c:pt idx="144">
                  <c:v>-44.7</c:v>
                </c:pt>
                <c:pt idx="145">
                  <c:v>-45.5</c:v>
                </c:pt>
                <c:pt idx="146">
                  <c:v>-51</c:v>
                </c:pt>
                <c:pt idx="147">
                  <c:v>-54.6</c:v>
                </c:pt>
                <c:pt idx="148">
                  <c:v>-59.8</c:v>
                </c:pt>
                <c:pt idx="149">
                  <c:v>-51.8</c:v>
                </c:pt>
                <c:pt idx="150">
                  <c:v>-46.3</c:v>
                </c:pt>
                <c:pt idx="151">
                  <c:v>-42.7</c:v>
                </c:pt>
                <c:pt idx="152">
                  <c:v>-43.6</c:v>
                </c:pt>
                <c:pt idx="153">
                  <c:v>-45.7</c:v>
                </c:pt>
                <c:pt idx="154">
                  <c:v>-42.4</c:v>
                </c:pt>
                <c:pt idx="155">
                  <c:v>-43.9</c:v>
                </c:pt>
                <c:pt idx="156">
                  <c:v>-47</c:v>
                </c:pt>
                <c:pt idx="157">
                  <c:v>-49.3</c:v>
                </c:pt>
                <c:pt idx="158">
                  <c:v>-51.2</c:v>
                </c:pt>
                <c:pt idx="159">
                  <c:v>-40.5</c:v>
                </c:pt>
                <c:pt idx="160">
                  <c:v>-24.1</c:v>
                </c:pt>
                <c:pt idx="161">
                  <c:v>-14.1</c:v>
                </c:pt>
                <c:pt idx="162">
                  <c:v>5.89</c:v>
                </c:pt>
                <c:pt idx="163">
                  <c:v>15.9</c:v>
                </c:pt>
                <c:pt idx="164">
                  <c:v>15.3</c:v>
                </c:pt>
                <c:pt idx="165">
                  <c:v>14.2</c:v>
                </c:pt>
                <c:pt idx="166">
                  <c:v>-5.4</c:v>
                </c:pt>
                <c:pt idx="167">
                  <c:v>-35</c:v>
                </c:pt>
                <c:pt idx="168">
                  <c:v>-53.4</c:v>
                </c:pt>
                <c:pt idx="169">
                  <c:v>-70.2</c:v>
                </c:pt>
                <c:pt idx="170">
                  <c:v>-76.3</c:v>
                </c:pt>
                <c:pt idx="171">
                  <c:v>-68.8</c:v>
                </c:pt>
                <c:pt idx="172">
                  <c:v>-58.7</c:v>
                </c:pt>
                <c:pt idx="173">
                  <c:v>-49.4</c:v>
                </c:pt>
                <c:pt idx="174">
                  <c:v>-40.5</c:v>
                </c:pt>
                <c:pt idx="175">
                  <c:v>-43.1</c:v>
                </c:pt>
                <c:pt idx="176">
                  <c:v>-52.5</c:v>
                </c:pt>
                <c:pt idx="177">
                  <c:v>-60.9</c:v>
                </c:pt>
                <c:pt idx="178">
                  <c:v>-67.3</c:v>
                </c:pt>
                <c:pt idx="179">
                  <c:v>-65.900000000000006</c:v>
                </c:pt>
                <c:pt idx="180">
                  <c:v>-51.7</c:v>
                </c:pt>
                <c:pt idx="181">
                  <c:v>-34.700000000000003</c:v>
                </c:pt>
                <c:pt idx="182">
                  <c:v>-19.600000000000001</c:v>
                </c:pt>
                <c:pt idx="183">
                  <c:v>-8.1300000000000008</c:v>
                </c:pt>
                <c:pt idx="184">
                  <c:v>-4.88</c:v>
                </c:pt>
                <c:pt idx="185">
                  <c:v>-9.01</c:v>
                </c:pt>
                <c:pt idx="186">
                  <c:v>-19.2</c:v>
                </c:pt>
                <c:pt idx="187">
                  <c:v>-32.299999999999997</c:v>
                </c:pt>
                <c:pt idx="188">
                  <c:v>-38.5</c:v>
                </c:pt>
                <c:pt idx="189">
                  <c:v>-37.5</c:v>
                </c:pt>
                <c:pt idx="190">
                  <c:v>-31.4</c:v>
                </c:pt>
                <c:pt idx="191">
                  <c:v>-26.7</c:v>
                </c:pt>
                <c:pt idx="192">
                  <c:v>-27.2</c:v>
                </c:pt>
                <c:pt idx="193">
                  <c:v>-40.9</c:v>
                </c:pt>
                <c:pt idx="194">
                  <c:v>-57</c:v>
                </c:pt>
                <c:pt idx="195">
                  <c:v>-67.599999999999994</c:v>
                </c:pt>
                <c:pt idx="196">
                  <c:v>-67.400000000000006</c:v>
                </c:pt>
                <c:pt idx="197">
                  <c:v>-63.8</c:v>
                </c:pt>
                <c:pt idx="198">
                  <c:v>-59.7</c:v>
                </c:pt>
                <c:pt idx="199">
                  <c:v>-55.9</c:v>
                </c:pt>
                <c:pt idx="200">
                  <c:v>-55.5</c:v>
                </c:pt>
                <c:pt idx="201">
                  <c:v>-54.4</c:v>
                </c:pt>
                <c:pt idx="202">
                  <c:v>-49.2</c:v>
                </c:pt>
                <c:pt idx="203">
                  <c:v>-39.299999999999997</c:v>
                </c:pt>
                <c:pt idx="204">
                  <c:v>-34.1</c:v>
                </c:pt>
                <c:pt idx="205">
                  <c:v>-40.6</c:v>
                </c:pt>
                <c:pt idx="206">
                  <c:v>-41.2</c:v>
                </c:pt>
                <c:pt idx="207">
                  <c:v>-41.3</c:v>
                </c:pt>
                <c:pt idx="208">
                  <c:v>-45.7</c:v>
                </c:pt>
                <c:pt idx="209">
                  <c:v>-49.1</c:v>
                </c:pt>
                <c:pt idx="210">
                  <c:v>-54</c:v>
                </c:pt>
                <c:pt idx="211">
                  <c:v>-57</c:v>
                </c:pt>
                <c:pt idx="212">
                  <c:v>-59.3</c:v>
                </c:pt>
                <c:pt idx="213">
                  <c:v>-52.1</c:v>
                </c:pt>
                <c:pt idx="214">
                  <c:v>-39.6</c:v>
                </c:pt>
                <c:pt idx="215">
                  <c:v>-40</c:v>
                </c:pt>
                <c:pt idx="216">
                  <c:v>-41</c:v>
                </c:pt>
                <c:pt idx="217">
                  <c:v>-48.7</c:v>
                </c:pt>
                <c:pt idx="218">
                  <c:v>-58.7</c:v>
                </c:pt>
                <c:pt idx="219">
                  <c:v>-63.4</c:v>
                </c:pt>
                <c:pt idx="220">
                  <c:v>-61.3</c:v>
                </c:pt>
                <c:pt idx="221">
                  <c:v>-49.6</c:v>
                </c:pt>
                <c:pt idx="222">
                  <c:v>-35.5</c:v>
                </c:pt>
                <c:pt idx="223">
                  <c:v>-25.2</c:v>
                </c:pt>
                <c:pt idx="224">
                  <c:v>-19.600000000000001</c:v>
                </c:pt>
                <c:pt idx="225">
                  <c:v>-17.3</c:v>
                </c:pt>
                <c:pt idx="226">
                  <c:v>-16</c:v>
                </c:pt>
                <c:pt idx="227">
                  <c:v>-13.2</c:v>
                </c:pt>
                <c:pt idx="228">
                  <c:v>-11.9</c:v>
                </c:pt>
                <c:pt idx="229">
                  <c:v>-15.4</c:v>
                </c:pt>
                <c:pt idx="230">
                  <c:v>-22.1</c:v>
                </c:pt>
                <c:pt idx="231">
                  <c:v>-32</c:v>
                </c:pt>
                <c:pt idx="232">
                  <c:v>-40.1</c:v>
                </c:pt>
                <c:pt idx="233">
                  <c:v>-33.9</c:v>
                </c:pt>
                <c:pt idx="234">
                  <c:v>-26.8</c:v>
                </c:pt>
                <c:pt idx="235">
                  <c:v>-20.9</c:v>
                </c:pt>
                <c:pt idx="236">
                  <c:v>-9.44</c:v>
                </c:pt>
                <c:pt idx="237">
                  <c:v>0.59399999999999997</c:v>
                </c:pt>
                <c:pt idx="238">
                  <c:v>10.3</c:v>
                </c:pt>
                <c:pt idx="239">
                  <c:v>25.2</c:v>
                </c:pt>
                <c:pt idx="240">
                  <c:v>24.1</c:v>
                </c:pt>
                <c:pt idx="241">
                  <c:v>18.3</c:v>
                </c:pt>
                <c:pt idx="242">
                  <c:v>4.49</c:v>
                </c:pt>
                <c:pt idx="243">
                  <c:v>-4.95</c:v>
                </c:pt>
                <c:pt idx="244">
                  <c:v>-1.1299999999999999</c:v>
                </c:pt>
                <c:pt idx="245">
                  <c:v>7.43</c:v>
                </c:pt>
                <c:pt idx="246">
                  <c:v>16.5</c:v>
                </c:pt>
                <c:pt idx="247">
                  <c:v>25.7</c:v>
                </c:pt>
                <c:pt idx="248">
                  <c:v>28</c:v>
                </c:pt>
                <c:pt idx="249">
                  <c:v>22.6</c:v>
                </c:pt>
                <c:pt idx="250">
                  <c:v>20.8</c:v>
                </c:pt>
                <c:pt idx="251">
                  <c:v>9.61</c:v>
                </c:pt>
                <c:pt idx="252">
                  <c:v>-5.32</c:v>
                </c:pt>
                <c:pt idx="253">
                  <c:v>-21</c:v>
                </c:pt>
                <c:pt idx="254">
                  <c:v>-24.3</c:v>
                </c:pt>
                <c:pt idx="255">
                  <c:v>-18.600000000000001</c:v>
                </c:pt>
                <c:pt idx="256">
                  <c:v>-4.2699999999999996</c:v>
                </c:pt>
                <c:pt idx="257">
                  <c:v>14.4</c:v>
                </c:pt>
                <c:pt idx="258">
                  <c:v>21.8</c:v>
                </c:pt>
                <c:pt idx="259">
                  <c:v>21.3</c:v>
                </c:pt>
                <c:pt idx="260">
                  <c:v>20.6</c:v>
                </c:pt>
                <c:pt idx="261">
                  <c:v>36.1</c:v>
                </c:pt>
                <c:pt idx="262">
                  <c:v>52.7</c:v>
                </c:pt>
                <c:pt idx="263">
                  <c:v>58.3</c:v>
                </c:pt>
                <c:pt idx="264">
                  <c:v>58.5</c:v>
                </c:pt>
                <c:pt idx="265">
                  <c:v>49.1</c:v>
                </c:pt>
                <c:pt idx="266">
                  <c:v>33</c:v>
                </c:pt>
                <c:pt idx="267">
                  <c:v>32.799999999999997</c:v>
                </c:pt>
                <c:pt idx="268">
                  <c:v>44.3</c:v>
                </c:pt>
                <c:pt idx="269">
                  <c:v>56</c:v>
                </c:pt>
                <c:pt idx="270">
                  <c:v>68.099999999999994</c:v>
                </c:pt>
                <c:pt idx="271">
                  <c:v>86</c:v>
                </c:pt>
                <c:pt idx="272">
                  <c:v>109</c:v>
                </c:pt>
                <c:pt idx="273">
                  <c:v>134</c:v>
                </c:pt>
                <c:pt idx="274">
                  <c:v>163</c:v>
                </c:pt>
                <c:pt idx="275">
                  <c:v>187</c:v>
                </c:pt>
                <c:pt idx="276">
                  <c:v>193</c:v>
                </c:pt>
                <c:pt idx="277">
                  <c:v>185</c:v>
                </c:pt>
                <c:pt idx="278">
                  <c:v>179</c:v>
                </c:pt>
                <c:pt idx="279">
                  <c:v>181</c:v>
                </c:pt>
                <c:pt idx="280">
                  <c:v>184</c:v>
                </c:pt>
                <c:pt idx="281">
                  <c:v>191</c:v>
                </c:pt>
                <c:pt idx="282">
                  <c:v>197</c:v>
                </c:pt>
                <c:pt idx="283">
                  <c:v>190</c:v>
                </c:pt>
                <c:pt idx="284">
                  <c:v>197</c:v>
                </c:pt>
                <c:pt idx="285">
                  <c:v>220</c:v>
                </c:pt>
                <c:pt idx="286">
                  <c:v>250</c:v>
                </c:pt>
                <c:pt idx="287">
                  <c:v>286</c:v>
                </c:pt>
                <c:pt idx="288">
                  <c:v>323</c:v>
                </c:pt>
                <c:pt idx="289">
                  <c:v>349</c:v>
                </c:pt>
                <c:pt idx="290">
                  <c:v>362</c:v>
                </c:pt>
                <c:pt idx="291">
                  <c:v>371</c:v>
                </c:pt>
                <c:pt idx="292">
                  <c:v>375</c:v>
                </c:pt>
                <c:pt idx="293">
                  <c:v>383</c:v>
                </c:pt>
                <c:pt idx="294">
                  <c:v>401</c:v>
                </c:pt>
                <c:pt idx="295">
                  <c:v>421</c:v>
                </c:pt>
                <c:pt idx="296">
                  <c:v>445</c:v>
                </c:pt>
                <c:pt idx="297">
                  <c:v>466</c:v>
                </c:pt>
                <c:pt idx="298">
                  <c:v>483</c:v>
                </c:pt>
                <c:pt idx="299">
                  <c:v>512</c:v>
                </c:pt>
                <c:pt idx="300">
                  <c:v>538</c:v>
                </c:pt>
                <c:pt idx="301">
                  <c:v>569</c:v>
                </c:pt>
                <c:pt idx="302">
                  <c:v>590</c:v>
                </c:pt>
                <c:pt idx="303">
                  <c:v>602</c:v>
                </c:pt>
                <c:pt idx="304">
                  <c:v>603</c:v>
                </c:pt>
                <c:pt idx="305">
                  <c:v>607</c:v>
                </c:pt>
                <c:pt idx="306">
                  <c:v>627</c:v>
                </c:pt>
                <c:pt idx="307">
                  <c:v>655</c:v>
                </c:pt>
                <c:pt idx="308">
                  <c:v>704</c:v>
                </c:pt>
                <c:pt idx="309">
                  <c:v>754</c:v>
                </c:pt>
                <c:pt idx="310">
                  <c:v>801</c:v>
                </c:pt>
                <c:pt idx="311">
                  <c:v>845</c:v>
                </c:pt>
                <c:pt idx="312">
                  <c:v>872</c:v>
                </c:pt>
                <c:pt idx="313">
                  <c:v>893</c:v>
                </c:pt>
                <c:pt idx="314">
                  <c:v>914</c:v>
                </c:pt>
                <c:pt idx="315">
                  <c:v>948</c:v>
                </c:pt>
                <c:pt idx="316">
                  <c:v>999</c:v>
                </c:pt>
                <c:pt idx="317">
                  <c:v>1050</c:v>
                </c:pt>
                <c:pt idx="318">
                  <c:v>1100</c:v>
                </c:pt>
                <c:pt idx="319">
                  <c:v>1140</c:v>
                </c:pt>
                <c:pt idx="320">
                  <c:v>1170</c:v>
                </c:pt>
                <c:pt idx="321">
                  <c:v>1200</c:v>
                </c:pt>
                <c:pt idx="322">
                  <c:v>1240</c:v>
                </c:pt>
                <c:pt idx="323">
                  <c:v>1290</c:v>
                </c:pt>
                <c:pt idx="324">
                  <c:v>1350</c:v>
                </c:pt>
                <c:pt idx="325">
                  <c:v>1400</c:v>
                </c:pt>
                <c:pt idx="326">
                  <c:v>1460</c:v>
                </c:pt>
                <c:pt idx="327">
                  <c:v>1510</c:v>
                </c:pt>
                <c:pt idx="328">
                  <c:v>1550</c:v>
                </c:pt>
                <c:pt idx="329">
                  <c:v>1580</c:v>
                </c:pt>
                <c:pt idx="330">
                  <c:v>1610</c:v>
                </c:pt>
                <c:pt idx="331">
                  <c:v>1640</c:v>
                </c:pt>
                <c:pt idx="332">
                  <c:v>1690</c:v>
                </c:pt>
                <c:pt idx="333">
                  <c:v>1750</c:v>
                </c:pt>
                <c:pt idx="334">
                  <c:v>1800</c:v>
                </c:pt>
                <c:pt idx="335">
                  <c:v>1850</c:v>
                </c:pt>
                <c:pt idx="336">
                  <c:v>1880</c:v>
                </c:pt>
                <c:pt idx="337">
                  <c:v>1910</c:v>
                </c:pt>
                <c:pt idx="338">
                  <c:v>1950</c:v>
                </c:pt>
                <c:pt idx="339">
                  <c:v>1980</c:v>
                </c:pt>
                <c:pt idx="340">
                  <c:v>2040</c:v>
                </c:pt>
                <c:pt idx="341">
                  <c:v>2100</c:v>
                </c:pt>
                <c:pt idx="342">
                  <c:v>2160</c:v>
                </c:pt>
                <c:pt idx="343">
                  <c:v>2220</c:v>
                </c:pt>
                <c:pt idx="344">
                  <c:v>2260</c:v>
                </c:pt>
                <c:pt idx="345">
                  <c:v>2280</c:v>
                </c:pt>
                <c:pt idx="346">
                  <c:v>2320</c:v>
                </c:pt>
                <c:pt idx="347">
                  <c:v>2370</c:v>
                </c:pt>
                <c:pt idx="348">
                  <c:v>2420</c:v>
                </c:pt>
                <c:pt idx="349">
                  <c:v>2470</c:v>
                </c:pt>
                <c:pt idx="350">
                  <c:v>2500</c:v>
                </c:pt>
                <c:pt idx="351">
                  <c:v>2510</c:v>
                </c:pt>
                <c:pt idx="352">
                  <c:v>2540</c:v>
                </c:pt>
                <c:pt idx="353">
                  <c:v>2560</c:v>
                </c:pt>
                <c:pt idx="354">
                  <c:v>2590</c:v>
                </c:pt>
                <c:pt idx="355">
                  <c:v>2630</c:v>
                </c:pt>
                <c:pt idx="356">
                  <c:v>2650</c:v>
                </c:pt>
                <c:pt idx="357">
                  <c:v>2660</c:v>
                </c:pt>
                <c:pt idx="358">
                  <c:v>2670</c:v>
                </c:pt>
                <c:pt idx="359">
                  <c:v>2660</c:v>
                </c:pt>
                <c:pt idx="360">
                  <c:v>2650</c:v>
                </c:pt>
                <c:pt idx="361">
                  <c:v>2640</c:v>
                </c:pt>
                <c:pt idx="362">
                  <c:v>2640</c:v>
                </c:pt>
                <c:pt idx="363">
                  <c:v>2650</c:v>
                </c:pt>
                <c:pt idx="364">
                  <c:v>2640</c:v>
                </c:pt>
                <c:pt idx="365">
                  <c:v>2630</c:v>
                </c:pt>
                <c:pt idx="366">
                  <c:v>2610</c:v>
                </c:pt>
                <c:pt idx="367">
                  <c:v>2600</c:v>
                </c:pt>
                <c:pt idx="368">
                  <c:v>2590</c:v>
                </c:pt>
                <c:pt idx="369">
                  <c:v>2590</c:v>
                </c:pt>
                <c:pt idx="370">
                  <c:v>2590</c:v>
                </c:pt>
                <c:pt idx="371">
                  <c:v>2570</c:v>
                </c:pt>
                <c:pt idx="372">
                  <c:v>2540</c:v>
                </c:pt>
                <c:pt idx="373">
                  <c:v>2520</c:v>
                </c:pt>
                <c:pt idx="374">
                  <c:v>2490</c:v>
                </c:pt>
                <c:pt idx="375">
                  <c:v>2470</c:v>
                </c:pt>
                <c:pt idx="376">
                  <c:v>2460</c:v>
                </c:pt>
                <c:pt idx="377">
                  <c:v>2440</c:v>
                </c:pt>
                <c:pt idx="378">
                  <c:v>2420</c:v>
                </c:pt>
                <c:pt idx="379">
                  <c:v>2380</c:v>
                </c:pt>
                <c:pt idx="380">
                  <c:v>2330</c:v>
                </c:pt>
                <c:pt idx="381">
                  <c:v>2290</c:v>
                </c:pt>
                <c:pt idx="382">
                  <c:v>2250</c:v>
                </c:pt>
                <c:pt idx="383">
                  <c:v>2230</c:v>
                </c:pt>
                <c:pt idx="384">
                  <c:v>2210</c:v>
                </c:pt>
                <c:pt idx="385">
                  <c:v>2190</c:v>
                </c:pt>
                <c:pt idx="386">
                  <c:v>2170</c:v>
                </c:pt>
                <c:pt idx="387">
                  <c:v>2130</c:v>
                </c:pt>
                <c:pt idx="388">
                  <c:v>2080</c:v>
                </c:pt>
                <c:pt idx="389">
                  <c:v>2030</c:v>
                </c:pt>
                <c:pt idx="390">
                  <c:v>1970</c:v>
                </c:pt>
                <c:pt idx="391">
                  <c:v>1940</c:v>
                </c:pt>
                <c:pt idx="392">
                  <c:v>1920</c:v>
                </c:pt>
                <c:pt idx="393">
                  <c:v>1890</c:v>
                </c:pt>
                <c:pt idx="394">
                  <c:v>1870</c:v>
                </c:pt>
                <c:pt idx="395">
                  <c:v>1840</c:v>
                </c:pt>
                <c:pt idx="396">
                  <c:v>1810</c:v>
                </c:pt>
                <c:pt idx="397">
                  <c:v>1780</c:v>
                </c:pt>
                <c:pt idx="398">
                  <c:v>1740</c:v>
                </c:pt>
                <c:pt idx="399">
                  <c:v>1700</c:v>
                </c:pt>
                <c:pt idx="400">
                  <c:v>1660</c:v>
                </c:pt>
                <c:pt idx="401">
                  <c:v>1610</c:v>
                </c:pt>
                <c:pt idx="402">
                  <c:v>1570</c:v>
                </c:pt>
                <c:pt idx="403">
                  <c:v>1530</c:v>
                </c:pt>
                <c:pt idx="404">
                  <c:v>1500</c:v>
                </c:pt>
                <c:pt idx="405">
                  <c:v>1470</c:v>
                </c:pt>
                <c:pt idx="406">
                  <c:v>1450</c:v>
                </c:pt>
                <c:pt idx="407">
                  <c:v>1420</c:v>
                </c:pt>
                <c:pt idx="408">
                  <c:v>1410</c:v>
                </c:pt>
                <c:pt idx="409">
                  <c:v>1400</c:v>
                </c:pt>
                <c:pt idx="410">
                  <c:v>1390</c:v>
                </c:pt>
                <c:pt idx="411">
                  <c:v>1360</c:v>
                </c:pt>
                <c:pt idx="412">
                  <c:v>1330</c:v>
                </c:pt>
                <c:pt idx="413">
                  <c:v>1280</c:v>
                </c:pt>
                <c:pt idx="414">
                  <c:v>1240</c:v>
                </c:pt>
                <c:pt idx="415">
                  <c:v>1220</c:v>
                </c:pt>
                <c:pt idx="416">
                  <c:v>1210</c:v>
                </c:pt>
                <c:pt idx="417">
                  <c:v>1200</c:v>
                </c:pt>
                <c:pt idx="418">
                  <c:v>1170</c:v>
                </c:pt>
                <c:pt idx="419">
                  <c:v>1140</c:v>
                </c:pt>
                <c:pt idx="420">
                  <c:v>1100</c:v>
                </c:pt>
                <c:pt idx="421">
                  <c:v>1080</c:v>
                </c:pt>
                <c:pt idx="422">
                  <c:v>1070</c:v>
                </c:pt>
                <c:pt idx="423">
                  <c:v>1060</c:v>
                </c:pt>
                <c:pt idx="424">
                  <c:v>1030</c:v>
                </c:pt>
                <c:pt idx="425">
                  <c:v>998</c:v>
                </c:pt>
                <c:pt idx="426">
                  <c:v>964</c:v>
                </c:pt>
                <c:pt idx="427">
                  <c:v>940</c:v>
                </c:pt>
                <c:pt idx="428">
                  <c:v>917</c:v>
                </c:pt>
                <c:pt idx="429">
                  <c:v>902</c:v>
                </c:pt>
                <c:pt idx="430">
                  <c:v>876</c:v>
                </c:pt>
                <c:pt idx="431">
                  <c:v>855</c:v>
                </c:pt>
                <c:pt idx="432">
                  <c:v>838</c:v>
                </c:pt>
                <c:pt idx="433">
                  <c:v>820</c:v>
                </c:pt>
                <c:pt idx="434">
                  <c:v>813</c:v>
                </c:pt>
                <c:pt idx="435">
                  <c:v>800</c:v>
                </c:pt>
                <c:pt idx="436">
                  <c:v>786</c:v>
                </c:pt>
                <c:pt idx="437">
                  <c:v>771</c:v>
                </c:pt>
                <c:pt idx="438">
                  <c:v>750</c:v>
                </c:pt>
                <c:pt idx="439">
                  <c:v>720</c:v>
                </c:pt>
                <c:pt idx="440">
                  <c:v>692</c:v>
                </c:pt>
                <c:pt idx="441">
                  <c:v>667</c:v>
                </c:pt>
                <c:pt idx="442">
                  <c:v>647</c:v>
                </c:pt>
                <c:pt idx="443">
                  <c:v>638</c:v>
                </c:pt>
                <c:pt idx="444">
                  <c:v>622</c:v>
                </c:pt>
                <c:pt idx="445">
                  <c:v>605</c:v>
                </c:pt>
                <c:pt idx="446">
                  <c:v>574</c:v>
                </c:pt>
                <c:pt idx="447">
                  <c:v>545</c:v>
                </c:pt>
                <c:pt idx="448">
                  <c:v>531</c:v>
                </c:pt>
                <c:pt idx="449">
                  <c:v>515</c:v>
                </c:pt>
                <c:pt idx="450">
                  <c:v>514</c:v>
                </c:pt>
                <c:pt idx="451">
                  <c:v>511</c:v>
                </c:pt>
                <c:pt idx="452">
                  <c:v>493</c:v>
                </c:pt>
                <c:pt idx="453">
                  <c:v>465</c:v>
                </c:pt>
                <c:pt idx="454">
                  <c:v>430</c:v>
                </c:pt>
                <c:pt idx="455">
                  <c:v>392</c:v>
                </c:pt>
                <c:pt idx="456">
                  <c:v>362</c:v>
                </c:pt>
                <c:pt idx="457">
                  <c:v>352</c:v>
                </c:pt>
                <c:pt idx="458">
                  <c:v>350</c:v>
                </c:pt>
                <c:pt idx="459">
                  <c:v>355</c:v>
                </c:pt>
                <c:pt idx="460">
                  <c:v>358</c:v>
                </c:pt>
                <c:pt idx="461">
                  <c:v>366</c:v>
                </c:pt>
                <c:pt idx="462">
                  <c:v>369</c:v>
                </c:pt>
                <c:pt idx="463">
                  <c:v>363</c:v>
                </c:pt>
                <c:pt idx="464">
                  <c:v>352</c:v>
                </c:pt>
                <c:pt idx="465">
                  <c:v>329</c:v>
                </c:pt>
                <c:pt idx="466">
                  <c:v>308</c:v>
                </c:pt>
                <c:pt idx="467">
                  <c:v>292</c:v>
                </c:pt>
                <c:pt idx="468">
                  <c:v>279</c:v>
                </c:pt>
                <c:pt idx="469">
                  <c:v>269</c:v>
                </c:pt>
                <c:pt idx="470">
                  <c:v>261</c:v>
                </c:pt>
                <c:pt idx="471">
                  <c:v>252</c:v>
                </c:pt>
                <c:pt idx="472">
                  <c:v>249</c:v>
                </c:pt>
                <c:pt idx="473">
                  <c:v>239</c:v>
                </c:pt>
                <c:pt idx="474">
                  <c:v>231</c:v>
                </c:pt>
                <c:pt idx="475">
                  <c:v>228</c:v>
                </c:pt>
                <c:pt idx="476">
                  <c:v>227</c:v>
                </c:pt>
                <c:pt idx="477">
                  <c:v>229</c:v>
                </c:pt>
                <c:pt idx="478">
                  <c:v>218</c:v>
                </c:pt>
                <c:pt idx="479">
                  <c:v>195</c:v>
                </c:pt>
                <c:pt idx="480">
                  <c:v>169</c:v>
                </c:pt>
                <c:pt idx="481">
                  <c:v>152</c:v>
                </c:pt>
                <c:pt idx="482">
                  <c:v>155</c:v>
                </c:pt>
                <c:pt idx="483">
                  <c:v>172</c:v>
                </c:pt>
                <c:pt idx="484">
                  <c:v>180</c:v>
                </c:pt>
                <c:pt idx="485">
                  <c:v>176</c:v>
                </c:pt>
                <c:pt idx="486">
                  <c:v>162</c:v>
                </c:pt>
                <c:pt idx="487">
                  <c:v>139</c:v>
                </c:pt>
                <c:pt idx="488">
                  <c:v>120</c:v>
                </c:pt>
                <c:pt idx="489">
                  <c:v>104</c:v>
                </c:pt>
                <c:pt idx="490">
                  <c:v>83.4</c:v>
                </c:pt>
                <c:pt idx="491">
                  <c:v>74.900000000000006</c:v>
                </c:pt>
                <c:pt idx="492">
                  <c:v>70.2</c:v>
                </c:pt>
                <c:pt idx="493">
                  <c:v>67.5</c:v>
                </c:pt>
                <c:pt idx="494">
                  <c:v>72.599999999999994</c:v>
                </c:pt>
                <c:pt idx="495">
                  <c:v>69.2</c:v>
                </c:pt>
                <c:pt idx="496">
                  <c:v>68</c:v>
                </c:pt>
                <c:pt idx="497">
                  <c:v>63.2</c:v>
                </c:pt>
                <c:pt idx="498">
                  <c:v>61.8</c:v>
                </c:pt>
                <c:pt idx="499">
                  <c:v>56.9</c:v>
                </c:pt>
                <c:pt idx="500">
                  <c:v>47.6</c:v>
                </c:pt>
                <c:pt idx="501">
                  <c:v>53.3</c:v>
                </c:pt>
                <c:pt idx="502">
                  <c:v>55.5</c:v>
                </c:pt>
                <c:pt idx="503">
                  <c:v>63.7</c:v>
                </c:pt>
                <c:pt idx="504">
                  <c:v>70.5</c:v>
                </c:pt>
                <c:pt idx="505">
                  <c:v>69.7</c:v>
                </c:pt>
                <c:pt idx="506">
                  <c:v>66.099999999999994</c:v>
                </c:pt>
                <c:pt idx="507">
                  <c:v>66.7</c:v>
                </c:pt>
                <c:pt idx="508">
                  <c:v>75.599999999999994</c:v>
                </c:pt>
                <c:pt idx="509">
                  <c:v>71.7</c:v>
                </c:pt>
                <c:pt idx="510">
                  <c:v>69.900000000000006</c:v>
                </c:pt>
                <c:pt idx="511">
                  <c:v>68.5</c:v>
                </c:pt>
                <c:pt idx="512">
                  <c:v>68.599999999999994</c:v>
                </c:pt>
                <c:pt idx="513">
                  <c:v>83.5</c:v>
                </c:pt>
                <c:pt idx="514">
                  <c:v>95.5</c:v>
                </c:pt>
                <c:pt idx="515">
                  <c:v>105</c:v>
                </c:pt>
                <c:pt idx="516">
                  <c:v>101</c:v>
                </c:pt>
                <c:pt idx="517">
                  <c:v>87.8</c:v>
                </c:pt>
                <c:pt idx="518">
                  <c:v>74.400000000000006</c:v>
                </c:pt>
                <c:pt idx="519">
                  <c:v>72.5</c:v>
                </c:pt>
                <c:pt idx="520">
                  <c:v>94.7</c:v>
                </c:pt>
                <c:pt idx="521">
                  <c:v>110</c:v>
                </c:pt>
                <c:pt idx="522">
                  <c:v>113</c:v>
                </c:pt>
                <c:pt idx="523">
                  <c:v>86</c:v>
                </c:pt>
                <c:pt idx="524">
                  <c:v>46.1</c:v>
                </c:pt>
                <c:pt idx="525">
                  <c:v>25.9</c:v>
                </c:pt>
                <c:pt idx="526">
                  <c:v>19.5</c:v>
                </c:pt>
                <c:pt idx="527">
                  <c:v>26.2</c:v>
                </c:pt>
                <c:pt idx="528">
                  <c:v>42.3</c:v>
                </c:pt>
                <c:pt idx="529">
                  <c:v>46.6</c:v>
                </c:pt>
                <c:pt idx="530">
                  <c:v>42.9</c:v>
                </c:pt>
                <c:pt idx="531">
                  <c:v>40.4</c:v>
                </c:pt>
                <c:pt idx="532">
                  <c:v>35</c:v>
                </c:pt>
                <c:pt idx="533">
                  <c:v>38.6</c:v>
                </c:pt>
                <c:pt idx="534">
                  <c:v>49.3</c:v>
                </c:pt>
                <c:pt idx="535">
                  <c:v>59.7</c:v>
                </c:pt>
                <c:pt idx="536">
                  <c:v>63.3</c:v>
                </c:pt>
                <c:pt idx="537">
                  <c:v>70.7</c:v>
                </c:pt>
                <c:pt idx="538">
                  <c:v>77.400000000000006</c:v>
                </c:pt>
                <c:pt idx="539">
                  <c:v>76.8</c:v>
                </c:pt>
                <c:pt idx="540">
                  <c:v>75.2</c:v>
                </c:pt>
                <c:pt idx="541">
                  <c:v>75</c:v>
                </c:pt>
                <c:pt idx="542">
                  <c:v>67</c:v>
                </c:pt>
                <c:pt idx="543">
                  <c:v>50.2</c:v>
                </c:pt>
                <c:pt idx="544">
                  <c:v>23.9</c:v>
                </c:pt>
                <c:pt idx="545">
                  <c:v>-1.43E-2</c:v>
                </c:pt>
                <c:pt idx="546">
                  <c:v>-16.3</c:v>
                </c:pt>
                <c:pt idx="547">
                  <c:v>-14.9</c:v>
                </c:pt>
                <c:pt idx="548">
                  <c:v>-10.3</c:v>
                </c:pt>
                <c:pt idx="549">
                  <c:v>-10.4</c:v>
                </c:pt>
                <c:pt idx="550">
                  <c:v>8.9</c:v>
                </c:pt>
                <c:pt idx="551">
                  <c:v>14.7</c:v>
                </c:pt>
                <c:pt idx="552">
                  <c:v>19.100000000000001</c:v>
                </c:pt>
                <c:pt idx="553">
                  <c:v>16.399999999999999</c:v>
                </c:pt>
                <c:pt idx="554">
                  <c:v>-1.98</c:v>
                </c:pt>
                <c:pt idx="555">
                  <c:v>-2.52</c:v>
                </c:pt>
                <c:pt idx="556">
                  <c:v>7.2</c:v>
                </c:pt>
                <c:pt idx="557">
                  <c:v>8.92</c:v>
                </c:pt>
                <c:pt idx="558">
                  <c:v>11.1</c:v>
                </c:pt>
                <c:pt idx="559">
                  <c:v>2.4700000000000002</c:v>
                </c:pt>
                <c:pt idx="560">
                  <c:v>-12.6</c:v>
                </c:pt>
                <c:pt idx="561">
                  <c:v>-19.7</c:v>
                </c:pt>
                <c:pt idx="562">
                  <c:v>-28.9</c:v>
                </c:pt>
                <c:pt idx="563">
                  <c:v>-23.3</c:v>
                </c:pt>
                <c:pt idx="564">
                  <c:v>-12</c:v>
                </c:pt>
                <c:pt idx="565">
                  <c:v>1.42</c:v>
                </c:pt>
                <c:pt idx="566">
                  <c:v>12.6</c:v>
                </c:pt>
                <c:pt idx="567">
                  <c:v>20.3</c:v>
                </c:pt>
                <c:pt idx="568">
                  <c:v>32.5</c:v>
                </c:pt>
                <c:pt idx="569">
                  <c:v>35</c:v>
                </c:pt>
                <c:pt idx="570">
                  <c:v>43.6</c:v>
                </c:pt>
                <c:pt idx="571">
                  <c:v>65.400000000000006</c:v>
                </c:pt>
                <c:pt idx="572">
                  <c:v>91.4</c:v>
                </c:pt>
                <c:pt idx="573">
                  <c:v>120</c:v>
                </c:pt>
                <c:pt idx="574">
                  <c:v>129</c:v>
                </c:pt>
                <c:pt idx="575">
                  <c:v>105</c:v>
                </c:pt>
                <c:pt idx="576">
                  <c:v>76.400000000000006</c:v>
                </c:pt>
                <c:pt idx="577">
                  <c:v>60.1</c:v>
                </c:pt>
                <c:pt idx="578">
                  <c:v>49.7</c:v>
                </c:pt>
                <c:pt idx="579">
                  <c:v>61.3</c:v>
                </c:pt>
                <c:pt idx="580">
                  <c:v>71.3</c:v>
                </c:pt>
                <c:pt idx="581">
                  <c:v>73.7</c:v>
                </c:pt>
                <c:pt idx="582">
                  <c:v>72.7</c:v>
                </c:pt>
                <c:pt idx="583">
                  <c:v>51.5</c:v>
                </c:pt>
                <c:pt idx="584">
                  <c:v>29.5</c:v>
                </c:pt>
                <c:pt idx="585">
                  <c:v>4.5999999999999996</c:v>
                </c:pt>
                <c:pt idx="586">
                  <c:v>-13.5</c:v>
                </c:pt>
                <c:pt idx="587">
                  <c:v>-17</c:v>
                </c:pt>
                <c:pt idx="588">
                  <c:v>-8.35</c:v>
                </c:pt>
                <c:pt idx="589">
                  <c:v>4.32</c:v>
                </c:pt>
                <c:pt idx="590">
                  <c:v>7.19</c:v>
                </c:pt>
                <c:pt idx="591">
                  <c:v>0.89200000000000002</c:v>
                </c:pt>
                <c:pt idx="592">
                  <c:v>2.78</c:v>
                </c:pt>
                <c:pt idx="593">
                  <c:v>13.2</c:v>
                </c:pt>
                <c:pt idx="594">
                  <c:v>22.4</c:v>
                </c:pt>
                <c:pt idx="595">
                  <c:v>28.2</c:v>
                </c:pt>
                <c:pt idx="596">
                  <c:v>11.1</c:v>
                </c:pt>
                <c:pt idx="597">
                  <c:v>-4.07</c:v>
                </c:pt>
                <c:pt idx="598">
                  <c:v>-15</c:v>
                </c:pt>
                <c:pt idx="599">
                  <c:v>-24.7</c:v>
                </c:pt>
                <c:pt idx="600">
                  <c:v>-36.4</c:v>
                </c:pt>
                <c:pt idx="601">
                  <c:v>-48.9</c:v>
                </c:pt>
                <c:pt idx="602">
                  <c:v>-59.5</c:v>
                </c:pt>
                <c:pt idx="603">
                  <c:v>-56</c:v>
                </c:pt>
                <c:pt idx="604">
                  <c:v>-27.9</c:v>
                </c:pt>
                <c:pt idx="605">
                  <c:v>0.64100000000000001</c:v>
                </c:pt>
                <c:pt idx="606">
                  <c:v>29.9</c:v>
                </c:pt>
                <c:pt idx="607">
                  <c:v>43.7</c:v>
                </c:pt>
                <c:pt idx="608">
                  <c:v>46.8</c:v>
                </c:pt>
                <c:pt idx="609">
                  <c:v>56.9</c:v>
                </c:pt>
                <c:pt idx="610">
                  <c:v>66.3</c:v>
                </c:pt>
                <c:pt idx="611">
                  <c:v>77.2</c:v>
                </c:pt>
                <c:pt idx="612">
                  <c:v>63.7</c:v>
                </c:pt>
                <c:pt idx="613">
                  <c:v>32.1</c:v>
                </c:pt>
                <c:pt idx="614">
                  <c:v>3.97</c:v>
                </c:pt>
                <c:pt idx="615">
                  <c:v>-14.5</c:v>
                </c:pt>
                <c:pt idx="616">
                  <c:v>-16.7</c:v>
                </c:pt>
              </c:numCache>
            </c:numRef>
          </c:val>
          <c:smooth val="0"/>
          <c:extLst>
            <c:ext xmlns:c16="http://schemas.microsoft.com/office/drawing/2014/chart" uri="{C3380CC4-5D6E-409C-BE32-E72D297353CC}">
              <c16:uniqueId val="{00000005-8E9D-CB4C-AC62-142B00ACA635}"/>
            </c:ext>
          </c:extLst>
        </c:ser>
        <c:ser>
          <c:idx val="8"/>
          <c:order val="6"/>
          <c:tx>
            <c:strRef>
              <c:f>'F3'!$I$1</c:f>
              <c:strCache>
                <c:ptCount val="1"/>
                <c:pt idx="0">
                  <c:v>100 hours</c:v>
                </c:pt>
              </c:strCache>
            </c:strRef>
          </c:tx>
          <c:spPr>
            <a:ln w="28575" cap="rnd">
              <a:solidFill>
                <a:srgbClr val="7030A0"/>
              </a:solidFill>
              <a:round/>
            </a:ln>
            <a:effectLst/>
          </c:spPr>
          <c:marker>
            <c:symbol val="none"/>
          </c:marker>
          <c:cat>
            <c:numRef>
              <c:f>'F3'!$A$800:$A$1416</c:f>
              <c:numCache>
                <c:formatCode>General</c:formatCode>
                <c:ptCount val="617"/>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numCache>
            </c:numRef>
          </c:cat>
          <c:val>
            <c:numRef>
              <c:f>'F3'!$I$800:$I$1416</c:f>
              <c:numCache>
                <c:formatCode>General</c:formatCode>
                <c:ptCount val="617"/>
                <c:pt idx="0">
                  <c:v>-179</c:v>
                </c:pt>
                <c:pt idx="1">
                  <c:v>-156</c:v>
                </c:pt>
                <c:pt idx="2">
                  <c:v>-136</c:v>
                </c:pt>
                <c:pt idx="3">
                  <c:v>-130</c:v>
                </c:pt>
                <c:pt idx="4">
                  <c:v>-128</c:v>
                </c:pt>
                <c:pt idx="5">
                  <c:v>-129</c:v>
                </c:pt>
                <c:pt idx="6">
                  <c:v>-138</c:v>
                </c:pt>
                <c:pt idx="7">
                  <c:v>-140</c:v>
                </c:pt>
                <c:pt idx="8">
                  <c:v>-138</c:v>
                </c:pt>
                <c:pt idx="9">
                  <c:v>-138</c:v>
                </c:pt>
                <c:pt idx="10">
                  <c:v>-141</c:v>
                </c:pt>
                <c:pt idx="11">
                  <c:v>-148</c:v>
                </c:pt>
                <c:pt idx="12">
                  <c:v>-163</c:v>
                </c:pt>
                <c:pt idx="13">
                  <c:v>-181</c:v>
                </c:pt>
                <c:pt idx="14">
                  <c:v>-202</c:v>
                </c:pt>
                <c:pt idx="15">
                  <c:v>-203</c:v>
                </c:pt>
                <c:pt idx="16">
                  <c:v>-188</c:v>
                </c:pt>
                <c:pt idx="17">
                  <c:v>-174</c:v>
                </c:pt>
                <c:pt idx="18">
                  <c:v>-158</c:v>
                </c:pt>
                <c:pt idx="19">
                  <c:v>-136</c:v>
                </c:pt>
                <c:pt idx="20">
                  <c:v>-122</c:v>
                </c:pt>
                <c:pt idx="21">
                  <c:v>-108</c:v>
                </c:pt>
                <c:pt idx="22">
                  <c:v>-94.8</c:v>
                </c:pt>
                <c:pt idx="23">
                  <c:v>-93.2</c:v>
                </c:pt>
                <c:pt idx="24">
                  <c:v>-93.2</c:v>
                </c:pt>
                <c:pt idx="25">
                  <c:v>-105</c:v>
                </c:pt>
                <c:pt idx="26">
                  <c:v>-118</c:v>
                </c:pt>
                <c:pt idx="27">
                  <c:v>-122</c:v>
                </c:pt>
                <c:pt idx="28">
                  <c:v>-126</c:v>
                </c:pt>
                <c:pt idx="29">
                  <c:v>-129</c:v>
                </c:pt>
                <c:pt idx="30">
                  <c:v>-120</c:v>
                </c:pt>
                <c:pt idx="31">
                  <c:v>-103</c:v>
                </c:pt>
                <c:pt idx="32">
                  <c:v>-84.9</c:v>
                </c:pt>
                <c:pt idx="33">
                  <c:v>-62.3</c:v>
                </c:pt>
                <c:pt idx="34">
                  <c:v>-39.200000000000003</c:v>
                </c:pt>
                <c:pt idx="35">
                  <c:v>-36.5</c:v>
                </c:pt>
                <c:pt idx="36">
                  <c:v>-42.4</c:v>
                </c:pt>
                <c:pt idx="37">
                  <c:v>-54</c:v>
                </c:pt>
                <c:pt idx="38">
                  <c:v>-75.3</c:v>
                </c:pt>
                <c:pt idx="39">
                  <c:v>-91.7</c:v>
                </c:pt>
                <c:pt idx="40">
                  <c:v>-102</c:v>
                </c:pt>
                <c:pt idx="41">
                  <c:v>-106</c:v>
                </c:pt>
                <c:pt idx="42">
                  <c:v>-99.2</c:v>
                </c:pt>
                <c:pt idx="43">
                  <c:v>-92.1</c:v>
                </c:pt>
                <c:pt idx="44">
                  <c:v>-83.6</c:v>
                </c:pt>
                <c:pt idx="45">
                  <c:v>-71.8</c:v>
                </c:pt>
                <c:pt idx="46">
                  <c:v>-64</c:v>
                </c:pt>
                <c:pt idx="47">
                  <c:v>-58.2</c:v>
                </c:pt>
                <c:pt idx="48">
                  <c:v>-63.7</c:v>
                </c:pt>
                <c:pt idx="49">
                  <c:v>-76</c:v>
                </c:pt>
                <c:pt idx="50">
                  <c:v>-87.7</c:v>
                </c:pt>
                <c:pt idx="51">
                  <c:v>-91.4</c:v>
                </c:pt>
                <c:pt idx="52">
                  <c:v>-89.3</c:v>
                </c:pt>
                <c:pt idx="53">
                  <c:v>-72</c:v>
                </c:pt>
                <c:pt idx="54">
                  <c:v>-54.9</c:v>
                </c:pt>
                <c:pt idx="55">
                  <c:v>-42.7</c:v>
                </c:pt>
                <c:pt idx="56">
                  <c:v>-32.799999999999997</c:v>
                </c:pt>
                <c:pt idx="57">
                  <c:v>-34.799999999999997</c:v>
                </c:pt>
                <c:pt idx="58">
                  <c:v>-35.4</c:v>
                </c:pt>
                <c:pt idx="59">
                  <c:v>-34.700000000000003</c:v>
                </c:pt>
                <c:pt idx="60">
                  <c:v>-32.700000000000003</c:v>
                </c:pt>
                <c:pt idx="61">
                  <c:v>-32.9</c:v>
                </c:pt>
                <c:pt idx="62">
                  <c:v>-36.299999999999997</c:v>
                </c:pt>
                <c:pt idx="63">
                  <c:v>-50.1</c:v>
                </c:pt>
                <c:pt idx="64">
                  <c:v>-66.7</c:v>
                </c:pt>
                <c:pt idx="65">
                  <c:v>-81.2</c:v>
                </c:pt>
                <c:pt idx="66">
                  <c:v>-90.8</c:v>
                </c:pt>
                <c:pt idx="67">
                  <c:v>-93</c:v>
                </c:pt>
                <c:pt idx="68">
                  <c:v>-85.2</c:v>
                </c:pt>
                <c:pt idx="69">
                  <c:v>-72</c:v>
                </c:pt>
                <c:pt idx="70">
                  <c:v>-59.7</c:v>
                </c:pt>
                <c:pt idx="71">
                  <c:v>-52.6</c:v>
                </c:pt>
                <c:pt idx="72">
                  <c:v>-49.5</c:v>
                </c:pt>
                <c:pt idx="73">
                  <c:v>-49</c:v>
                </c:pt>
                <c:pt idx="74">
                  <c:v>-56.9</c:v>
                </c:pt>
                <c:pt idx="75">
                  <c:v>-64.400000000000006</c:v>
                </c:pt>
                <c:pt idx="76">
                  <c:v>-74</c:v>
                </c:pt>
                <c:pt idx="77">
                  <c:v>-80.2</c:v>
                </c:pt>
                <c:pt idx="78">
                  <c:v>-75.099999999999994</c:v>
                </c:pt>
                <c:pt idx="79">
                  <c:v>-60.5</c:v>
                </c:pt>
                <c:pt idx="80">
                  <c:v>-45.2</c:v>
                </c:pt>
                <c:pt idx="81">
                  <c:v>-36.1</c:v>
                </c:pt>
                <c:pt idx="82">
                  <c:v>-28.9</c:v>
                </c:pt>
                <c:pt idx="83">
                  <c:v>-21.6</c:v>
                </c:pt>
                <c:pt idx="84">
                  <c:v>-19.5</c:v>
                </c:pt>
                <c:pt idx="85">
                  <c:v>-15.4</c:v>
                </c:pt>
                <c:pt idx="86">
                  <c:v>-15</c:v>
                </c:pt>
                <c:pt idx="87">
                  <c:v>-23</c:v>
                </c:pt>
                <c:pt idx="88">
                  <c:v>-32.1</c:v>
                </c:pt>
                <c:pt idx="89">
                  <c:v>-46.5</c:v>
                </c:pt>
                <c:pt idx="90">
                  <c:v>-52.7</c:v>
                </c:pt>
                <c:pt idx="91">
                  <c:v>-55.7</c:v>
                </c:pt>
                <c:pt idx="92">
                  <c:v>-57.7</c:v>
                </c:pt>
                <c:pt idx="93">
                  <c:v>-48.6</c:v>
                </c:pt>
                <c:pt idx="94">
                  <c:v>-37.299999999999997</c:v>
                </c:pt>
                <c:pt idx="95">
                  <c:v>-30.3</c:v>
                </c:pt>
                <c:pt idx="96">
                  <c:v>-24.2</c:v>
                </c:pt>
                <c:pt idx="97">
                  <c:v>-21.2</c:v>
                </c:pt>
                <c:pt idx="98">
                  <c:v>-13.3</c:v>
                </c:pt>
                <c:pt idx="99">
                  <c:v>-3.91</c:v>
                </c:pt>
                <c:pt idx="100">
                  <c:v>4.6500000000000004</c:v>
                </c:pt>
                <c:pt idx="101">
                  <c:v>11.8</c:v>
                </c:pt>
                <c:pt idx="102">
                  <c:v>9.15</c:v>
                </c:pt>
                <c:pt idx="103">
                  <c:v>8.5400000000000004E-2</c:v>
                </c:pt>
                <c:pt idx="104">
                  <c:v>-8.9700000000000006</c:v>
                </c:pt>
                <c:pt idx="105">
                  <c:v>-21.6</c:v>
                </c:pt>
                <c:pt idx="106">
                  <c:v>-22</c:v>
                </c:pt>
                <c:pt idx="107">
                  <c:v>-20.9</c:v>
                </c:pt>
                <c:pt idx="108">
                  <c:v>-14.2</c:v>
                </c:pt>
                <c:pt idx="109">
                  <c:v>-11.7</c:v>
                </c:pt>
                <c:pt idx="110">
                  <c:v>-15.1</c:v>
                </c:pt>
                <c:pt idx="111">
                  <c:v>-15.5</c:v>
                </c:pt>
                <c:pt idx="112">
                  <c:v>-15.6</c:v>
                </c:pt>
                <c:pt idx="113">
                  <c:v>-14.3</c:v>
                </c:pt>
                <c:pt idx="114">
                  <c:v>-5.61</c:v>
                </c:pt>
                <c:pt idx="115">
                  <c:v>3.9</c:v>
                </c:pt>
                <c:pt idx="116">
                  <c:v>5.67</c:v>
                </c:pt>
                <c:pt idx="117">
                  <c:v>1.58</c:v>
                </c:pt>
                <c:pt idx="118">
                  <c:v>-3.16</c:v>
                </c:pt>
                <c:pt idx="119">
                  <c:v>-9.67</c:v>
                </c:pt>
                <c:pt idx="120">
                  <c:v>-10.4</c:v>
                </c:pt>
                <c:pt idx="121">
                  <c:v>-4.58</c:v>
                </c:pt>
                <c:pt idx="122">
                  <c:v>0.61</c:v>
                </c:pt>
                <c:pt idx="123">
                  <c:v>-0.155</c:v>
                </c:pt>
                <c:pt idx="124">
                  <c:v>4.78</c:v>
                </c:pt>
                <c:pt idx="125">
                  <c:v>26</c:v>
                </c:pt>
                <c:pt idx="126">
                  <c:v>42.7</c:v>
                </c:pt>
                <c:pt idx="127">
                  <c:v>66.599999999999994</c:v>
                </c:pt>
                <c:pt idx="128">
                  <c:v>78.3</c:v>
                </c:pt>
                <c:pt idx="129">
                  <c:v>62.5</c:v>
                </c:pt>
                <c:pt idx="130">
                  <c:v>47.7</c:v>
                </c:pt>
                <c:pt idx="131">
                  <c:v>31.7</c:v>
                </c:pt>
                <c:pt idx="132">
                  <c:v>11.5</c:v>
                </c:pt>
                <c:pt idx="133">
                  <c:v>-0.87</c:v>
                </c:pt>
                <c:pt idx="134">
                  <c:v>-20.3</c:v>
                </c:pt>
                <c:pt idx="135">
                  <c:v>-39.700000000000003</c:v>
                </c:pt>
                <c:pt idx="136">
                  <c:v>-57.4</c:v>
                </c:pt>
                <c:pt idx="137">
                  <c:v>-61.1</c:v>
                </c:pt>
                <c:pt idx="138">
                  <c:v>-54.6</c:v>
                </c:pt>
                <c:pt idx="139">
                  <c:v>-44.9</c:v>
                </c:pt>
                <c:pt idx="140">
                  <c:v>-25.2</c:v>
                </c:pt>
                <c:pt idx="141">
                  <c:v>-12.1</c:v>
                </c:pt>
                <c:pt idx="142">
                  <c:v>-5.36</c:v>
                </c:pt>
                <c:pt idx="143">
                  <c:v>10.9</c:v>
                </c:pt>
                <c:pt idx="144">
                  <c:v>25.1</c:v>
                </c:pt>
                <c:pt idx="145">
                  <c:v>35</c:v>
                </c:pt>
                <c:pt idx="146">
                  <c:v>40.299999999999997</c:v>
                </c:pt>
                <c:pt idx="147">
                  <c:v>28.9</c:v>
                </c:pt>
                <c:pt idx="148">
                  <c:v>10.8</c:v>
                </c:pt>
                <c:pt idx="149">
                  <c:v>2.98</c:v>
                </c:pt>
                <c:pt idx="150">
                  <c:v>-1.2E-2</c:v>
                </c:pt>
                <c:pt idx="151">
                  <c:v>4.78</c:v>
                </c:pt>
                <c:pt idx="152">
                  <c:v>14.6</c:v>
                </c:pt>
                <c:pt idx="153">
                  <c:v>21.5</c:v>
                </c:pt>
                <c:pt idx="154">
                  <c:v>33.1</c:v>
                </c:pt>
                <c:pt idx="155">
                  <c:v>41</c:v>
                </c:pt>
                <c:pt idx="156">
                  <c:v>49</c:v>
                </c:pt>
                <c:pt idx="157">
                  <c:v>52.9</c:v>
                </c:pt>
                <c:pt idx="158">
                  <c:v>50.3</c:v>
                </c:pt>
                <c:pt idx="159">
                  <c:v>47.1</c:v>
                </c:pt>
                <c:pt idx="160">
                  <c:v>43.2</c:v>
                </c:pt>
                <c:pt idx="161">
                  <c:v>44.2</c:v>
                </c:pt>
                <c:pt idx="162">
                  <c:v>45.5</c:v>
                </c:pt>
                <c:pt idx="163">
                  <c:v>50.5</c:v>
                </c:pt>
                <c:pt idx="164">
                  <c:v>53</c:v>
                </c:pt>
                <c:pt idx="165">
                  <c:v>49.2</c:v>
                </c:pt>
                <c:pt idx="166">
                  <c:v>53.2</c:v>
                </c:pt>
                <c:pt idx="167">
                  <c:v>59.9</c:v>
                </c:pt>
                <c:pt idx="168">
                  <c:v>61.1</c:v>
                </c:pt>
                <c:pt idx="169">
                  <c:v>72.2</c:v>
                </c:pt>
                <c:pt idx="170">
                  <c:v>79.599999999999994</c:v>
                </c:pt>
                <c:pt idx="171">
                  <c:v>79.099999999999994</c:v>
                </c:pt>
                <c:pt idx="172">
                  <c:v>76.900000000000006</c:v>
                </c:pt>
                <c:pt idx="173">
                  <c:v>70.900000000000006</c:v>
                </c:pt>
                <c:pt idx="174">
                  <c:v>58.8</c:v>
                </c:pt>
                <c:pt idx="175">
                  <c:v>57.1</c:v>
                </c:pt>
                <c:pt idx="176">
                  <c:v>61.5</c:v>
                </c:pt>
                <c:pt idx="177">
                  <c:v>66.900000000000006</c:v>
                </c:pt>
                <c:pt idx="178">
                  <c:v>69.7</c:v>
                </c:pt>
                <c:pt idx="179">
                  <c:v>66.900000000000006</c:v>
                </c:pt>
                <c:pt idx="180">
                  <c:v>53</c:v>
                </c:pt>
                <c:pt idx="181">
                  <c:v>46</c:v>
                </c:pt>
                <c:pt idx="182">
                  <c:v>44.8</c:v>
                </c:pt>
                <c:pt idx="183">
                  <c:v>44.9</c:v>
                </c:pt>
                <c:pt idx="184">
                  <c:v>56.4</c:v>
                </c:pt>
                <c:pt idx="185">
                  <c:v>68.8</c:v>
                </c:pt>
                <c:pt idx="186">
                  <c:v>74.7</c:v>
                </c:pt>
                <c:pt idx="187">
                  <c:v>78.3</c:v>
                </c:pt>
                <c:pt idx="188">
                  <c:v>67.900000000000006</c:v>
                </c:pt>
                <c:pt idx="189">
                  <c:v>57.8</c:v>
                </c:pt>
                <c:pt idx="190">
                  <c:v>54.9</c:v>
                </c:pt>
                <c:pt idx="191">
                  <c:v>48.7</c:v>
                </c:pt>
                <c:pt idx="192">
                  <c:v>49.3</c:v>
                </c:pt>
                <c:pt idx="193">
                  <c:v>54.4</c:v>
                </c:pt>
                <c:pt idx="194">
                  <c:v>48.2</c:v>
                </c:pt>
                <c:pt idx="195">
                  <c:v>43.9</c:v>
                </c:pt>
                <c:pt idx="196">
                  <c:v>51.6</c:v>
                </c:pt>
                <c:pt idx="197">
                  <c:v>62.8</c:v>
                </c:pt>
                <c:pt idx="198">
                  <c:v>81.8</c:v>
                </c:pt>
                <c:pt idx="199">
                  <c:v>97.4</c:v>
                </c:pt>
                <c:pt idx="200">
                  <c:v>104</c:v>
                </c:pt>
                <c:pt idx="201">
                  <c:v>98</c:v>
                </c:pt>
                <c:pt idx="202">
                  <c:v>82.1</c:v>
                </c:pt>
                <c:pt idx="203">
                  <c:v>67.599999999999994</c:v>
                </c:pt>
                <c:pt idx="204">
                  <c:v>61.9</c:v>
                </c:pt>
                <c:pt idx="205">
                  <c:v>68.099999999999994</c:v>
                </c:pt>
                <c:pt idx="206">
                  <c:v>79.8</c:v>
                </c:pt>
                <c:pt idx="207">
                  <c:v>89.5</c:v>
                </c:pt>
                <c:pt idx="208">
                  <c:v>96.5</c:v>
                </c:pt>
                <c:pt idx="209">
                  <c:v>103</c:v>
                </c:pt>
                <c:pt idx="210">
                  <c:v>106</c:v>
                </c:pt>
                <c:pt idx="211">
                  <c:v>98.7</c:v>
                </c:pt>
                <c:pt idx="212">
                  <c:v>78.8</c:v>
                </c:pt>
                <c:pt idx="213">
                  <c:v>56.1</c:v>
                </c:pt>
                <c:pt idx="214">
                  <c:v>34.200000000000003</c:v>
                </c:pt>
                <c:pt idx="215">
                  <c:v>20.9</c:v>
                </c:pt>
                <c:pt idx="216">
                  <c:v>28.7</c:v>
                </c:pt>
                <c:pt idx="217">
                  <c:v>43.8</c:v>
                </c:pt>
                <c:pt idx="218">
                  <c:v>56.2</c:v>
                </c:pt>
                <c:pt idx="219">
                  <c:v>61.1</c:v>
                </c:pt>
                <c:pt idx="220">
                  <c:v>70.400000000000006</c:v>
                </c:pt>
                <c:pt idx="221">
                  <c:v>71.900000000000006</c:v>
                </c:pt>
                <c:pt idx="222">
                  <c:v>74.599999999999994</c:v>
                </c:pt>
                <c:pt idx="223">
                  <c:v>90.8</c:v>
                </c:pt>
                <c:pt idx="224">
                  <c:v>97.2</c:v>
                </c:pt>
                <c:pt idx="225">
                  <c:v>95.7</c:v>
                </c:pt>
                <c:pt idx="226">
                  <c:v>91.1</c:v>
                </c:pt>
                <c:pt idx="227">
                  <c:v>78.7</c:v>
                </c:pt>
                <c:pt idx="228">
                  <c:v>70.2</c:v>
                </c:pt>
                <c:pt idx="229">
                  <c:v>80.3</c:v>
                </c:pt>
                <c:pt idx="230">
                  <c:v>91.1</c:v>
                </c:pt>
                <c:pt idx="231">
                  <c:v>102</c:v>
                </c:pt>
                <c:pt idx="232">
                  <c:v>109</c:v>
                </c:pt>
                <c:pt idx="233">
                  <c:v>96</c:v>
                </c:pt>
                <c:pt idx="234">
                  <c:v>81.7</c:v>
                </c:pt>
                <c:pt idx="235">
                  <c:v>80.099999999999994</c:v>
                </c:pt>
                <c:pt idx="236">
                  <c:v>91.3</c:v>
                </c:pt>
                <c:pt idx="237">
                  <c:v>111</c:v>
                </c:pt>
                <c:pt idx="238">
                  <c:v>136</c:v>
                </c:pt>
                <c:pt idx="239">
                  <c:v>147</c:v>
                </c:pt>
                <c:pt idx="240">
                  <c:v>139</c:v>
                </c:pt>
                <c:pt idx="241">
                  <c:v>123</c:v>
                </c:pt>
                <c:pt idx="242">
                  <c:v>112</c:v>
                </c:pt>
                <c:pt idx="243">
                  <c:v>112</c:v>
                </c:pt>
                <c:pt idx="244">
                  <c:v>117</c:v>
                </c:pt>
                <c:pt idx="245">
                  <c:v>130</c:v>
                </c:pt>
                <c:pt idx="246">
                  <c:v>142</c:v>
                </c:pt>
                <c:pt idx="247">
                  <c:v>139</c:v>
                </c:pt>
                <c:pt idx="248">
                  <c:v>131</c:v>
                </c:pt>
                <c:pt idx="249">
                  <c:v>126</c:v>
                </c:pt>
                <c:pt idx="250">
                  <c:v>125</c:v>
                </c:pt>
                <c:pt idx="251">
                  <c:v>134</c:v>
                </c:pt>
                <c:pt idx="252">
                  <c:v>142</c:v>
                </c:pt>
                <c:pt idx="253">
                  <c:v>145</c:v>
                </c:pt>
                <c:pt idx="254">
                  <c:v>134</c:v>
                </c:pt>
                <c:pt idx="255">
                  <c:v>118</c:v>
                </c:pt>
                <c:pt idx="256">
                  <c:v>111</c:v>
                </c:pt>
                <c:pt idx="257">
                  <c:v>118</c:v>
                </c:pt>
                <c:pt idx="258">
                  <c:v>142</c:v>
                </c:pt>
                <c:pt idx="259">
                  <c:v>169</c:v>
                </c:pt>
                <c:pt idx="260">
                  <c:v>185</c:v>
                </c:pt>
                <c:pt idx="261">
                  <c:v>196</c:v>
                </c:pt>
                <c:pt idx="262">
                  <c:v>200</c:v>
                </c:pt>
                <c:pt idx="263">
                  <c:v>192</c:v>
                </c:pt>
                <c:pt idx="264">
                  <c:v>192</c:v>
                </c:pt>
                <c:pt idx="265">
                  <c:v>187</c:v>
                </c:pt>
                <c:pt idx="266">
                  <c:v>174</c:v>
                </c:pt>
                <c:pt idx="267">
                  <c:v>168</c:v>
                </c:pt>
                <c:pt idx="268">
                  <c:v>166</c:v>
                </c:pt>
                <c:pt idx="269">
                  <c:v>170</c:v>
                </c:pt>
                <c:pt idx="270">
                  <c:v>188</c:v>
                </c:pt>
                <c:pt idx="271">
                  <c:v>211</c:v>
                </c:pt>
                <c:pt idx="272">
                  <c:v>231</c:v>
                </c:pt>
                <c:pt idx="273">
                  <c:v>247</c:v>
                </c:pt>
                <c:pt idx="274">
                  <c:v>253</c:v>
                </c:pt>
                <c:pt idx="275">
                  <c:v>258</c:v>
                </c:pt>
                <c:pt idx="276">
                  <c:v>271</c:v>
                </c:pt>
                <c:pt idx="277">
                  <c:v>285</c:v>
                </c:pt>
                <c:pt idx="278">
                  <c:v>290</c:v>
                </c:pt>
                <c:pt idx="279">
                  <c:v>294</c:v>
                </c:pt>
                <c:pt idx="280">
                  <c:v>297</c:v>
                </c:pt>
                <c:pt idx="281">
                  <c:v>306</c:v>
                </c:pt>
                <c:pt idx="282">
                  <c:v>331</c:v>
                </c:pt>
                <c:pt idx="283">
                  <c:v>359</c:v>
                </c:pt>
                <c:pt idx="284">
                  <c:v>376</c:v>
                </c:pt>
                <c:pt idx="285">
                  <c:v>382</c:v>
                </c:pt>
                <c:pt idx="286">
                  <c:v>375</c:v>
                </c:pt>
                <c:pt idx="287">
                  <c:v>367</c:v>
                </c:pt>
                <c:pt idx="288">
                  <c:v>379</c:v>
                </c:pt>
                <c:pt idx="289">
                  <c:v>395</c:v>
                </c:pt>
                <c:pt idx="290">
                  <c:v>418</c:v>
                </c:pt>
                <c:pt idx="291">
                  <c:v>448</c:v>
                </c:pt>
                <c:pt idx="292">
                  <c:v>467</c:v>
                </c:pt>
                <c:pt idx="293">
                  <c:v>491</c:v>
                </c:pt>
                <c:pt idx="294">
                  <c:v>518</c:v>
                </c:pt>
                <c:pt idx="295">
                  <c:v>535</c:v>
                </c:pt>
                <c:pt idx="296">
                  <c:v>539</c:v>
                </c:pt>
                <c:pt idx="297">
                  <c:v>535</c:v>
                </c:pt>
                <c:pt idx="298">
                  <c:v>525</c:v>
                </c:pt>
                <c:pt idx="299">
                  <c:v>532</c:v>
                </c:pt>
                <c:pt idx="300">
                  <c:v>559</c:v>
                </c:pt>
                <c:pt idx="301">
                  <c:v>588</c:v>
                </c:pt>
                <c:pt idx="302">
                  <c:v>627</c:v>
                </c:pt>
                <c:pt idx="303">
                  <c:v>657</c:v>
                </c:pt>
                <c:pt idx="304">
                  <c:v>672</c:v>
                </c:pt>
                <c:pt idx="305">
                  <c:v>686</c:v>
                </c:pt>
                <c:pt idx="306">
                  <c:v>699</c:v>
                </c:pt>
                <c:pt idx="307">
                  <c:v>726</c:v>
                </c:pt>
                <c:pt idx="308">
                  <c:v>759</c:v>
                </c:pt>
                <c:pt idx="309">
                  <c:v>793</c:v>
                </c:pt>
                <c:pt idx="310">
                  <c:v>830</c:v>
                </c:pt>
                <c:pt idx="311">
                  <c:v>862</c:v>
                </c:pt>
                <c:pt idx="312">
                  <c:v>897</c:v>
                </c:pt>
                <c:pt idx="313">
                  <c:v>936</c:v>
                </c:pt>
                <c:pt idx="314">
                  <c:v>967</c:v>
                </c:pt>
                <c:pt idx="315">
                  <c:v>989</c:v>
                </c:pt>
                <c:pt idx="316">
                  <c:v>1010</c:v>
                </c:pt>
                <c:pt idx="317">
                  <c:v>1030</c:v>
                </c:pt>
                <c:pt idx="318">
                  <c:v>1060</c:v>
                </c:pt>
                <c:pt idx="319">
                  <c:v>1100</c:v>
                </c:pt>
                <c:pt idx="320">
                  <c:v>1150</c:v>
                </c:pt>
                <c:pt idx="321">
                  <c:v>1210</c:v>
                </c:pt>
                <c:pt idx="322">
                  <c:v>1250</c:v>
                </c:pt>
                <c:pt idx="323">
                  <c:v>1300</c:v>
                </c:pt>
                <c:pt idx="324">
                  <c:v>1330</c:v>
                </c:pt>
                <c:pt idx="325">
                  <c:v>1350</c:v>
                </c:pt>
                <c:pt idx="326">
                  <c:v>1390</c:v>
                </c:pt>
                <c:pt idx="327">
                  <c:v>1430</c:v>
                </c:pt>
                <c:pt idx="328">
                  <c:v>1480</c:v>
                </c:pt>
                <c:pt idx="329">
                  <c:v>1520</c:v>
                </c:pt>
                <c:pt idx="330">
                  <c:v>1560</c:v>
                </c:pt>
                <c:pt idx="331">
                  <c:v>1600</c:v>
                </c:pt>
                <c:pt idx="332">
                  <c:v>1650</c:v>
                </c:pt>
                <c:pt idx="333">
                  <c:v>1700</c:v>
                </c:pt>
                <c:pt idx="334">
                  <c:v>1760</c:v>
                </c:pt>
                <c:pt idx="335">
                  <c:v>1800</c:v>
                </c:pt>
                <c:pt idx="336">
                  <c:v>1840</c:v>
                </c:pt>
                <c:pt idx="337">
                  <c:v>1880</c:v>
                </c:pt>
                <c:pt idx="338">
                  <c:v>1930</c:v>
                </c:pt>
                <c:pt idx="339">
                  <c:v>1980</c:v>
                </c:pt>
                <c:pt idx="340">
                  <c:v>2020</c:v>
                </c:pt>
                <c:pt idx="341">
                  <c:v>2070</c:v>
                </c:pt>
                <c:pt idx="342">
                  <c:v>2100</c:v>
                </c:pt>
                <c:pt idx="343">
                  <c:v>2110</c:v>
                </c:pt>
                <c:pt idx="344">
                  <c:v>2120</c:v>
                </c:pt>
                <c:pt idx="345">
                  <c:v>2130</c:v>
                </c:pt>
                <c:pt idx="346">
                  <c:v>2160</c:v>
                </c:pt>
                <c:pt idx="347">
                  <c:v>2200</c:v>
                </c:pt>
                <c:pt idx="348">
                  <c:v>2230</c:v>
                </c:pt>
                <c:pt idx="349">
                  <c:v>2260</c:v>
                </c:pt>
                <c:pt idx="350">
                  <c:v>2280</c:v>
                </c:pt>
                <c:pt idx="351">
                  <c:v>2300</c:v>
                </c:pt>
                <c:pt idx="352">
                  <c:v>2320</c:v>
                </c:pt>
                <c:pt idx="353">
                  <c:v>2330</c:v>
                </c:pt>
                <c:pt idx="354">
                  <c:v>2350</c:v>
                </c:pt>
                <c:pt idx="355">
                  <c:v>2370</c:v>
                </c:pt>
                <c:pt idx="356">
                  <c:v>2380</c:v>
                </c:pt>
                <c:pt idx="357">
                  <c:v>2400</c:v>
                </c:pt>
                <c:pt idx="358">
                  <c:v>2410</c:v>
                </c:pt>
                <c:pt idx="359">
                  <c:v>2430</c:v>
                </c:pt>
                <c:pt idx="360">
                  <c:v>2440</c:v>
                </c:pt>
                <c:pt idx="361">
                  <c:v>2450</c:v>
                </c:pt>
                <c:pt idx="362">
                  <c:v>2460</c:v>
                </c:pt>
                <c:pt idx="363">
                  <c:v>2440</c:v>
                </c:pt>
                <c:pt idx="364">
                  <c:v>2430</c:v>
                </c:pt>
                <c:pt idx="365">
                  <c:v>2430</c:v>
                </c:pt>
                <c:pt idx="366">
                  <c:v>2440</c:v>
                </c:pt>
                <c:pt idx="367">
                  <c:v>2460</c:v>
                </c:pt>
                <c:pt idx="368">
                  <c:v>2480</c:v>
                </c:pt>
                <c:pt idx="369">
                  <c:v>2480</c:v>
                </c:pt>
                <c:pt idx="370">
                  <c:v>2480</c:v>
                </c:pt>
                <c:pt idx="371">
                  <c:v>2460</c:v>
                </c:pt>
                <c:pt idx="372">
                  <c:v>2450</c:v>
                </c:pt>
                <c:pt idx="373">
                  <c:v>2420</c:v>
                </c:pt>
                <c:pt idx="374">
                  <c:v>2380</c:v>
                </c:pt>
                <c:pt idx="375">
                  <c:v>2330</c:v>
                </c:pt>
                <c:pt idx="376">
                  <c:v>2270</c:v>
                </c:pt>
                <c:pt idx="377">
                  <c:v>2220</c:v>
                </c:pt>
                <c:pt idx="378">
                  <c:v>2170</c:v>
                </c:pt>
                <c:pt idx="379">
                  <c:v>2130</c:v>
                </c:pt>
                <c:pt idx="380">
                  <c:v>2110</c:v>
                </c:pt>
                <c:pt idx="381">
                  <c:v>2100</c:v>
                </c:pt>
                <c:pt idx="382">
                  <c:v>2090</c:v>
                </c:pt>
                <c:pt idx="383">
                  <c:v>2070</c:v>
                </c:pt>
                <c:pt idx="384">
                  <c:v>2050</c:v>
                </c:pt>
                <c:pt idx="385">
                  <c:v>2030</c:v>
                </c:pt>
                <c:pt idx="386">
                  <c:v>2010</c:v>
                </c:pt>
                <c:pt idx="387">
                  <c:v>1980</c:v>
                </c:pt>
                <c:pt idx="388">
                  <c:v>1940</c:v>
                </c:pt>
                <c:pt idx="389">
                  <c:v>1910</c:v>
                </c:pt>
                <c:pt idx="390">
                  <c:v>1860</c:v>
                </c:pt>
                <c:pt idx="391">
                  <c:v>1830</c:v>
                </c:pt>
                <c:pt idx="392">
                  <c:v>1810</c:v>
                </c:pt>
                <c:pt idx="393">
                  <c:v>1770</c:v>
                </c:pt>
                <c:pt idx="394">
                  <c:v>1730</c:v>
                </c:pt>
                <c:pt idx="395">
                  <c:v>1690</c:v>
                </c:pt>
                <c:pt idx="396">
                  <c:v>1670</c:v>
                </c:pt>
                <c:pt idx="397">
                  <c:v>1640</c:v>
                </c:pt>
                <c:pt idx="398">
                  <c:v>1620</c:v>
                </c:pt>
                <c:pt idx="399">
                  <c:v>1600</c:v>
                </c:pt>
                <c:pt idx="400">
                  <c:v>1570</c:v>
                </c:pt>
                <c:pt idx="401">
                  <c:v>1550</c:v>
                </c:pt>
                <c:pt idx="402">
                  <c:v>1550</c:v>
                </c:pt>
                <c:pt idx="403">
                  <c:v>1510</c:v>
                </c:pt>
                <c:pt idx="404">
                  <c:v>1490</c:v>
                </c:pt>
                <c:pt idx="405">
                  <c:v>1440</c:v>
                </c:pt>
                <c:pt idx="406">
                  <c:v>1390</c:v>
                </c:pt>
                <c:pt idx="407">
                  <c:v>1370</c:v>
                </c:pt>
                <c:pt idx="408">
                  <c:v>1350</c:v>
                </c:pt>
                <c:pt idx="409">
                  <c:v>1340</c:v>
                </c:pt>
                <c:pt idx="410">
                  <c:v>1330</c:v>
                </c:pt>
                <c:pt idx="411">
                  <c:v>1310</c:v>
                </c:pt>
                <c:pt idx="412">
                  <c:v>1280</c:v>
                </c:pt>
                <c:pt idx="413">
                  <c:v>1250</c:v>
                </c:pt>
                <c:pt idx="414">
                  <c:v>1210</c:v>
                </c:pt>
                <c:pt idx="415">
                  <c:v>1170</c:v>
                </c:pt>
                <c:pt idx="416">
                  <c:v>1140</c:v>
                </c:pt>
                <c:pt idx="417">
                  <c:v>1120</c:v>
                </c:pt>
                <c:pt idx="418">
                  <c:v>1100</c:v>
                </c:pt>
                <c:pt idx="419">
                  <c:v>1090</c:v>
                </c:pt>
                <c:pt idx="420">
                  <c:v>1070</c:v>
                </c:pt>
                <c:pt idx="421">
                  <c:v>1050</c:v>
                </c:pt>
                <c:pt idx="422">
                  <c:v>1030</c:v>
                </c:pt>
                <c:pt idx="423">
                  <c:v>1010</c:v>
                </c:pt>
                <c:pt idx="424">
                  <c:v>997</c:v>
                </c:pt>
                <c:pt idx="425">
                  <c:v>986</c:v>
                </c:pt>
                <c:pt idx="426">
                  <c:v>978</c:v>
                </c:pt>
                <c:pt idx="427">
                  <c:v>967</c:v>
                </c:pt>
                <c:pt idx="428">
                  <c:v>954</c:v>
                </c:pt>
                <c:pt idx="429">
                  <c:v>941</c:v>
                </c:pt>
                <c:pt idx="430">
                  <c:v>929</c:v>
                </c:pt>
                <c:pt idx="431">
                  <c:v>908</c:v>
                </c:pt>
                <c:pt idx="432">
                  <c:v>874</c:v>
                </c:pt>
                <c:pt idx="433">
                  <c:v>837</c:v>
                </c:pt>
                <c:pt idx="434">
                  <c:v>800</c:v>
                </c:pt>
                <c:pt idx="435">
                  <c:v>783</c:v>
                </c:pt>
                <c:pt idx="436">
                  <c:v>779</c:v>
                </c:pt>
                <c:pt idx="437">
                  <c:v>773</c:v>
                </c:pt>
                <c:pt idx="438">
                  <c:v>749</c:v>
                </c:pt>
                <c:pt idx="439">
                  <c:v>711</c:v>
                </c:pt>
                <c:pt idx="440">
                  <c:v>676</c:v>
                </c:pt>
                <c:pt idx="441">
                  <c:v>650</c:v>
                </c:pt>
                <c:pt idx="442">
                  <c:v>633</c:v>
                </c:pt>
                <c:pt idx="443">
                  <c:v>622</c:v>
                </c:pt>
                <c:pt idx="444">
                  <c:v>610</c:v>
                </c:pt>
                <c:pt idx="445">
                  <c:v>599</c:v>
                </c:pt>
                <c:pt idx="446">
                  <c:v>594</c:v>
                </c:pt>
                <c:pt idx="447">
                  <c:v>587</c:v>
                </c:pt>
                <c:pt idx="448">
                  <c:v>582</c:v>
                </c:pt>
                <c:pt idx="449">
                  <c:v>565</c:v>
                </c:pt>
                <c:pt idx="450">
                  <c:v>549</c:v>
                </c:pt>
                <c:pt idx="451">
                  <c:v>535</c:v>
                </c:pt>
                <c:pt idx="452">
                  <c:v>520</c:v>
                </c:pt>
                <c:pt idx="453">
                  <c:v>517</c:v>
                </c:pt>
                <c:pt idx="454">
                  <c:v>505</c:v>
                </c:pt>
                <c:pt idx="455">
                  <c:v>479</c:v>
                </c:pt>
                <c:pt idx="456">
                  <c:v>445</c:v>
                </c:pt>
                <c:pt idx="457">
                  <c:v>404</c:v>
                </c:pt>
                <c:pt idx="458">
                  <c:v>375</c:v>
                </c:pt>
                <c:pt idx="459">
                  <c:v>363</c:v>
                </c:pt>
                <c:pt idx="460">
                  <c:v>380</c:v>
                </c:pt>
                <c:pt idx="461">
                  <c:v>403</c:v>
                </c:pt>
                <c:pt idx="462">
                  <c:v>414</c:v>
                </c:pt>
                <c:pt idx="463">
                  <c:v>409</c:v>
                </c:pt>
                <c:pt idx="464">
                  <c:v>373</c:v>
                </c:pt>
                <c:pt idx="465">
                  <c:v>340</c:v>
                </c:pt>
                <c:pt idx="466">
                  <c:v>319</c:v>
                </c:pt>
                <c:pt idx="467">
                  <c:v>309</c:v>
                </c:pt>
                <c:pt idx="468">
                  <c:v>309</c:v>
                </c:pt>
                <c:pt idx="469">
                  <c:v>314</c:v>
                </c:pt>
                <c:pt idx="470">
                  <c:v>313</c:v>
                </c:pt>
                <c:pt idx="471">
                  <c:v>313</c:v>
                </c:pt>
                <c:pt idx="472">
                  <c:v>313</c:v>
                </c:pt>
                <c:pt idx="473">
                  <c:v>295</c:v>
                </c:pt>
                <c:pt idx="474">
                  <c:v>262</c:v>
                </c:pt>
                <c:pt idx="475">
                  <c:v>227</c:v>
                </c:pt>
                <c:pt idx="476">
                  <c:v>212</c:v>
                </c:pt>
                <c:pt idx="477">
                  <c:v>211</c:v>
                </c:pt>
                <c:pt idx="478">
                  <c:v>225</c:v>
                </c:pt>
                <c:pt idx="479">
                  <c:v>237</c:v>
                </c:pt>
                <c:pt idx="480">
                  <c:v>237</c:v>
                </c:pt>
                <c:pt idx="481">
                  <c:v>241</c:v>
                </c:pt>
                <c:pt idx="482">
                  <c:v>248</c:v>
                </c:pt>
                <c:pt idx="483">
                  <c:v>248</c:v>
                </c:pt>
                <c:pt idx="484">
                  <c:v>236</c:v>
                </c:pt>
                <c:pt idx="485">
                  <c:v>214</c:v>
                </c:pt>
                <c:pt idx="486">
                  <c:v>194</c:v>
                </c:pt>
                <c:pt idx="487">
                  <c:v>191</c:v>
                </c:pt>
                <c:pt idx="488">
                  <c:v>197</c:v>
                </c:pt>
                <c:pt idx="489">
                  <c:v>202</c:v>
                </c:pt>
                <c:pt idx="490">
                  <c:v>206</c:v>
                </c:pt>
                <c:pt idx="491">
                  <c:v>201</c:v>
                </c:pt>
                <c:pt idx="492">
                  <c:v>196</c:v>
                </c:pt>
                <c:pt idx="493">
                  <c:v>189</c:v>
                </c:pt>
                <c:pt idx="494">
                  <c:v>174</c:v>
                </c:pt>
                <c:pt idx="495">
                  <c:v>164</c:v>
                </c:pt>
                <c:pt idx="496">
                  <c:v>155</c:v>
                </c:pt>
                <c:pt idx="497">
                  <c:v>156</c:v>
                </c:pt>
                <c:pt idx="498">
                  <c:v>172</c:v>
                </c:pt>
                <c:pt idx="499">
                  <c:v>183</c:v>
                </c:pt>
                <c:pt idx="500">
                  <c:v>188</c:v>
                </c:pt>
                <c:pt idx="501">
                  <c:v>192</c:v>
                </c:pt>
                <c:pt idx="502">
                  <c:v>189</c:v>
                </c:pt>
                <c:pt idx="503">
                  <c:v>190</c:v>
                </c:pt>
                <c:pt idx="504">
                  <c:v>195</c:v>
                </c:pt>
                <c:pt idx="505">
                  <c:v>202</c:v>
                </c:pt>
                <c:pt idx="506">
                  <c:v>214</c:v>
                </c:pt>
                <c:pt idx="507">
                  <c:v>217</c:v>
                </c:pt>
                <c:pt idx="508">
                  <c:v>221</c:v>
                </c:pt>
                <c:pt idx="509">
                  <c:v>218</c:v>
                </c:pt>
                <c:pt idx="510">
                  <c:v>203</c:v>
                </c:pt>
                <c:pt idx="511">
                  <c:v>194</c:v>
                </c:pt>
                <c:pt idx="512">
                  <c:v>184</c:v>
                </c:pt>
                <c:pt idx="513">
                  <c:v>179</c:v>
                </c:pt>
                <c:pt idx="514">
                  <c:v>174</c:v>
                </c:pt>
                <c:pt idx="515">
                  <c:v>161</c:v>
                </c:pt>
                <c:pt idx="516">
                  <c:v>152</c:v>
                </c:pt>
                <c:pt idx="517">
                  <c:v>147</c:v>
                </c:pt>
                <c:pt idx="518">
                  <c:v>149</c:v>
                </c:pt>
                <c:pt idx="519">
                  <c:v>154</c:v>
                </c:pt>
                <c:pt idx="520">
                  <c:v>151</c:v>
                </c:pt>
                <c:pt idx="521">
                  <c:v>145</c:v>
                </c:pt>
                <c:pt idx="522">
                  <c:v>138</c:v>
                </c:pt>
                <c:pt idx="523">
                  <c:v>146</c:v>
                </c:pt>
                <c:pt idx="524">
                  <c:v>161</c:v>
                </c:pt>
                <c:pt idx="525">
                  <c:v>170</c:v>
                </c:pt>
                <c:pt idx="526">
                  <c:v>180</c:v>
                </c:pt>
                <c:pt idx="527">
                  <c:v>173</c:v>
                </c:pt>
                <c:pt idx="528">
                  <c:v>157</c:v>
                </c:pt>
                <c:pt idx="529">
                  <c:v>152</c:v>
                </c:pt>
                <c:pt idx="530">
                  <c:v>136</c:v>
                </c:pt>
                <c:pt idx="531">
                  <c:v>121</c:v>
                </c:pt>
                <c:pt idx="532">
                  <c:v>107</c:v>
                </c:pt>
                <c:pt idx="533">
                  <c:v>91.2</c:v>
                </c:pt>
                <c:pt idx="534">
                  <c:v>88.3</c:v>
                </c:pt>
                <c:pt idx="535">
                  <c:v>83.5</c:v>
                </c:pt>
                <c:pt idx="536">
                  <c:v>83.9</c:v>
                </c:pt>
                <c:pt idx="537">
                  <c:v>75</c:v>
                </c:pt>
                <c:pt idx="538">
                  <c:v>66.099999999999994</c:v>
                </c:pt>
                <c:pt idx="539">
                  <c:v>68.8</c:v>
                </c:pt>
                <c:pt idx="540">
                  <c:v>89</c:v>
                </c:pt>
                <c:pt idx="541">
                  <c:v>124</c:v>
                </c:pt>
                <c:pt idx="542">
                  <c:v>161</c:v>
                </c:pt>
                <c:pt idx="543">
                  <c:v>181</c:v>
                </c:pt>
                <c:pt idx="544">
                  <c:v>171</c:v>
                </c:pt>
                <c:pt idx="545">
                  <c:v>153</c:v>
                </c:pt>
                <c:pt idx="546">
                  <c:v>134</c:v>
                </c:pt>
                <c:pt idx="547">
                  <c:v>130</c:v>
                </c:pt>
                <c:pt idx="548">
                  <c:v>139</c:v>
                </c:pt>
                <c:pt idx="549">
                  <c:v>154</c:v>
                </c:pt>
                <c:pt idx="550">
                  <c:v>165</c:v>
                </c:pt>
                <c:pt idx="551">
                  <c:v>166</c:v>
                </c:pt>
                <c:pt idx="552">
                  <c:v>165</c:v>
                </c:pt>
                <c:pt idx="553">
                  <c:v>160</c:v>
                </c:pt>
                <c:pt idx="554">
                  <c:v>154</c:v>
                </c:pt>
                <c:pt idx="555">
                  <c:v>146</c:v>
                </c:pt>
                <c:pt idx="556">
                  <c:v>132</c:v>
                </c:pt>
                <c:pt idx="557">
                  <c:v>118</c:v>
                </c:pt>
                <c:pt idx="558">
                  <c:v>112</c:v>
                </c:pt>
                <c:pt idx="559">
                  <c:v>108</c:v>
                </c:pt>
                <c:pt idx="560">
                  <c:v>107</c:v>
                </c:pt>
                <c:pt idx="561">
                  <c:v>106</c:v>
                </c:pt>
                <c:pt idx="562">
                  <c:v>109</c:v>
                </c:pt>
                <c:pt idx="563">
                  <c:v>118</c:v>
                </c:pt>
                <c:pt idx="564">
                  <c:v>137</c:v>
                </c:pt>
                <c:pt idx="565">
                  <c:v>148</c:v>
                </c:pt>
                <c:pt idx="566">
                  <c:v>145</c:v>
                </c:pt>
                <c:pt idx="567">
                  <c:v>132</c:v>
                </c:pt>
                <c:pt idx="568">
                  <c:v>110</c:v>
                </c:pt>
                <c:pt idx="569">
                  <c:v>89.8</c:v>
                </c:pt>
                <c:pt idx="570">
                  <c:v>88.7</c:v>
                </c:pt>
                <c:pt idx="571">
                  <c:v>106</c:v>
                </c:pt>
                <c:pt idx="572">
                  <c:v>128</c:v>
                </c:pt>
                <c:pt idx="573">
                  <c:v>162</c:v>
                </c:pt>
                <c:pt idx="574">
                  <c:v>185</c:v>
                </c:pt>
                <c:pt idx="575">
                  <c:v>188</c:v>
                </c:pt>
                <c:pt idx="576">
                  <c:v>181</c:v>
                </c:pt>
                <c:pt idx="577">
                  <c:v>163</c:v>
                </c:pt>
                <c:pt idx="578">
                  <c:v>148</c:v>
                </c:pt>
                <c:pt idx="579">
                  <c:v>140</c:v>
                </c:pt>
                <c:pt idx="580">
                  <c:v>144</c:v>
                </c:pt>
                <c:pt idx="581">
                  <c:v>145</c:v>
                </c:pt>
                <c:pt idx="582">
                  <c:v>141</c:v>
                </c:pt>
                <c:pt idx="583">
                  <c:v>136</c:v>
                </c:pt>
                <c:pt idx="584">
                  <c:v>134</c:v>
                </c:pt>
                <c:pt idx="585">
                  <c:v>141</c:v>
                </c:pt>
                <c:pt idx="586">
                  <c:v>151</c:v>
                </c:pt>
                <c:pt idx="587">
                  <c:v>148</c:v>
                </c:pt>
                <c:pt idx="588">
                  <c:v>137</c:v>
                </c:pt>
                <c:pt idx="589">
                  <c:v>103</c:v>
                </c:pt>
                <c:pt idx="590">
                  <c:v>65.400000000000006</c:v>
                </c:pt>
                <c:pt idx="591">
                  <c:v>41</c:v>
                </c:pt>
                <c:pt idx="592">
                  <c:v>35.5</c:v>
                </c:pt>
                <c:pt idx="593">
                  <c:v>49.8</c:v>
                </c:pt>
                <c:pt idx="594">
                  <c:v>70.7</c:v>
                </c:pt>
                <c:pt idx="595">
                  <c:v>77.099999999999994</c:v>
                </c:pt>
                <c:pt idx="596">
                  <c:v>69.2</c:v>
                </c:pt>
                <c:pt idx="597">
                  <c:v>53.8</c:v>
                </c:pt>
                <c:pt idx="598">
                  <c:v>43.9</c:v>
                </c:pt>
                <c:pt idx="599">
                  <c:v>52.9</c:v>
                </c:pt>
                <c:pt idx="600">
                  <c:v>73.099999999999994</c:v>
                </c:pt>
                <c:pt idx="601">
                  <c:v>97.4</c:v>
                </c:pt>
                <c:pt idx="602">
                  <c:v>115</c:v>
                </c:pt>
                <c:pt idx="603">
                  <c:v>125</c:v>
                </c:pt>
                <c:pt idx="604">
                  <c:v>127</c:v>
                </c:pt>
                <c:pt idx="605">
                  <c:v>126</c:v>
                </c:pt>
                <c:pt idx="606">
                  <c:v>114</c:v>
                </c:pt>
                <c:pt idx="607">
                  <c:v>108</c:v>
                </c:pt>
                <c:pt idx="608">
                  <c:v>108</c:v>
                </c:pt>
                <c:pt idx="609">
                  <c:v>108</c:v>
                </c:pt>
                <c:pt idx="610">
                  <c:v>112</c:v>
                </c:pt>
                <c:pt idx="611">
                  <c:v>106</c:v>
                </c:pt>
                <c:pt idx="612">
                  <c:v>107</c:v>
                </c:pt>
                <c:pt idx="613">
                  <c:v>114</c:v>
                </c:pt>
                <c:pt idx="614">
                  <c:v>114</c:v>
                </c:pt>
                <c:pt idx="615">
                  <c:v>112</c:v>
                </c:pt>
                <c:pt idx="616">
                  <c:v>104</c:v>
                </c:pt>
              </c:numCache>
            </c:numRef>
          </c:val>
          <c:smooth val="0"/>
          <c:extLst>
            <c:ext xmlns:c16="http://schemas.microsoft.com/office/drawing/2014/chart" uri="{C3380CC4-5D6E-409C-BE32-E72D297353CC}">
              <c16:uniqueId val="{00000006-8E9D-CB4C-AC62-142B00ACA635}"/>
            </c:ext>
          </c:extLst>
        </c:ser>
        <c:dLbls>
          <c:showLegendKey val="0"/>
          <c:showVal val="0"/>
          <c:showCatName val="0"/>
          <c:showSerName val="0"/>
          <c:showPercent val="0"/>
          <c:showBubbleSize val="0"/>
        </c:dLbls>
        <c:smooth val="0"/>
        <c:axId val="1274819872"/>
        <c:axId val="1274838768"/>
      </c:lineChart>
      <c:catAx>
        <c:axId val="12748198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74838768"/>
        <c:crosses val="autoZero"/>
        <c:auto val="1"/>
        <c:lblAlgn val="ctr"/>
        <c:lblOffset val="100"/>
        <c:tickLblSkip val="175"/>
        <c:noMultiLvlLbl val="0"/>
      </c:catAx>
      <c:valAx>
        <c:axId val="1274838768"/>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74819872"/>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UVB CsPbI3 5% PVP </a:t>
            </a:r>
          </a:p>
          <a:p>
            <a:pPr>
              <a:defRPr/>
            </a:pPr>
            <a:r>
              <a:rPr lang="en-US"/>
              <a:t>IPA Submersion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2"/>
          <c:order val="0"/>
          <c:tx>
            <c:strRef>
              <c:f>'K4'!$B$1</c:f>
              <c:strCache>
                <c:ptCount val="1"/>
                <c:pt idx="0">
                  <c:v>0 hours</c:v>
                </c:pt>
              </c:strCache>
            </c:strRef>
          </c:tx>
          <c:spPr>
            <a:ln w="28575" cap="rnd">
              <a:solidFill>
                <a:schemeClr val="accent2"/>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'K4'!$B$800:$B$1200</c:f>
              <c:numCache>
                <c:formatCode>0.00E+00</c:formatCode>
                <c:ptCount val="401"/>
                <c:pt idx="0">
                  <c:v>216</c:v>
                </c:pt>
                <c:pt idx="1">
                  <c:v>212</c:v>
                </c:pt>
                <c:pt idx="2">
                  <c:v>207</c:v>
                </c:pt>
                <c:pt idx="3">
                  <c:v>205</c:v>
                </c:pt>
                <c:pt idx="4">
                  <c:v>201</c:v>
                </c:pt>
                <c:pt idx="5">
                  <c:v>203</c:v>
                </c:pt>
                <c:pt idx="6">
                  <c:v>199</c:v>
                </c:pt>
                <c:pt idx="7">
                  <c:v>194</c:v>
                </c:pt>
                <c:pt idx="8">
                  <c:v>195</c:v>
                </c:pt>
                <c:pt idx="9">
                  <c:v>190</c:v>
                </c:pt>
                <c:pt idx="10">
                  <c:v>182</c:v>
                </c:pt>
                <c:pt idx="11">
                  <c:v>186</c:v>
                </c:pt>
                <c:pt idx="12">
                  <c:v>187</c:v>
                </c:pt>
                <c:pt idx="13">
                  <c:v>191</c:v>
                </c:pt>
                <c:pt idx="14">
                  <c:v>210</c:v>
                </c:pt>
                <c:pt idx="15">
                  <c:v>226</c:v>
                </c:pt>
                <c:pt idx="16">
                  <c:v>235</c:v>
                </c:pt>
                <c:pt idx="17">
                  <c:v>243</c:v>
                </c:pt>
                <c:pt idx="18">
                  <c:v>244</c:v>
                </c:pt>
                <c:pt idx="19">
                  <c:v>249</c:v>
                </c:pt>
                <c:pt idx="20">
                  <c:v>261</c:v>
                </c:pt>
                <c:pt idx="21">
                  <c:v>277</c:v>
                </c:pt>
                <c:pt idx="22">
                  <c:v>286</c:v>
                </c:pt>
                <c:pt idx="23">
                  <c:v>286</c:v>
                </c:pt>
                <c:pt idx="24">
                  <c:v>268</c:v>
                </c:pt>
                <c:pt idx="25">
                  <c:v>245</c:v>
                </c:pt>
                <c:pt idx="26">
                  <c:v>234</c:v>
                </c:pt>
                <c:pt idx="27">
                  <c:v>243</c:v>
                </c:pt>
                <c:pt idx="28">
                  <c:v>257</c:v>
                </c:pt>
                <c:pt idx="29">
                  <c:v>268</c:v>
                </c:pt>
                <c:pt idx="30">
                  <c:v>270</c:v>
                </c:pt>
                <c:pt idx="31">
                  <c:v>260</c:v>
                </c:pt>
                <c:pt idx="32">
                  <c:v>240</c:v>
                </c:pt>
                <c:pt idx="33">
                  <c:v>219</c:v>
                </c:pt>
                <c:pt idx="34">
                  <c:v>201</c:v>
                </c:pt>
                <c:pt idx="35">
                  <c:v>190</c:v>
                </c:pt>
                <c:pt idx="36">
                  <c:v>184</c:v>
                </c:pt>
                <c:pt idx="37">
                  <c:v>185</c:v>
                </c:pt>
                <c:pt idx="38">
                  <c:v>194</c:v>
                </c:pt>
                <c:pt idx="39">
                  <c:v>208</c:v>
                </c:pt>
                <c:pt idx="40">
                  <c:v>225</c:v>
                </c:pt>
                <c:pt idx="41">
                  <c:v>239</c:v>
                </c:pt>
                <c:pt idx="42">
                  <c:v>259</c:v>
                </c:pt>
                <c:pt idx="43">
                  <c:v>274</c:v>
                </c:pt>
                <c:pt idx="44">
                  <c:v>286</c:v>
                </c:pt>
                <c:pt idx="45">
                  <c:v>297</c:v>
                </c:pt>
                <c:pt idx="46">
                  <c:v>302</c:v>
                </c:pt>
                <c:pt idx="47">
                  <c:v>302</c:v>
                </c:pt>
                <c:pt idx="48">
                  <c:v>301</c:v>
                </c:pt>
                <c:pt idx="49">
                  <c:v>304</c:v>
                </c:pt>
                <c:pt idx="50">
                  <c:v>305</c:v>
                </c:pt>
                <c:pt idx="51">
                  <c:v>302</c:v>
                </c:pt>
                <c:pt idx="52">
                  <c:v>297</c:v>
                </c:pt>
                <c:pt idx="53">
                  <c:v>290</c:v>
                </c:pt>
                <c:pt idx="54">
                  <c:v>282</c:v>
                </c:pt>
                <c:pt idx="55">
                  <c:v>279</c:v>
                </c:pt>
                <c:pt idx="56">
                  <c:v>280</c:v>
                </c:pt>
                <c:pt idx="57">
                  <c:v>285</c:v>
                </c:pt>
                <c:pt idx="58">
                  <c:v>294</c:v>
                </c:pt>
                <c:pt idx="59">
                  <c:v>299</c:v>
                </c:pt>
                <c:pt idx="60">
                  <c:v>305</c:v>
                </c:pt>
                <c:pt idx="61">
                  <c:v>316</c:v>
                </c:pt>
                <c:pt idx="62">
                  <c:v>321</c:v>
                </c:pt>
                <c:pt idx="63">
                  <c:v>319</c:v>
                </c:pt>
                <c:pt idx="64">
                  <c:v>315</c:v>
                </c:pt>
                <c:pt idx="65">
                  <c:v>304</c:v>
                </c:pt>
                <c:pt idx="66">
                  <c:v>281</c:v>
                </c:pt>
                <c:pt idx="67">
                  <c:v>271</c:v>
                </c:pt>
                <c:pt idx="68">
                  <c:v>267</c:v>
                </c:pt>
                <c:pt idx="69">
                  <c:v>265</c:v>
                </c:pt>
                <c:pt idx="70">
                  <c:v>272</c:v>
                </c:pt>
                <c:pt idx="71">
                  <c:v>282</c:v>
                </c:pt>
                <c:pt idx="72">
                  <c:v>282</c:v>
                </c:pt>
                <c:pt idx="73">
                  <c:v>286</c:v>
                </c:pt>
                <c:pt idx="74">
                  <c:v>292</c:v>
                </c:pt>
                <c:pt idx="75">
                  <c:v>292</c:v>
                </c:pt>
                <c:pt idx="76">
                  <c:v>284</c:v>
                </c:pt>
                <c:pt idx="77">
                  <c:v>273</c:v>
                </c:pt>
                <c:pt idx="78">
                  <c:v>258</c:v>
                </c:pt>
                <c:pt idx="79">
                  <c:v>249</c:v>
                </c:pt>
                <c:pt idx="80">
                  <c:v>252</c:v>
                </c:pt>
                <c:pt idx="81">
                  <c:v>266</c:v>
                </c:pt>
                <c:pt idx="82">
                  <c:v>287</c:v>
                </c:pt>
                <c:pt idx="83">
                  <c:v>306</c:v>
                </c:pt>
                <c:pt idx="84">
                  <c:v>322</c:v>
                </c:pt>
                <c:pt idx="85">
                  <c:v>327</c:v>
                </c:pt>
                <c:pt idx="86">
                  <c:v>325</c:v>
                </c:pt>
                <c:pt idx="87">
                  <c:v>318</c:v>
                </c:pt>
                <c:pt idx="88">
                  <c:v>304</c:v>
                </c:pt>
                <c:pt idx="89">
                  <c:v>303</c:v>
                </c:pt>
                <c:pt idx="90">
                  <c:v>309</c:v>
                </c:pt>
                <c:pt idx="91">
                  <c:v>316</c:v>
                </c:pt>
                <c:pt idx="92">
                  <c:v>324</c:v>
                </c:pt>
                <c:pt idx="93">
                  <c:v>331</c:v>
                </c:pt>
                <c:pt idx="94">
                  <c:v>334</c:v>
                </c:pt>
                <c:pt idx="95">
                  <c:v>338</c:v>
                </c:pt>
                <c:pt idx="96">
                  <c:v>346</c:v>
                </c:pt>
                <c:pt idx="97">
                  <c:v>352</c:v>
                </c:pt>
                <c:pt idx="98">
                  <c:v>369</c:v>
                </c:pt>
                <c:pt idx="99">
                  <c:v>385</c:v>
                </c:pt>
                <c:pt idx="100">
                  <c:v>403</c:v>
                </c:pt>
                <c:pt idx="101">
                  <c:v>417</c:v>
                </c:pt>
                <c:pt idx="102">
                  <c:v>431</c:v>
                </c:pt>
                <c:pt idx="103">
                  <c:v>436</c:v>
                </c:pt>
                <c:pt idx="104">
                  <c:v>438</c:v>
                </c:pt>
                <c:pt idx="105">
                  <c:v>450</c:v>
                </c:pt>
                <c:pt idx="106">
                  <c:v>454</c:v>
                </c:pt>
                <c:pt idx="107">
                  <c:v>457</c:v>
                </c:pt>
                <c:pt idx="108">
                  <c:v>476</c:v>
                </c:pt>
                <c:pt idx="109">
                  <c:v>498</c:v>
                </c:pt>
                <c:pt idx="110">
                  <c:v>519</c:v>
                </c:pt>
                <c:pt idx="111">
                  <c:v>544</c:v>
                </c:pt>
                <c:pt idx="112">
                  <c:v>565</c:v>
                </c:pt>
                <c:pt idx="113">
                  <c:v>590</c:v>
                </c:pt>
                <c:pt idx="114">
                  <c:v>620</c:v>
                </c:pt>
                <c:pt idx="115">
                  <c:v>651</c:v>
                </c:pt>
                <c:pt idx="116">
                  <c:v>683</c:v>
                </c:pt>
                <c:pt idx="117">
                  <c:v>712</c:v>
                </c:pt>
                <c:pt idx="118">
                  <c:v>726</c:v>
                </c:pt>
                <c:pt idx="119">
                  <c:v>732</c:v>
                </c:pt>
                <c:pt idx="120">
                  <c:v>746</c:v>
                </c:pt>
                <c:pt idx="121">
                  <c:v>756</c:v>
                </c:pt>
                <c:pt idx="122">
                  <c:v>768</c:v>
                </c:pt>
                <c:pt idx="123">
                  <c:v>794</c:v>
                </c:pt>
                <c:pt idx="124">
                  <c:v>826</c:v>
                </c:pt>
                <c:pt idx="125">
                  <c:v>858</c:v>
                </c:pt>
                <c:pt idx="126">
                  <c:v>897</c:v>
                </c:pt>
                <c:pt idx="127">
                  <c:v>939</c:v>
                </c:pt>
                <c:pt idx="128">
                  <c:v>991</c:v>
                </c:pt>
                <c:pt idx="129">
                  <c:v>1040</c:v>
                </c:pt>
                <c:pt idx="130">
                  <c:v>1090</c:v>
                </c:pt>
                <c:pt idx="131">
                  <c:v>1130</c:v>
                </c:pt>
                <c:pt idx="132">
                  <c:v>1170</c:v>
                </c:pt>
                <c:pt idx="133">
                  <c:v>1200</c:v>
                </c:pt>
                <c:pt idx="134">
                  <c:v>1230</c:v>
                </c:pt>
                <c:pt idx="135">
                  <c:v>1260</c:v>
                </c:pt>
                <c:pt idx="136">
                  <c:v>1300</c:v>
                </c:pt>
                <c:pt idx="137">
                  <c:v>1340</c:v>
                </c:pt>
                <c:pt idx="138">
                  <c:v>1390</c:v>
                </c:pt>
                <c:pt idx="139">
                  <c:v>1460</c:v>
                </c:pt>
                <c:pt idx="140">
                  <c:v>1520</c:v>
                </c:pt>
                <c:pt idx="141">
                  <c:v>1590</c:v>
                </c:pt>
                <c:pt idx="142">
                  <c:v>1670</c:v>
                </c:pt>
                <c:pt idx="143">
                  <c:v>1760</c:v>
                </c:pt>
                <c:pt idx="144">
                  <c:v>1850</c:v>
                </c:pt>
                <c:pt idx="145">
                  <c:v>1940</c:v>
                </c:pt>
                <c:pt idx="146">
                  <c:v>2040</c:v>
                </c:pt>
                <c:pt idx="147">
                  <c:v>2140</c:v>
                </c:pt>
                <c:pt idx="148">
                  <c:v>2260</c:v>
                </c:pt>
                <c:pt idx="149">
                  <c:v>2380</c:v>
                </c:pt>
                <c:pt idx="150">
                  <c:v>2510</c:v>
                </c:pt>
                <c:pt idx="151">
                  <c:v>2630</c:v>
                </c:pt>
                <c:pt idx="152">
                  <c:v>2750</c:v>
                </c:pt>
                <c:pt idx="153">
                  <c:v>2850</c:v>
                </c:pt>
                <c:pt idx="154">
                  <c:v>2960</c:v>
                </c:pt>
                <c:pt idx="155">
                  <c:v>3080</c:v>
                </c:pt>
                <c:pt idx="156">
                  <c:v>3200</c:v>
                </c:pt>
                <c:pt idx="157">
                  <c:v>3340</c:v>
                </c:pt>
                <c:pt idx="158">
                  <c:v>3490</c:v>
                </c:pt>
                <c:pt idx="159">
                  <c:v>3660</c:v>
                </c:pt>
                <c:pt idx="160">
                  <c:v>3820</c:v>
                </c:pt>
                <c:pt idx="161">
                  <c:v>3980</c:v>
                </c:pt>
                <c:pt idx="162">
                  <c:v>4130</c:v>
                </c:pt>
                <c:pt idx="163">
                  <c:v>4280</c:v>
                </c:pt>
                <c:pt idx="164">
                  <c:v>4450</c:v>
                </c:pt>
                <c:pt idx="165">
                  <c:v>4640</c:v>
                </c:pt>
                <c:pt idx="166">
                  <c:v>4840</c:v>
                </c:pt>
                <c:pt idx="167">
                  <c:v>5050</c:v>
                </c:pt>
                <c:pt idx="168">
                  <c:v>5270</c:v>
                </c:pt>
                <c:pt idx="169">
                  <c:v>5500</c:v>
                </c:pt>
                <c:pt idx="170">
                  <c:v>5740</c:v>
                </c:pt>
                <c:pt idx="171">
                  <c:v>5990</c:v>
                </c:pt>
                <c:pt idx="172">
                  <c:v>6230</c:v>
                </c:pt>
                <c:pt idx="173">
                  <c:v>6490</c:v>
                </c:pt>
                <c:pt idx="174">
                  <c:v>6750</c:v>
                </c:pt>
                <c:pt idx="175">
                  <c:v>7020</c:v>
                </c:pt>
                <c:pt idx="176">
                  <c:v>7290</c:v>
                </c:pt>
                <c:pt idx="177">
                  <c:v>7560</c:v>
                </c:pt>
                <c:pt idx="178">
                  <c:v>7830</c:v>
                </c:pt>
                <c:pt idx="179">
                  <c:v>8110</c:v>
                </c:pt>
                <c:pt idx="180">
                  <c:v>8410</c:v>
                </c:pt>
                <c:pt idx="181">
                  <c:v>8760</c:v>
                </c:pt>
                <c:pt idx="182">
                  <c:v>9100</c:v>
                </c:pt>
                <c:pt idx="183">
                  <c:v>9430</c:v>
                </c:pt>
                <c:pt idx="184">
                  <c:v>9740</c:v>
                </c:pt>
                <c:pt idx="185">
                  <c:v>10000</c:v>
                </c:pt>
                <c:pt idx="186">
                  <c:v>10300</c:v>
                </c:pt>
                <c:pt idx="187">
                  <c:v>10500</c:v>
                </c:pt>
                <c:pt idx="188">
                  <c:v>10800</c:v>
                </c:pt>
                <c:pt idx="189">
                  <c:v>11000</c:v>
                </c:pt>
                <c:pt idx="190">
                  <c:v>11300</c:v>
                </c:pt>
                <c:pt idx="191">
                  <c:v>11600</c:v>
                </c:pt>
                <c:pt idx="192">
                  <c:v>11800</c:v>
                </c:pt>
                <c:pt idx="193">
                  <c:v>12100</c:v>
                </c:pt>
                <c:pt idx="194">
                  <c:v>12300</c:v>
                </c:pt>
                <c:pt idx="195">
                  <c:v>12600</c:v>
                </c:pt>
                <c:pt idx="196">
                  <c:v>12800</c:v>
                </c:pt>
                <c:pt idx="197">
                  <c:v>12900</c:v>
                </c:pt>
                <c:pt idx="198">
                  <c:v>13000</c:v>
                </c:pt>
                <c:pt idx="199">
                  <c:v>13200</c:v>
                </c:pt>
                <c:pt idx="200">
                  <c:v>13300</c:v>
                </c:pt>
                <c:pt idx="201">
                  <c:v>13400</c:v>
                </c:pt>
                <c:pt idx="202">
                  <c:v>13500</c:v>
                </c:pt>
                <c:pt idx="203">
                  <c:v>13600</c:v>
                </c:pt>
                <c:pt idx="204">
                  <c:v>13600</c:v>
                </c:pt>
                <c:pt idx="205">
                  <c:v>13600</c:v>
                </c:pt>
                <c:pt idx="206">
                  <c:v>13600</c:v>
                </c:pt>
                <c:pt idx="207">
                  <c:v>13500</c:v>
                </c:pt>
                <c:pt idx="208">
                  <c:v>13500</c:v>
                </c:pt>
                <c:pt idx="209">
                  <c:v>13400</c:v>
                </c:pt>
                <c:pt idx="210">
                  <c:v>13400</c:v>
                </c:pt>
                <c:pt idx="211">
                  <c:v>13300</c:v>
                </c:pt>
                <c:pt idx="212">
                  <c:v>13200</c:v>
                </c:pt>
                <c:pt idx="213">
                  <c:v>13100</c:v>
                </c:pt>
                <c:pt idx="214">
                  <c:v>13000</c:v>
                </c:pt>
                <c:pt idx="215">
                  <c:v>12800</c:v>
                </c:pt>
                <c:pt idx="216">
                  <c:v>12700</c:v>
                </c:pt>
                <c:pt idx="217">
                  <c:v>12600</c:v>
                </c:pt>
                <c:pt idx="218">
                  <c:v>12500</c:v>
                </c:pt>
                <c:pt idx="219">
                  <c:v>12300</c:v>
                </c:pt>
                <c:pt idx="220">
                  <c:v>12100</c:v>
                </c:pt>
                <c:pt idx="221">
                  <c:v>11900</c:v>
                </c:pt>
                <c:pt idx="222">
                  <c:v>11800</c:v>
                </c:pt>
                <c:pt idx="223">
                  <c:v>11600</c:v>
                </c:pt>
                <c:pt idx="224">
                  <c:v>11400</c:v>
                </c:pt>
                <c:pt idx="225">
                  <c:v>11200</c:v>
                </c:pt>
                <c:pt idx="226">
                  <c:v>11000</c:v>
                </c:pt>
                <c:pt idx="227">
                  <c:v>10800</c:v>
                </c:pt>
                <c:pt idx="228">
                  <c:v>10500</c:v>
                </c:pt>
                <c:pt idx="229">
                  <c:v>10400</c:v>
                </c:pt>
                <c:pt idx="230">
                  <c:v>10200</c:v>
                </c:pt>
                <c:pt idx="231">
                  <c:v>9980</c:v>
                </c:pt>
                <c:pt idx="232">
                  <c:v>9810</c:v>
                </c:pt>
                <c:pt idx="233">
                  <c:v>9630</c:v>
                </c:pt>
                <c:pt idx="234">
                  <c:v>9430</c:v>
                </c:pt>
                <c:pt idx="235">
                  <c:v>9230</c:v>
                </c:pt>
                <c:pt idx="236">
                  <c:v>9050</c:v>
                </c:pt>
                <c:pt idx="237">
                  <c:v>8880</c:v>
                </c:pt>
                <c:pt idx="238">
                  <c:v>8710</c:v>
                </c:pt>
                <c:pt idx="239">
                  <c:v>8560</c:v>
                </c:pt>
                <c:pt idx="240">
                  <c:v>8390</c:v>
                </c:pt>
                <c:pt idx="241">
                  <c:v>8200</c:v>
                </c:pt>
                <c:pt idx="242">
                  <c:v>8020</c:v>
                </c:pt>
                <c:pt idx="243">
                  <c:v>7830</c:v>
                </c:pt>
                <c:pt idx="244">
                  <c:v>7650</c:v>
                </c:pt>
                <c:pt idx="245">
                  <c:v>7500</c:v>
                </c:pt>
                <c:pt idx="246">
                  <c:v>7340</c:v>
                </c:pt>
                <c:pt idx="247">
                  <c:v>7190</c:v>
                </c:pt>
                <c:pt idx="248">
                  <c:v>7020</c:v>
                </c:pt>
                <c:pt idx="249">
                  <c:v>6840</c:v>
                </c:pt>
                <c:pt idx="250">
                  <c:v>6650</c:v>
                </c:pt>
                <c:pt idx="251">
                  <c:v>6470</c:v>
                </c:pt>
                <c:pt idx="252">
                  <c:v>6300</c:v>
                </c:pt>
                <c:pt idx="253">
                  <c:v>6140</c:v>
                </c:pt>
                <c:pt idx="254">
                  <c:v>5970</c:v>
                </c:pt>
                <c:pt idx="255">
                  <c:v>5800</c:v>
                </c:pt>
                <c:pt idx="256">
                  <c:v>5610</c:v>
                </c:pt>
                <c:pt idx="257">
                  <c:v>5430</c:v>
                </c:pt>
                <c:pt idx="258">
                  <c:v>5270</c:v>
                </c:pt>
                <c:pt idx="259">
                  <c:v>5130</c:v>
                </c:pt>
                <c:pt idx="260">
                  <c:v>5010</c:v>
                </c:pt>
                <c:pt idx="261">
                  <c:v>4880</c:v>
                </c:pt>
                <c:pt idx="262">
                  <c:v>4720</c:v>
                </c:pt>
                <c:pt idx="263">
                  <c:v>4560</c:v>
                </c:pt>
                <c:pt idx="264">
                  <c:v>4400</c:v>
                </c:pt>
                <c:pt idx="265">
                  <c:v>4260</c:v>
                </c:pt>
                <c:pt idx="266">
                  <c:v>4130</c:v>
                </c:pt>
                <c:pt idx="267">
                  <c:v>4000</c:v>
                </c:pt>
                <c:pt idx="268">
                  <c:v>3880</c:v>
                </c:pt>
                <c:pt idx="269">
                  <c:v>3760</c:v>
                </c:pt>
                <c:pt idx="270">
                  <c:v>3650</c:v>
                </c:pt>
                <c:pt idx="271">
                  <c:v>3520</c:v>
                </c:pt>
                <c:pt idx="272">
                  <c:v>3380</c:v>
                </c:pt>
                <c:pt idx="273">
                  <c:v>3260</c:v>
                </c:pt>
                <c:pt idx="274">
                  <c:v>3140</c:v>
                </c:pt>
                <c:pt idx="275">
                  <c:v>3030</c:v>
                </c:pt>
                <c:pt idx="276">
                  <c:v>2920</c:v>
                </c:pt>
                <c:pt idx="277">
                  <c:v>2800</c:v>
                </c:pt>
                <c:pt idx="278">
                  <c:v>2700</c:v>
                </c:pt>
                <c:pt idx="279">
                  <c:v>2610</c:v>
                </c:pt>
                <c:pt idx="280">
                  <c:v>2520</c:v>
                </c:pt>
                <c:pt idx="281">
                  <c:v>2430</c:v>
                </c:pt>
                <c:pt idx="282">
                  <c:v>2350</c:v>
                </c:pt>
                <c:pt idx="283">
                  <c:v>2250</c:v>
                </c:pt>
                <c:pt idx="284">
                  <c:v>2170</c:v>
                </c:pt>
                <c:pt idx="285">
                  <c:v>2090</c:v>
                </c:pt>
                <c:pt idx="286">
                  <c:v>2010</c:v>
                </c:pt>
                <c:pt idx="287">
                  <c:v>1920</c:v>
                </c:pt>
                <c:pt idx="288">
                  <c:v>1830</c:v>
                </c:pt>
                <c:pt idx="289">
                  <c:v>1750</c:v>
                </c:pt>
                <c:pt idx="290">
                  <c:v>1670</c:v>
                </c:pt>
                <c:pt idx="291">
                  <c:v>1590</c:v>
                </c:pt>
                <c:pt idx="292">
                  <c:v>1530</c:v>
                </c:pt>
                <c:pt idx="293">
                  <c:v>1480</c:v>
                </c:pt>
                <c:pt idx="294">
                  <c:v>1420</c:v>
                </c:pt>
                <c:pt idx="295">
                  <c:v>1360</c:v>
                </c:pt>
                <c:pt idx="296">
                  <c:v>1300</c:v>
                </c:pt>
                <c:pt idx="297">
                  <c:v>1220</c:v>
                </c:pt>
                <c:pt idx="298">
                  <c:v>1170</c:v>
                </c:pt>
                <c:pt idx="299">
                  <c:v>1120</c:v>
                </c:pt>
                <c:pt idx="300">
                  <c:v>1080</c:v>
                </c:pt>
                <c:pt idx="301">
                  <c:v>1040</c:v>
                </c:pt>
                <c:pt idx="302">
                  <c:v>1010</c:v>
                </c:pt>
                <c:pt idx="303">
                  <c:v>974</c:v>
                </c:pt>
                <c:pt idx="304">
                  <c:v>941</c:v>
                </c:pt>
                <c:pt idx="305">
                  <c:v>894</c:v>
                </c:pt>
                <c:pt idx="306">
                  <c:v>846</c:v>
                </c:pt>
                <c:pt idx="307">
                  <c:v>799</c:v>
                </c:pt>
                <c:pt idx="308">
                  <c:v>745</c:v>
                </c:pt>
                <c:pt idx="309">
                  <c:v>705</c:v>
                </c:pt>
                <c:pt idx="310">
                  <c:v>662</c:v>
                </c:pt>
                <c:pt idx="311">
                  <c:v>620</c:v>
                </c:pt>
                <c:pt idx="312">
                  <c:v>586</c:v>
                </c:pt>
                <c:pt idx="313">
                  <c:v>548</c:v>
                </c:pt>
                <c:pt idx="314">
                  <c:v>525</c:v>
                </c:pt>
                <c:pt idx="315">
                  <c:v>509</c:v>
                </c:pt>
                <c:pt idx="316">
                  <c:v>493</c:v>
                </c:pt>
                <c:pt idx="317">
                  <c:v>489</c:v>
                </c:pt>
                <c:pt idx="318">
                  <c:v>469</c:v>
                </c:pt>
                <c:pt idx="319">
                  <c:v>434</c:v>
                </c:pt>
                <c:pt idx="320">
                  <c:v>403</c:v>
                </c:pt>
                <c:pt idx="321">
                  <c:v>373</c:v>
                </c:pt>
                <c:pt idx="322">
                  <c:v>352</c:v>
                </c:pt>
                <c:pt idx="323">
                  <c:v>333</c:v>
                </c:pt>
                <c:pt idx="324">
                  <c:v>318</c:v>
                </c:pt>
                <c:pt idx="325">
                  <c:v>294</c:v>
                </c:pt>
                <c:pt idx="326">
                  <c:v>262</c:v>
                </c:pt>
                <c:pt idx="327">
                  <c:v>238</c:v>
                </c:pt>
                <c:pt idx="328">
                  <c:v>213</c:v>
                </c:pt>
                <c:pt idx="329">
                  <c:v>195</c:v>
                </c:pt>
                <c:pt idx="330">
                  <c:v>181</c:v>
                </c:pt>
                <c:pt idx="331">
                  <c:v>169</c:v>
                </c:pt>
                <c:pt idx="332">
                  <c:v>159</c:v>
                </c:pt>
                <c:pt idx="333">
                  <c:v>152</c:v>
                </c:pt>
                <c:pt idx="334">
                  <c:v>143</c:v>
                </c:pt>
                <c:pt idx="335">
                  <c:v>140</c:v>
                </c:pt>
                <c:pt idx="336">
                  <c:v>142</c:v>
                </c:pt>
                <c:pt idx="337">
                  <c:v>142</c:v>
                </c:pt>
                <c:pt idx="338">
                  <c:v>145</c:v>
                </c:pt>
                <c:pt idx="339">
                  <c:v>147</c:v>
                </c:pt>
                <c:pt idx="340">
                  <c:v>143</c:v>
                </c:pt>
                <c:pt idx="341">
                  <c:v>129</c:v>
                </c:pt>
                <c:pt idx="342">
                  <c:v>111</c:v>
                </c:pt>
                <c:pt idx="343">
                  <c:v>92.3</c:v>
                </c:pt>
                <c:pt idx="344">
                  <c:v>73.8</c:v>
                </c:pt>
                <c:pt idx="345">
                  <c:v>64.2</c:v>
                </c:pt>
                <c:pt idx="346">
                  <c:v>61.3</c:v>
                </c:pt>
                <c:pt idx="347">
                  <c:v>59.2</c:v>
                </c:pt>
                <c:pt idx="348">
                  <c:v>51.1</c:v>
                </c:pt>
                <c:pt idx="349">
                  <c:v>34.700000000000003</c:v>
                </c:pt>
                <c:pt idx="350">
                  <c:v>7.6</c:v>
                </c:pt>
                <c:pt idx="351">
                  <c:v>-27.8</c:v>
                </c:pt>
                <c:pt idx="352">
                  <c:v>-53.3</c:v>
                </c:pt>
                <c:pt idx="353">
                  <c:v>-74.7</c:v>
                </c:pt>
                <c:pt idx="354">
                  <c:v>-78.599999999999994</c:v>
                </c:pt>
                <c:pt idx="355">
                  <c:v>-66.599999999999994</c:v>
                </c:pt>
                <c:pt idx="356">
                  <c:v>-55.5</c:v>
                </c:pt>
                <c:pt idx="357">
                  <c:v>-41.3</c:v>
                </c:pt>
                <c:pt idx="358">
                  <c:v>-34.9</c:v>
                </c:pt>
                <c:pt idx="359">
                  <c:v>-37</c:v>
                </c:pt>
                <c:pt idx="360">
                  <c:v>-43.1</c:v>
                </c:pt>
                <c:pt idx="361">
                  <c:v>-47.5</c:v>
                </c:pt>
                <c:pt idx="362">
                  <c:v>-64.2</c:v>
                </c:pt>
                <c:pt idx="363">
                  <c:v>-89</c:v>
                </c:pt>
                <c:pt idx="364">
                  <c:v>-109</c:v>
                </c:pt>
                <c:pt idx="365">
                  <c:v>-116</c:v>
                </c:pt>
                <c:pt idx="366">
                  <c:v>-103</c:v>
                </c:pt>
                <c:pt idx="367">
                  <c:v>-81.099999999999994</c:v>
                </c:pt>
                <c:pt idx="368">
                  <c:v>-64</c:v>
                </c:pt>
                <c:pt idx="369">
                  <c:v>-64.099999999999994</c:v>
                </c:pt>
                <c:pt idx="370">
                  <c:v>-69.3</c:v>
                </c:pt>
                <c:pt idx="371">
                  <c:v>-71.900000000000006</c:v>
                </c:pt>
                <c:pt idx="372">
                  <c:v>-70.7</c:v>
                </c:pt>
                <c:pt idx="373">
                  <c:v>-60.8</c:v>
                </c:pt>
                <c:pt idx="374">
                  <c:v>-58.5</c:v>
                </c:pt>
                <c:pt idx="375">
                  <c:v>-66.900000000000006</c:v>
                </c:pt>
                <c:pt idx="376">
                  <c:v>-84.8</c:v>
                </c:pt>
                <c:pt idx="377">
                  <c:v>-109</c:v>
                </c:pt>
                <c:pt idx="378">
                  <c:v>-117</c:v>
                </c:pt>
                <c:pt idx="379">
                  <c:v>-112</c:v>
                </c:pt>
                <c:pt idx="380">
                  <c:v>-96.3</c:v>
                </c:pt>
                <c:pt idx="381">
                  <c:v>-84.1</c:v>
                </c:pt>
                <c:pt idx="382">
                  <c:v>-91.8</c:v>
                </c:pt>
                <c:pt idx="383">
                  <c:v>-106</c:v>
                </c:pt>
                <c:pt idx="384">
                  <c:v>-114</c:v>
                </c:pt>
                <c:pt idx="385">
                  <c:v>-110</c:v>
                </c:pt>
                <c:pt idx="386">
                  <c:v>-92.4</c:v>
                </c:pt>
                <c:pt idx="387">
                  <c:v>-72.599999999999994</c:v>
                </c:pt>
                <c:pt idx="388">
                  <c:v>-59.9</c:v>
                </c:pt>
                <c:pt idx="389">
                  <c:v>-58.3</c:v>
                </c:pt>
                <c:pt idx="390">
                  <c:v>-69.400000000000006</c:v>
                </c:pt>
                <c:pt idx="391">
                  <c:v>-87</c:v>
                </c:pt>
                <c:pt idx="392">
                  <c:v>-100</c:v>
                </c:pt>
                <c:pt idx="393">
                  <c:v>-108</c:v>
                </c:pt>
                <c:pt idx="394">
                  <c:v>-109</c:v>
                </c:pt>
                <c:pt idx="395">
                  <c:v>-104</c:v>
                </c:pt>
                <c:pt idx="396">
                  <c:v>-107</c:v>
                </c:pt>
                <c:pt idx="397">
                  <c:v>-102</c:v>
                </c:pt>
                <c:pt idx="398">
                  <c:v>-90.5</c:v>
                </c:pt>
                <c:pt idx="399">
                  <c:v>-86</c:v>
                </c:pt>
                <c:pt idx="400">
                  <c:v>-83.8</c:v>
                </c:pt>
              </c:numCache>
            </c:numRef>
          </c:val>
          <c:smooth val="0"/>
          <c:extLst>
            <c:ext xmlns:c16="http://schemas.microsoft.com/office/drawing/2014/chart" uri="{C3380CC4-5D6E-409C-BE32-E72D297353CC}">
              <c16:uniqueId val="{00000000-7C0F-EB4E-BC0A-849F02FED2E7}"/>
            </c:ext>
          </c:extLst>
        </c:ser>
        <c:ser>
          <c:idx val="3"/>
          <c:order val="1"/>
          <c:tx>
            <c:strRef>
              <c:f>'K4'!$C$1</c:f>
              <c:strCache>
                <c:ptCount val="1"/>
                <c:pt idx="0">
                  <c:v>12 hours</c:v>
                </c:pt>
              </c:strCache>
            </c:strRef>
          </c:tx>
          <c:spPr>
            <a:ln w="28575" cap="rnd">
              <a:solidFill>
                <a:schemeClr val="bg1">
                  <a:lumMod val="50000"/>
                </a:schemeClr>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'K4'!$C$800:$C$1200</c:f>
              <c:numCache>
                <c:formatCode>0.00E+00</c:formatCode>
                <c:ptCount val="401"/>
                <c:pt idx="0">
                  <c:v>-12.6</c:v>
                </c:pt>
                <c:pt idx="1">
                  <c:v>-12.6</c:v>
                </c:pt>
                <c:pt idx="2">
                  <c:v>-3.97</c:v>
                </c:pt>
                <c:pt idx="3">
                  <c:v>0.72799999999999998</c:v>
                </c:pt>
                <c:pt idx="4">
                  <c:v>1.49</c:v>
                </c:pt>
                <c:pt idx="5">
                  <c:v>-2.12</c:v>
                </c:pt>
                <c:pt idx="6">
                  <c:v>-5.22</c:v>
                </c:pt>
                <c:pt idx="7">
                  <c:v>-6.37</c:v>
                </c:pt>
                <c:pt idx="8">
                  <c:v>-4.93</c:v>
                </c:pt>
                <c:pt idx="9">
                  <c:v>-2.2799999999999998</c:v>
                </c:pt>
                <c:pt idx="10">
                  <c:v>-5.37</c:v>
                </c:pt>
                <c:pt idx="11">
                  <c:v>-15.7</c:v>
                </c:pt>
                <c:pt idx="12">
                  <c:v>-30.1</c:v>
                </c:pt>
                <c:pt idx="13">
                  <c:v>-50.1</c:v>
                </c:pt>
                <c:pt idx="14">
                  <c:v>-61.9</c:v>
                </c:pt>
                <c:pt idx="15">
                  <c:v>-71.099999999999994</c:v>
                </c:pt>
                <c:pt idx="16">
                  <c:v>-70.7</c:v>
                </c:pt>
                <c:pt idx="17">
                  <c:v>-66.5</c:v>
                </c:pt>
                <c:pt idx="18">
                  <c:v>-57.2</c:v>
                </c:pt>
                <c:pt idx="19">
                  <c:v>-44.6</c:v>
                </c:pt>
                <c:pt idx="20">
                  <c:v>-37.4</c:v>
                </c:pt>
                <c:pt idx="21">
                  <c:v>-28</c:v>
                </c:pt>
                <c:pt idx="22">
                  <c:v>-14.9</c:v>
                </c:pt>
                <c:pt idx="23">
                  <c:v>-25.6</c:v>
                </c:pt>
                <c:pt idx="24">
                  <c:v>-40.1</c:v>
                </c:pt>
                <c:pt idx="25">
                  <c:v>-55.3</c:v>
                </c:pt>
                <c:pt idx="26">
                  <c:v>-73.599999999999994</c:v>
                </c:pt>
                <c:pt idx="27">
                  <c:v>-87.9</c:v>
                </c:pt>
                <c:pt idx="28">
                  <c:v>-85.6</c:v>
                </c:pt>
                <c:pt idx="29">
                  <c:v>-78.400000000000006</c:v>
                </c:pt>
                <c:pt idx="30">
                  <c:v>-71.599999999999994</c:v>
                </c:pt>
                <c:pt idx="31">
                  <c:v>-65.5</c:v>
                </c:pt>
                <c:pt idx="32">
                  <c:v>-63.9</c:v>
                </c:pt>
                <c:pt idx="33">
                  <c:v>-55.9</c:v>
                </c:pt>
                <c:pt idx="34">
                  <c:v>-42.1</c:v>
                </c:pt>
                <c:pt idx="35">
                  <c:v>-29.5</c:v>
                </c:pt>
                <c:pt idx="36">
                  <c:v>-17.399999999999999</c:v>
                </c:pt>
                <c:pt idx="37">
                  <c:v>-8.7899999999999991</c:v>
                </c:pt>
                <c:pt idx="38">
                  <c:v>-6.11</c:v>
                </c:pt>
                <c:pt idx="39">
                  <c:v>0.26500000000000001</c:v>
                </c:pt>
                <c:pt idx="40">
                  <c:v>14.8</c:v>
                </c:pt>
                <c:pt idx="41">
                  <c:v>23.3</c:v>
                </c:pt>
                <c:pt idx="42">
                  <c:v>27.9</c:v>
                </c:pt>
                <c:pt idx="43">
                  <c:v>25</c:v>
                </c:pt>
                <c:pt idx="44">
                  <c:v>12.5</c:v>
                </c:pt>
                <c:pt idx="45">
                  <c:v>0.58399999999999996</c:v>
                </c:pt>
                <c:pt idx="46">
                  <c:v>-4.7</c:v>
                </c:pt>
                <c:pt idx="47">
                  <c:v>-12.6</c:v>
                </c:pt>
                <c:pt idx="48">
                  <c:v>-23</c:v>
                </c:pt>
                <c:pt idx="49">
                  <c:v>-30.2</c:v>
                </c:pt>
                <c:pt idx="50">
                  <c:v>-33.5</c:v>
                </c:pt>
                <c:pt idx="51">
                  <c:v>-31.5</c:v>
                </c:pt>
                <c:pt idx="52">
                  <c:v>-20.100000000000001</c:v>
                </c:pt>
                <c:pt idx="53">
                  <c:v>-12.9</c:v>
                </c:pt>
                <c:pt idx="54">
                  <c:v>-14.5</c:v>
                </c:pt>
                <c:pt idx="55">
                  <c:v>-20.3</c:v>
                </c:pt>
                <c:pt idx="56">
                  <c:v>-20</c:v>
                </c:pt>
                <c:pt idx="57">
                  <c:v>-14.2</c:v>
                </c:pt>
                <c:pt idx="58">
                  <c:v>-6.28</c:v>
                </c:pt>
                <c:pt idx="59">
                  <c:v>3.68</c:v>
                </c:pt>
                <c:pt idx="60">
                  <c:v>6.39</c:v>
                </c:pt>
                <c:pt idx="61">
                  <c:v>2.15</c:v>
                </c:pt>
                <c:pt idx="62">
                  <c:v>3.99</c:v>
                </c:pt>
                <c:pt idx="63">
                  <c:v>6.32</c:v>
                </c:pt>
                <c:pt idx="64">
                  <c:v>9.99</c:v>
                </c:pt>
                <c:pt idx="65">
                  <c:v>6.87</c:v>
                </c:pt>
                <c:pt idx="66">
                  <c:v>-9.16</c:v>
                </c:pt>
                <c:pt idx="67">
                  <c:v>-30.7</c:v>
                </c:pt>
                <c:pt idx="68">
                  <c:v>-48.7</c:v>
                </c:pt>
                <c:pt idx="69">
                  <c:v>-58.2</c:v>
                </c:pt>
                <c:pt idx="70">
                  <c:v>-52.1</c:v>
                </c:pt>
                <c:pt idx="71">
                  <c:v>-37.799999999999997</c:v>
                </c:pt>
                <c:pt idx="72">
                  <c:v>-18.899999999999999</c:v>
                </c:pt>
                <c:pt idx="73">
                  <c:v>-4.97</c:v>
                </c:pt>
                <c:pt idx="74">
                  <c:v>0.97899999999999998</c:v>
                </c:pt>
                <c:pt idx="75">
                  <c:v>3.3</c:v>
                </c:pt>
                <c:pt idx="76">
                  <c:v>11.3</c:v>
                </c:pt>
                <c:pt idx="77">
                  <c:v>18.899999999999999</c:v>
                </c:pt>
                <c:pt idx="78">
                  <c:v>18.8</c:v>
                </c:pt>
                <c:pt idx="79">
                  <c:v>16.5</c:v>
                </c:pt>
                <c:pt idx="80">
                  <c:v>9.24</c:v>
                </c:pt>
                <c:pt idx="81">
                  <c:v>-8.41</c:v>
                </c:pt>
                <c:pt idx="82">
                  <c:v>-16</c:v>
                </c:pt>
                <c:pt idx="83">
                  <c:v>-19.5</c:v>
                </c:pt>
                <c:pt idx="84">
                  <c:v>-27.4</c:v>
                </c:pt>
                <c:pt idx="85">
                  <c:v>-29</c:v>
                </c:pt>
                <c:pt idx="86">
                  <c:v>-21.2</c:v>
                </c:pt>
                <c:pt idx="87">
                  <c:v>-9.41</c:v>
                </c:pt>
                <c:pt idx="88">
                  <c:v>2.52</c:v>
                </c:pt>
                <c:pt idx="89">
                  <c:v>18.3</c:v>
                </c:pt>
                <c:pt idx="90">
                  <c:v>24.8</c:v>
                </c:pt>
                <c:pt idx="91">
                  <c:v>27.4</c:v>
                </c:pt>
                <c:pt idx="92">
                  <c:v>39.200000000000003</c:v>
                </c:pt>
                <c:pt idx="93">
                  <c:v>51.4</c:v>
                </c:pt>
                <c:pt idx="94">
                  <c:v>62.8</c:v>
                </c:pt>
                <c:pt idx="95">
                  <c:v>74</c:v>
                </c:pt>
                <c:pt idx="96">
                  <c:v>77.2</c:v>
                </c:pt>
                <c:pt idx="97">
                  <c:v>82.5</c:v>
                </c:pt>
                <c:pt idx="98">
                  <c:v>89.2</c:v>
                </c:pt>
                <c:pt idx="99">
                  <c:v>83.8</c:v>
                </c:pt>
                <c:pt idx="100">
                  <c:v>80.3</c:v>
                </c:pt>
                <c:pt idx="101">
                  <c:v>81.8</c:v>
                </c:pt>
                <c:pt idx="102">
                  <c:v>76.599999999999994</c:v>
                </c:pt>
                <c:pt idx="103">
                  <c:v>82</c:v>
                </c:pt>
                <c:pt idx="104">
                  <c:v>87.4</c:v>
                </c:pt>
                <c:pt idx="105">
                  <c:v>81.400000000000006</c:v>
                </c:pt>
                <c:pt idx="106">
                  <c:v>81.7</c:v>
                </c:pt>
                <c:pt idx="107">
                  <c:v>93.7</c:v>
                </c:pt>
                <c:pt idx="108">
                  <c:v>101</c:v>
                </c:pt>
                <c:pt idx="109">
                  <c:v>112</c:v>
                </c:pt>
                <c:pt idx="110">
                  <c:v>127</c:v>
                </c:pt>
                <c:pt idx="111">
                  <c:v>136</c:v>
                </c:pt>
                <c:pt idx="112">
                  <c:v>139</c:v>
                </c:pt>
                <c:pt idx="113">
                  <c:v>145</c:v>
                </c:pt>
                <c:pt idx="114">
                  <c:v>139</c:v>
                </c:pt>
                <c:pt idx="115">
                  <c:v>132</c:v>
                </c:pt>
                <c:pt idx="116">
                  <c:v>128</c:v>
                </c:pt>
                <c:pt idx="117">
                  <c:v>134</c:v>
                </c:pt>
                <c:pt idx="118">
                  <c:v>146</c:v>
                </c:pt>
                <c:pt idx="119">
                  <c:v>154</c:v>
                </c:pt>
                <c:pt idx="120">
                  <c:v>151</c:v>
                </c:pt>
                <c:pt idx="121">
                  <c:v>149</c:v>
                </c:pt>
                <c:pt idx="122">
                  <c:v>143</c:v>
                </c:pt>
                <c:pt idx="123">
                  <c:v>136</c:v>
                </c:pt>
                <c:pt idx="124">
                  <c:v>139</c:v>
                </c:pt>
                <c:pt idx="125">
                  <c:v>144</c:v>
                </c:pt>
                <c:pt idx="126">
                  <c:v>148</c:v>
                </c:pt>
                <c:pt idx="127">
                  <c:v>160</c:v>
                </c:pt>
                <c:pt idx="128">
                  <c:v>169</c:v>
                </c:pt>
                <c:pt idx="129">
                  <c:v>172</c:v>
                </c:pt>
                <c:pt idx="130">
                  <c:v>179</c:v>
                </c:pt>
                <c:pt idx="131">
                  <c:v>189</c:v>
                </c:pt>
                <c:pt idx="132">
                  <c:v>203</c:v>
                </c:pt>
                <c:pt idx="133">
                  <c:v>229</c:v>
                </c:pt>
                <c:pt idx="134">
                  <c:v>247</c:v>
                </c:pt>
                <c:pt idx="135">
                  <c:v>261</c:v>
                </c:pt>
                <c:pt idx="136">
                  <c:v>267</c:v>
                </c:pt>
                <c:pt idx="137">
                  <c:v>260</c:v>
                </c:pt>
                <c:pt idx="138">
                  <c:v>251</c:v>
                </c:pt>
                <c:pt idx="139">
                  <c:v>248</c:v>
                </c:pt>
                <c:pt idx="140">
                  <c:v>254</c:v>
                </c:pt>
                <c:pt idx="141">
                  <c:v>267</c:v>
                </c:pt>
                <c:pt idx="142">
                  <c:v>290</c:v>
                </c:pt>
                <c:pt idx="143">
                  <c:v>313</c:v>
                </c:pt>
                <c:pt idx="144">
                  <c:v>341</c:v>
                </c:pt>
                <c:pt idx="145">
                  <c:v>373</c:v>
                </c:pt>
                <c:pt idx="146">
                  <c:v>416</c:v>
                </c:pt>
                <c:pt idx="147">
                  <c:v>459</c:v>
                </c:pt>
                <c:pt idx="148">
                  <c:v>488</c:v>
                </c:pt>
                <c:pt idx="149">
                  <c:v>506</c:v>
                </c:pt>
                <c:pt idx="150">
                  <c:v>510</c:v>
                </c:pt>
                <c:pt idx="151">
                  <c:v>508</c:v>
                </c:pt>
                <c:pt idx="152">
                  <c:v>514</c:v>
                </c:pt>
                <c:pt idx="153">
                  <c:v>536</c:v>
                </c:pt>
                <c:pt idx="154">
                  <c:v>563</c:v>
                </c:pt>
                <c:pt idx="155">
                  <c:v>583</c:v>
                </c:pt>
                <c:pt idx="156">
                  <c:v>593</c:v>
                </c:pt>
                <c:pt idx="157">
                  <c:v>601</c:v>
                </c:pt>
                <c:pt idx="158">
                  <c:v>615</c:v>
                </c:pt>
                <c:pt idx="159">
                  <c:v>628</c:v>
                </c:pt>
                <c:pt idx="160">
                  <c:v>653</c:v>
                </c:pt>
                <c:pt idx="161">
                  <c:v>677</c:v>
                </c:pt>
                <c:pt idx="162">
                  <c:v>706</c:v>
                </c:pt>
                <c:pt idx="163">
                  <c:v>746</c:v>
                </c:pt>
                <c:pt idx="164">
                  <c:v>791</c:v>
                </c:pt>
                <c:pt idx="165">
                  <c:v>839</c:v>
                </c:pt>
                <c:pt idx="166">
                  <c:v>882</c:v>
                </c:pt>
                <c:pt idx="167">
                  <c:v>918</c:v>
                </c:pt>
                <c:pt idx="168">
                  <c:v>950</c:v>
                </c:pt>
                <c:pt idx="169">
                  <c:v>983</c:v>
                </c:pt>
                <c:pt idx="170">
                  <c:v>1010</c:v>
                </c:pt>
                <c:pt idx="171">
                  <c:v>1040</c:v>
                </c:pt>
                <c:pt idx="172">
                  <c:v>1070</c:v>
                </c:pt>
                <c:pt idx="173">
                  <c:v>1110</c:v>
                </c:pt>
                <c:pt idx="174">
                  <c:v>1160</c:v>
                </c:pt>
                <c:pt idx="175">
                  <c:v>1210</c:v>
                </c:pt>
                <c:pt idx="176">
                  <c:v>1260</c:v>
                </c:pt>
                <c:pt idx="177">
                  <c:v>1310</c:v>
                </c:pt>
                <c:pt idx="178">
                  <c:v>1340</c:v>
                </c:pt>
                <c:pt idx="179">
                  <c:v>1360</c:v>
                </c:pt>
                <c:pt idx="180">
                  <c:v>1400</c:v>
                </c:pt>
                <c:pt idx="181">
                  <c:v>1440</c:v>
                </c:pt>
                <c:pt idx="182">
                  <c:v>1490</c:v>
                </c:pt>
                <c:pt idx="183">
                  <c:v>1550</c:v>
                </c:pt>
                <c:pt idx="184">
                  <c:v>1620</c:v>
                </c:pt>
                <c:pt idx="185">
                  <c:v>1670</c:v>
                </c:pt>
                <c:pt idx="186">
                  <c:v>1730</c:v>
                </c:pt>
                <c:pt idx="187">
                  <c:v>1780</c:v>
                </c:pt>
                <c:pt idx="188">
                  <c:v>1820</c:v>
                </c:pt>
                <c:pt idx="189">
                  <c:v>1860</c:v>
                </c:pt>
                <c:pt idx="190">
                  <c:v>1890</c:v>
                </c:pt>
                <c:pt idx="191">
                  <c:v>1910</c:v>
                </c:pt>
                <c:pt idx="192">
                  <c:v>1940</c:v>
                </c:pt>
                <c:pt idx="193">
                  <c:v>1980</c:v>
                </c:pt>
                <c:pt idx="194">
                  <c:v>2040</c:v>
                </c:pt>
                <c:pt idx="195">
                  <c:v>2100</c:v>
                </c:pt>
                <c:pt idx="196">
                  <c:v>2150</c:v>
                </c:pt>
                <c:pt idx="197">
                  <c:v>2200</c:v>
                </c:pt>
                <c:pt idx="198">
                  <c:v>2220</c:v>
                </c:pt>
                <c:pt idx="199">
                  <c:v>2240</c:v>
                </c:pt>
                <c:pt idx="200">
                  <c:v>2260</c:v>
                </c:pt>
                <c:pt idx="201">
                  <c:v>2270</c:v>
                </c:pt>
                <c:pt idx="202">
                  <c:v>2300</c:v>
                </c:pt>
                <c:pt idx="203">
                  <c:v>2330</c:v>
                </c:pt>
                <c:pt idx="204">
                  <c:v>2350</c:v>
                </c:pt>
                <c:pt idx="205">
                  <c:v>2370</c:v>
                </c:pt>
                <c:pt idx="206">
                  <c:v>2360</c:v>
                </c:pt>
                <c:pt idx="207">
                  <c:v>2360</c:v>
                </c:pt>
                <c:pt idx="208">
                  <c:v>2370</c:v>
                </c:pt>
                <c:pt idx="209">
                  <c:v>2380</c:v>
                </c:pt>
                <c:pt idx="210">
                  <c:v>2370</c:v>
                </c:pt>
                <c:pt idx="211">
                  <c:v>2370</c:v>
                </c:pt>
                <c:pt idx="212">
                  <c:v>2350</c:v>
                </c:pt>
                <c:pt idx="213">
                  <c:v>2330</c:v>
                </c:pt>
                <c:pt idx="214">
                  <c:v>2310</c:v>
                </c:pt>
                <c:pt idx="215">
                  <c:v>2280</c:v>
                </c:pt>
                <c:pt idx="216">
                  <c:v>2260</c:v>
                </c:pt>
                <c:pt idx="217">
                  <c:v>2240</c:v>
                </c:pt>
                <c:pt idx="218">
                  <c:v>2230</c:v>
                </c:pt>
                <c:pt idx="219">
                  <c:v>2220</c:v>
                </c:pt>
                <c:pt idx="220">
                  <c:v>2230</c:v>
                </c:pt>
                <c:pt idx="221">
                  <c:v>2240</c:v>
                </c:pt>
                <c:pt idx="222">
                  <c:v>2240</c:v>
                </c:pt>
                <c:pt idx="223">
                  <c:v>2230</c:v>
                </c:pt>
                <c:pt idx="224">
                  <c:v>2190</c:v>
                </c:pt>
                <c:pt idx="225">
                  <c:v>2150</c:v>
                </c:pt>
                <c:pt idx="226">
                  <c:v>2100</c:v>
                </c:pt>
                <c:pt idx="227">
                  <c:v>2060</c:v>
                </c:pt>
                <c:pt idx="228">
                  <c:v>2020</c:v>
                </c:pt>
                <c:pt idx="229">
                  <c:v>1980</c:v>
                </c:pt>
                <c:pt idx="230">
                  <c:v>1930</c:v>
                </c:pt>
                <c:pt idx="231">
                  <c:v>1880</c:v>
                </c:pt>
                <c:pt idx="232">
                  <c:v>1830</c:v>
                </c:pt>
                <c:pt idx="233">
                  <c:v>1780</c:v>
                </c:pt>
                <c:pt idx="234">
                  <c:v>1740</c:v>
                </c:pt>
                <c:pt idx="235">
                  <c:v>1690</c:v>
                </c:pt>
                <c:pt idx="236">
                  <c:v>1650</c:v>
                </c:pt>
                <c:pt idx="237">
                  <c:v>1630</c:v>
                </c:pt>
                <c:pt idx="238">
                  <c:v>1610</c:v>
                </c:pt>
                <c:pt idx="239">
                  <c:v>1600</c:v>
                </c:pt>
                <c:pt idx="240">
                  <c:v>1570</c:v>
                </c:pt>
                <c:pt idx="241">
                  <c:v>1530</c:v>
                </c:pt>
                <c:pt idx="242">
                  <c:v>1480</c:v>
                </c:pt>
                <c:pt idx="243">
                  <c:v>1430</c:v>
                </c:pt>
                <c:pt idx="244">
                  <c:v>1390</c:v>
                </c:pt>
                <c:pt idx="245">
                  <c:v>1360</c:v>
                </c:pt>
                <c:pt idx="246">
                  <c:v>1330</c:v>
                </c:pt>
                <c:pt idx="247">
                  <c:v>1310</c:v>
                </c:pt>
                <c:pt idx="248">
                  <c:v>1270</c:v>
                </c:pt>
                <c:pt idx="249">
                  <c:v>1240</c:v>
                </c:pt>
                <c:pt idx="250">
                  <c:v>1200</c:v>
                </c:pt>
                <c:pt idx="251">
                  <c:v>1160</c:v>
                </c:pt>
                <c:pt idx="252">
                  <c:v>1130</c:v>
                </c:pt>
                <c:pt idx="253">
                  <c:v>1110</c:v>
                </c:pt>
                <c:pt idx="254">
                  <c:v>1090</c:v>
                </c:pt>
                <c:pt idx="255">
                  <c:v>1070</c:v>
                </c:pt>
                <c:pt idx="256">
                  <c:v>1040</c:v>
                </c:pt>
                <c:pt idx="257">
                  <c:v>999</c:v>
                </c:pt>
                <c:pt idx="258">
                  <c:v>975</c:v>
                </c:pt>
                <c:pt idx="259">
                  <c:v>952</c:v>
                </c:pt>
                <c:pt idx="260">
                  <c:v>933</c:v>
                </c:pt>
                <c:pt idx="261">
                  <c:v>915</c:v>
                </c:pt>
                <c:pt idx="262">
                  <c:v>891</c:v>
                </c:pt>
                <c:pt idx="263">
                  <c:v>863</c:v>
                </c:pt>
                <c:pt idx="264">
                  <c:v>838</c:v>
                </c:pt>
                <c:pt idx="265">
                  <c:v>804</c:v>
                </c:pt>
                <c:pt idx="266">
                  <c:v>753</c:v>
                </c:pt>
                <c:pt idx="267">
                  <c:v>710</c:v>
                </c:pt>
                <c:pt idx="268">
                  <c:v>665</c:v>
                </c:pt>
                <c:pt idx="269">
                  <c:v>626</c:v>
                </c:pt>
                <c:pt idx="270">
                  <c:v>606</c:v>
                </c:pt>
                <c:pt idx="271">
                  <c:v>588</c:v>
                </c:pt>
                <c:pt idx="272">
                  <c:v>581</c:v>
                </c:pt>
                <c:pt idx="273">
                  <c:v>579</c:v>
                </c:pt>
                <c:pt idx="274">
                  <c:v>570</c:v>
                </c:pt>
                <c:pt idx="275">
                  <c:v>555</c:v>
                </c:pt>
                <c:pt idx="276">
                  <c:v>540</c:v>
                </c:pt>
                <c:pt idx="277">
                  <c:v>529</c:v>
                </c:pt>
                <c:pt idx="278">
                  <c:v>523</c:v>
                </c:pt>
                <c:pt idx="279">
                  <c:v>516</c:v>
                </c:pt>
                <c:pt idx="280">
                  <c:v>504</c:v>
                </c:pt>
                <c:pt idx="281">
                  <c:v>465</c:v>
                </c:pt>
                <c:pt idx="282">
                  <c:v>418</c:v>
                </c:pt>
                <c:pt idx="283">
                  <c:v>374</c:v>
                </c:pt>
                <c:pt idx="284">
                  <c:v>335</c:v>
                </c:pt>
                <c:pt idx="285">
                  <c:v>318</c:v>
                </c:pt>
                <c:pt idx="286">
                  <c:v>320</c:v>
                </c:pt>
                <c:pt idx="287">
                  <c:v>325</c:v>
                </c:pt>
                <c:pt idx="288">
                  <c:v>337</c:v>
                </c:pt>
                <c:pt idx="289">
                  <c:v>347</c:v>
                </c:pt>
                <c:pt idx="290">
                  <c:v>346</c:v>
                </c:pt>
                <c:pt idx="291">
                  <c:v>342</c:v>
                </c:pt>
                <c:pt idx="292">
                  <c:v>332</c:v>
                </c:pt>
                <c:pt idx="293">
                  <c:v>312</c:v>
                </c:pt>
                <c:pt idx="294">
                  <c:v>282</c:v>
                </c:pt>
                <c:pt idx="295">
                  <c:v>255</c:v>
                </c:pt>
                <c:pt idx="296">
                  <c:v>240</c:v>
                </c:pt>
                <c:pt idx="297">
                  <c:v>240</c:v>
                </c:pt>
                <c:pt idx="298">
                  <c:v>248</c:v>
                </c:pt>
                <c:pt idx="299">
                  <c:v>252</c:v>
                </c:pt>
                <c:pt idx="300">
                  <c:v>247</c:v>
                </c:pt>
                <c:pt idx="301">
                  <c:v>231</c:v>
                </c:pt>
                <c:pt idx="302">
                  <c:v>218</c:v>
                </c:pt>
                <c:pt idx="303">
                  <c:v>212</c:v>
                </c:pt>
                <c:pt idx="304">
                  <c:v>207</c:v>
                </c:pt>
                <c:pt idx="305">
                  <c:v>204</c:v>
                </c:pt>
                <c:pt idx="306">
                  <c:v>195</c:v>
                </c:pt>
                <c:pt idx="307">
                  <c:v>183</c:v>
                </c:pt>
                <c:pt idx="308">
                  <c:v>170</c:v>
                </c:pt>
                <c:pt idx="309">
                  <c:v>148</c:v>
                </c:pt>
                <c:pt idx="310">
                  <c:v>133</c:v>
                </c:pt>
                <c:pt idx="311">
                  <c:v>120</c:v>
                </c:pt>
                <c:pt idx="312">
                  <c:v>114</c:v>
                </c:pt>
                <c:pt idx="313">
                  <c:v>125</c:v>
                </c:pt>
                <c:pt idx="314">
                  <c:v>131</c:v>
                </c:pt>
                <c:pt idx="315">
                  <c:v>126</c:v>
                </c:pt>
                <c:pt idx="316">
                  <c:v>118</c:v>
                </c:pt>
                <c:pt idx="317">
                  <c:v>104</c:v>
                </c:pt>
                <c:pt idx="318">
                  <c:v>101</c:v>
                </c:pt>
                <c:pt idx="319">
                  <c:v>112</c:v>
                </c:pt>
                <c:pt idx="320">
                  <c:v>125</c:v>
                </c:pt>
                <c:pt idx="321">
                  <c:v>122</c:v>
                </c:pt>
                <c:pt idx="322">
                  <c:v>108</c:v>
                </c:pt>
                <c:pt idx="323">
                  <c:v>85.8</c:v>
                </c:pt>
                <c:pt idx="324">
                  <c:v>62</c:v>
                </c:pt>
                <c:pt idx="325">
                  <c:v>54.9</c:v>
                </c:pt>
                <c:pt idx="326">
                  <c:v>60.3</c:v>
                </c:pt>
                <c:pt idx="327">
                  <c:v>69.599999999999994</c:v>
                </c:pt>
                <c:pt idx="328">
                  <c:v>81.3</c:v>
                </c:pt>
                <c:pt idx="329">
                  <c:v>87.1</c:v>
                </c:pt>
                <c:pt idx="330">
                  <c:v>85.4</c:v>
                </c:pt>
                <c:pt idx="331">
                  <c:v>80.900000000000006</c:v>
                </c:pt>
                <c:pt idx="332">
                  <c:v>71.400000000000006</c:v>
                </c:pt>
                <c:pt idx="333">
                  <c:v>68.5</c:v>
                </c:pt>
                <c:pt idx="334">
                  <c:v>71.5</c:v>
                </c:pt>
                <c:pt idx="335">
                  <c:v>66.5</c:v>
                </c:pt>
                <c:pt idx="336">
                  <c:v>62.9</c:v>
                </c:pt>
                <c:pt idx="337">
                  <c:v>53.2</c:v>
                </c:pt>
                <c:pt idx="338">
                  <c:v>35.6</c:v>
                </c:pt>
                <c:pt idx="339">
                  <c:v>32</c:v>
                </c:pt>
                <c:pt idx="340">
                  <c:v>33.4</c:v>
                </c:pt>
                <c:pt idx="341">
                  <c:v>41.6</c:v>
                </c:pt>
                <c:pt idx="342">
                  <c:v>43.2</c:v>
                </c:pt>
                <c:pt idx="343">
                  <c:v>37.700000000000003</c:v>
                </c:pt>
                <c:pt idx="344">
                  <c:v>33.1</c:v>
                </c:pt>
                <c:pt idx="345">
                  <c:v>31.1</c:v>
                </c:pt>
                <c:pt idx="346">
                  <c:v>40.799999999999997</c:v>
                </c:pt>
                <c:pt idx="347">
                  <c:v>52.6</c:v>
                </c:pt>
                <c:pt idx="348">
                  <c:v>68.3</c:v>
                </c:pt>
                <c:pt idx="349">
                  <c:v>75.8</c:v>
                </c:pt>
                <c:pt idx="350">
                  <c:v>71</c:v>
                </c:pt>
                <c:pt idx="351">
                  <c:v>58.3</c:v>
                </c:pt>
                <c:pt idx="352">
                  <c:v>39.6</c:v>
                </c:pt>
                <c:pt idx="353">
                  <c:v>26.6</c:v>
                </c:pt>
                <c:pt idx="354">
                  <c:v>26.3</c:v>
                </c:pt>
                <c:pt idx="355">
                  <c:v>30</c:v>
                </c:pt>
                <c:pt idx="356">
                  <c:v>39.1</c:v>
                </c:pt>
                <c:pt idx="357">
                  <c:v>44.1</c:v>
                </c:pt>
                <c:pt idx="358">
                  <c:v>36.4</c:v>
                </c:pt>
                <c:pt idx="359">
                  <c:v>30</c:v>
                </c:pt>
                <c:pt idx="360">
                  <c:v>25.1</c:v>
                </c:pt>
                <c:pt idx="361">
                  <c:v>17.100000000000001</c:v>
                </c:pt>
                <c:pt idx="362">
                  <c:v>16.899999999999999</c:v>
                </c:pt>
                <c:pt idx="363">
                  <c:v>17.8</c:v>
                </c:pt>
                <c:pt idx="364">
                  <c:v>11.4</c:v>
                </c:pt>
                <c:pt idx="365">
                  <c:v>1.81</c:v>
                </c:pt>
                <c:pt idx="366">
                  <c:v>0.73099999999999998</c:v>
                </c:pt>
                <c:pt idx="367">
                  <c:v>-1.6</c:v>
                </c:pt>
                <c:pt idx="368">
                  <c:v>6.06</c:v>
                </c:pt>
                <c:pt idx="369">
                  <c:v>16</c:v>
                </c:pt>
                <c:pt idx="370">
                  <c:v>25.5</c:v>
                </c:pt>
                <c:pt idx="371">
                  <c:v>40.200000000000003</c:v>
                </c:pt>
                <c:pt idx="372">
                  <c:v>42.3</c:v>
                </c:pt>
                <c:pt idx="373">
                  <c:v>46.1</c:v>
                </c:pt>
                <c:pt idx="374">
                  <c:v>42.8</c:v>
                </c:pt>
                <c:pt idx="375">
                  <c:v>37.700000000000003</c:v>
                </c:pt>
                <c:pt idx="376">
                  <c:v>40.799999999999997</c:v>
                </c:pt>
                <c:pt idx="377">
                  <c:v>38.799999999999997</c:v>
                </c:pt>
                <c:pt idx="378">
                  <c:v>38.9</c:v>
                </c:pt>
                <c:pt idx="379">
                  <c:v>37.700000000000003</c:v>
                </c:pt>
                <c:pt idx="380">
                  <c:v>34.6</c:v>
                </c:pt>
                <c:pt idx="381">
                  <c:v>12.9</c:v>
                </c:pt>
                <c:pt idx="382">
                  <c:v>-16.8</c:v>
                </c:pt>
                <c:pt idx="383">
                  <c:v>-45.2</c:v>
                </c:pt>
                <c:pt idx="384">
                  <c:v>-61.9</c:v>
                </c:pt>
                <c:pt idx="385">
                  <c:v>-45.3</c:v>
                </c:pt>
                <c:pt idx="386">
                  <c:v>-7.38</c:v>
                </c:pt>
                <c:pt idx="387">
                  <c:v>30.7</c:v>
                </c:pt>
                <c:pt idx="388">
                  <c:v>50</c:v>
                </c:pt>
                <c:pt idx="389">
                  <c:v>61.5</c:v>
                </c:pt>
                <c:pt idx="390">
                  <c:v>67.7</c:v>
                </c:pt>
                <c:pt idx="391">
                  <c:v>61.9</c:v>
                </c:pt>
                <c:pt idx="392">
                  <c:v>55.9</c:v>
                </c:pt>
                <c:pt idx="393">
                  <c:v>46.3</c:v>
                </c:pt>
                <c:pt idx="394">
                  <c:v>31.3</c:v>
                </c:pt>
                <c:pt idx="395">
                  <c:v>20.6</c:v>
                </c:pt>
                <c:pt idx="396">
                  <c:v>19</c:v>
                </c:pt>
                <c:pt idx="397">
                  <c:v>23.5</c:v>
                </c:pt>
                <c:pt idx="398">
                  <c:v>23.8</c:v>
                </c:pt>
                <c:pt idx="399">
                  <c:v>21.7</c:v>
                </c:pt>
                <c:pt idx="400">
                  <c:v>18.7</c:v>
                </c:pt>
              </c:numCache>
            </c:numRef>
          </c:val>
          <c:smooth val="0"/>
          <c:extLst>
            <c:ext xmlns:c16="http://schemas.microsoft.com/office/drawing/2014/chart" uri="{C3380CC4-5D6E-409C-BE32-E72D297353CC}">
              <c16:uniqueId val="{00000001-7C0F-EB4E-BC0A-849F02FED2E7}"/>
            </c:ext>
          </c:extLst>
        </c:ser>
        <c:ser>
          <c:idx val="5"/>
          <c:order val="2"/>
          <c:tx>
            <c:strRef>
              <c:f>'K4'!$E$1</c:f>
              <c:strCache>
                <c:ptCount val="1"/>
                <c:pt idx="0">
                  <c:v>24 hours</c:v>
                </c:pt>
              </c:strCache>
            </c:strRef>
          </c:tx>
          <c:spPr>
            <a:ln w="28575" cap="rnd">
              <a:solidFill>
                <a:schemeClr val="accent4"/>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'K4'!$E$800:$E$1200</c:f>
              <c:numCache>
                <c:formatCode>0.00E+00</c:formatCode>
                <c:ptCount val="401"/>
                <c:pt idx="0">
                  <c:v>-9.5399999999999991</c:v>
                </c:pt>
                <c:pt idx="1">
                  <c:v>3.22</c:v>
                </c:pt>
                <c:pt idx="2">
                  <c:v>11.8</c:v>
                </c:pt>
                <c:pt idx="3">
                  <c:v>15.7</c:v>
                </c:pt>
                <c:pt idx="4">
                  <c:v>7.86</c:v>
                </c:pt>
                <c:pt idx="5">
                  <c:v>-12.4</c:v>
                </c:pt>
                <c:pt idx="6">
                  <c:v>-24.2</c:v>
                </c:pt>
                <c:pt idx="7">
                  <c:v>-31.7</c:v>
                </c:pt>
                <c:pt idx="8">
                  <c:v>-38.4</c:v>
                </c:pt>
                <c:pt idx="9">
                  <c:v>-42.2</c:v>
                </c:pt>
                <c:pt idx="10">
                  <c:v>-49.1</c:v>
                </c:pt>
                <c:pt idx="11">
                  <c:v>-57.9</c:v>
                </c:pt>
                <c:pt idx="12">
                  <c:v>-58.3</c:v>
                </c:pt>
                <c:pt idx="13">
                  <c:v>-54.1</c:v>
                </c:pt>
                <c:pt idx="14">
                  <c:v>-45.7</c:v>
                </c:pt>
                <c:pt idx="15">
                  <c:v>-40.6</c:v>
                </c:pt>
                <c:pt idx="16">
                  <c:v>-38.5</c:v>
                </c:pt>
                <c:pt idx="17">
                  <c:v>-45.1</c:v>
                </c:pt>
                <c:pt idx="18">
                  <c:v>-50.3</c:v>
                </c:pt>
                <c:pt idx="19">
                  <c:v>-59.3</c:v>
                </c:pt>
                <c:pt idx="20">
                  <c:v>-64.5</c:v>
                </c:pt>
                <c:pt idx="21">
                  <c:v>-64.7</c:v>
                </c:pt>
                <c:pt idx="22">
                  <c:v>-70.3</c:v>
                </c:pt>
                <c:pt idx="23">
                  <c:v>-72.8</c:v>
                </c:pt>
                <c:pt idx="24">
                  <c:v>-67.400000000000006</c:v>
                </c:pt>
                <c:pt idx="25">
                  <c:v>-68.900000000000006</c:v>
                </c:pt>
                <c:pt idx="26">
                  <c:v>-61</c:v>
                </c:pt>
                <c:pt idx="27">
                  <c:v>-45</c:v>
                </c:pt>
                <c:pt idx="28">
                  <c:v>-35.299999999999997</c:v>
                </c:pt>
                <c:pt idx="29">
                  <c:v>-25.6</c:v>
                </c:pt>
                <c:pt idx="30">
                  <c:v>-6.58</c:v>
                </c:pt>
                <c:pt idx="31">
                  <c:v>5.23</c:v>
                </c:pt>
                <c:pt idx="32">
                  <c:v>10.8</c:v>
                </c:pt>
                <c:pt idx="33">
                  <c:v>14.7</c:v>
                </c:pt>
                <c:pt idx="34">
                  <c:v>6.13</c:v>
                </c:pt>
                <c:pt idx="35">
                  <c:v>-10.8</c:v>
                </c:pt>
                <c:pt idx="36">
                  <c:v>-16.100000000000001</c:v>
                </c:pt>
                <c:pt idx="37">
                  <c:v>-11.6</c:v>
                </c:pt>
                <c:pt idx="38">
                  <c:v>1.33</c:v>
                </c:pt>
                <c:pt idx="39">
                  <c:v>17.399999999999999</c:v>
                </c:pt>
                <c:pt idx="40">
                  <c:v>26.5</c:v>
                </c:pt>
                <c:pt idx="41">
                  <c:v>40.299999999999997</c:v>
                </c:pt>
                <c:pt idx="42">
                  <c:v>40.700000000000003</c:v>
                </c:pt>
                <c:pt idx="43">
                  <c:v>36.4</c:v>
                </c:pt>
                <c:pt idx="44">
                  <c:v>30.9</c:v>
                </c:pt>
                <c:pt idx="45">
                  <c:v>26.2</c:v>
                </c:pt>
                <c:pt idx="46">
                  <c:v>27.8</c:v>
                </c:pt>
                <c:pt idx="47">
                  <c:v>38.200000000000003</c:v>
                </c:pt>
                <c:pt idx="48">
                  <c:v>52</c:v>
                </c:pt>
                <c:pt idx="49">
                  <c:v>62.4</c:v>
                </c:pt>
                <c:pt idx="50">
                  <c:v>62.5</c:v>
                </c:pt>
                <c:pt idx="51">
                  <c:v>55.9</c:v>
                </c:pt>
                <c:pt idx="52">
                  <c:v>46.8</c:v>
                </c:pt>
                <c:pt idx="53">
                  <c:v>43.7</c:v>
                </c:pt>
                <c:pt idx="54">
                  <c:v>45.3</c:v>
                </c:pt>
                <c:pt idx="55">
                  <c:v>44.3</c:v>
                </c:pt>
                <c:pt idx="56">
                  <c:v>32.5</c:v>
                </c:pt>
                <c:pt idx="57">
                  <c:v>12.3</c:v>
                </c:pt>
                <c:pt idx="58">
                  <c:v>-11.5</c:v>
                </c:pt>
                <c:pt idx="59">
                  <c:v>-32.6</c:v>
                </c:pt>
                <c:pt idx="60">
                  <c:v>-50.4</c:v>
                </c:pt>
                <c:pt idx="61">
                  <c:v>-50.9</c:v>
                </c:pt>
                <c:pt idx="62">
                  <c:v>-42.3</c:v>
                </c:pt>
                <c:pt idx="63">
                  <c:v>-31.4</c:v>
                </c:pt>
                <c:pt idx="64">
                  <c:v>-20.8</c:v>
                </c:pt>
                <c:pt idx="65">
                  <c:v>-2.77</c:v>
                </c:pt>
                <c:pt idx="66">
                  <c:v>10.3</c:v>
                </c:pt>
                <c:pt idx="67">
                  <c:v>17.5</c:v>
                </c:pt>
                <c:pt idx="68">
                  <c:v>22.1</c:v>
                </c:pt>
                <c:pt idx="69">
                  <c:v>26.5</c:v>
                </c:pt>
                <c:pt idx="70">
                  <c:v>22.8</c:v>
                </c:pt>
                <c:pt idx="71">
                  <c:v>15.9</c:v>
                </c:pt>
                <c:pt idx="72">
                  <c:v>7.22</c:v>
                </c:pt>
                <c:pt idx="73">
                  <c:v>-8.7599999999999997E-2</c:v>
                </c:pt>
                <c:pt idx="74">
                  <c:v>1.29</c:v>
                </c:pt>
                <c:pt idx="75">
                  <c:v>3.95</c:v>
                </c:pt>
                <c:pt idx="76">
                  <c:v>11.6</c:v>
                </c:pt>
                <c:pt idx="77">
                  <c:v>20.6</c:v>
                </c:pt>
                <c:pt idx="78">
                  <c:v>30.6</c:v>
                </c:pt>
                <c:pt idx="79">
                  <c:v>37.200000000000003</c:v>
                </c:pt>
                <c:pt idx="80">
                  <c:v>41.3</c:v>
                </c:pt>
                <c:pt idx="81">
                  <c:v>48.8</c:v>
                </c:pt>
                <c:pt idx="82">
                  <c:v>53.9</c:v>
                </c:pt>
                <c:pt idx="83">
                  <c:v>47</c:v>
                </c:pt>
                <c:pt idx="84">
                  <c:v>44.5</c:v>
                </c:pt>
                <c:pt idx="85">
                  <c:v>36</c:v>
                </c:pt>
                <c:pt idx="86">
                  <c:v>28.5</c:v>
                </c:pt>
                <c:pt idx="87">
                  <c:v>28.9</c:v>
                </c:pt>
                <c:pt idx="88">
                  <c:v>30.9</c:v>
                </c:pt>
                <c:pt idx="89">
                  <c:v>32.200000000000003</c:v>
                </c:pt>
                <c:pt idx="90">
                  <c:v>43.1</c:v>
                </c:pt>
                <c:pt idx="91">
                  <c:v>39.700000000000003</c:v>
                </c:pt>
                <c:pt idx="92">
                  <c:v>26.1</c:v>
                </c:pt>
                <c:pt idx="93">
                  <c:v>14.3</c:v>
                </c:pt>
                <c:pt idx="94">
                  <c:v>5.72</c:v>
                </c:pt>
                <c:pt idx="95">
                  <c:v>2.0799999999999999E-2</c:v>
                </c:pt>
                <c:pt idx="96">
                  <c:v>5.85</c:v>
                </c:pt>
                <c:pt idx="97">
                  <c:v>18.2</c:v>
                </c:pt>
                <c:pt idx="98">
                  <c:v>22.3</c:v>
                </c:pt>
                <c:pt idx="99">
                  <c:v>16</c:v>
                </c:pt>
                <c:pt idx="100">
                  <c:v>5.7</c:v>
                </c:pt>
                <c:pt idx="101">
                  <c:v>4.3099999999999996</c:v>
                </c:pt>
                <c:pt idx="102">
                  <c:v>8.41</c:v>
                </c:pt>
                <c:pt idx="103">
                  <c:v>10.8</c:v>
                </c:pt>
                <c:pt idx="104">
                  <c:v>19.100000000000001</c:v>
                </c:pt>
                <c:pt idx="105">
                  <c:v>23.2</c:v>
                </c:pt>
                <c:pt idx="106">
                  <c:v>26.9</c:v>
                </c:pt>
                <c:pt idx="107">
                  <c:v>38.299999999999997</c:v>
                </c:pt>
                <c:pt idx="108">
                  <c:v>49.1</c:v>
                </c:pt>
                <c:pt idx="109">
                  <c:v>52.8</c:v>
                </c:pt>
                <c:pt idx="110">
                  <c:v>47.7</c:v>
                </c:pt>
                <c:pt idx="111">
                  <c:v>26.5</c:v>
                </c:pt>
                <c:pt idx="112">
                  <c:v>4.2</c:v>
                </c:pt>
                <c:pt idx="113">
                  <c:v>-3.64</c:v>
                </c:pt>
                <c:pt idx="114">
                  <c:v>-10.199999999999999</c:v>
                </c:pt>
                <c:pt idx="115">
                  <c:v>-12.3</c:v>
                </c:pt>
                <c:pt idx="116">
                  <c:v>-7.92</c:v>
                </c:pt>
                <c:pt idx="117">
                  <c:v>-3.03</c:v>
                </c:pt>
                <c:pt idx="118">
                  <c:v>4.93</c:v>
                </c:pt>
                <c:pt idx="119">
                  <c:v>22.7</c:v>
                </c:pt>
                <c:pt idx="120">
                  <c:v>50.8</c:v>
                </c:pt>
                <c:pt idx="121">
                  <c:v>74.2</c:v>
                </c:pt>
                <c:pt idx="122">
                  <c:v>88.6</c:v>
                </c:pt>
                <c:pt idx="123">
                  <c:v>97.7</c:v>
                </c:pt>
                <c:pt idx="124">
                  <c:v>96</c:v>
                </c:pt>
                <c:pt idx="125">
                  <c:v>82.5</c:v>
                </c:pt>
                <c:pt idx="126">
                  <c:v>66.900000000000006</c:v>
                </c:pt>
                <c:pt idx="127">
                  <c:v>53</c:v>
                </c:pt>
                <c:pt idx="128">
                  <c:v>36</c:v>
                </c:pt>
                <c:pt idx="129">
                  <c:v>30.2</c:v>
                </c:pt>
                <c:pt idx="130">
                  <c:v>37.6</c:v>
                </c:pt>
                <c:pt idx="131">
                  <c:v>49.3</c:v>
                </c:pt>
                <c:pt idx="132">
                  <c:v>59.7</c:v>
                </c:pt>
                <c:pt idx="133">
                  <c:v>73.400000000000006</c:v>
                </c:pt>
                <c:pt idx="134">
                  <c:v>86.1</c:v>
                </c:pt>
                <c:pt idx="135">
                  <c:v>103</c:v>
                </c:pt>
                <c:pt idx="136">
                  <c:v>120</c:v>
                </c:pt>
                <c:pt idx="137">
                  <c:v>136</c:v>
                </c:pt>
                <c:pt idx="138">
                  <c:v>147</c:v>
                </c:pt>
                <c:pt idx="139">
                  <c:v>157</c:v>
                </c:pt>
                <c:pt idx="140">
                  <c:v>175</c:v>
                </c:pt>
                <c:pt idx="141">
                  <c:v>196</c:v>
                </c:pt>
                <c:pt idx="142">
                  <c:v>210</c:v>
                </c:pt>
                <c:pt idx="143">
                  <c:v>210</c:v>
                </c:pt>
                <c:pt idx="144">
                  <c:v>200</c:v>
                </c:pt>
                <c:pt idx="145">
                  <c:v>185</c:v>
                </c:pt>
                <c:pt idx="146">
                  <c:v>175</c:v>
                </c:pt>
                <c:pt idx="147">
                  <c:v>167</c:v>
                </c:pt>
                <c:pt idx="148">
                  <c:v>170</c:v>
                </c:pt>
                <c:pt idx="149">
                  <c:v>180</c:v>
                </c:pt>
                <c:pt idx="150">
                  <c:v>191</c:v>
                </c:pt>
                <c:pt idx="151">
                  <c:v>206</c:v>
                </c:pt>
                <c:pt idx="152">
                  <c:v>225</c:v>
                </c:pt>
                <c:pt idx="153">
                  <c:v>234</c:v>
                </c:pt>
                <c:pt idx="154">
                  <c:v>244</c:v>
                </c:pt>
                <c:pt idx="155">
                  <c:v>267</c:v>
                </c:pt>
                <c:pt idx="156">
                  <c:v>293</c:v>
                </c:pt>
                <c:pt idx="157">
                  <c:v>320</c:v>
                </c:pt>
                <c:pt idx="158">
                  <c:v>348</c:v>
                </c:pt>
                <c:pt idx="159">
                  <c:v>368</c:v>
                </c:pt>
                <c:pt idx="160">
                  <c:v>373</c:v>
                </c:pt>
                <c:pt idx="161">
                  <c:v>377</c:v>
                </c:pt>
                <c:pt idx="162">
                  <c:v>379</c:v>
                </c:pt>
                <c:pt idx="163">
                  <c:v>382</c:v>
                </c:pt>
                <c:pt idx="164">
                  <c:v>388</c:v>
                </c:pt>
                <c:pt idx="165">
                  <c:v>394</c:v>
                </c:pt>
                <c:pt idx="166">
                  <c:v>399</c:v>
                </c:pt>
                <c:pt idx="167">
                  <c:v>408</c:v>
                </c:pt>
                <c:pt idx="168">
                  <c:v>427</c:v>
                </c:pt>
                <c:pt idx="169">
                  <c:v>456</c:v>
                </c:pt>
                <c:pt idx="170">
                  <c:v>491</c:v>
                </c:pt>
                <c:pt idx="171">
                  <c:v>525</c:v>
                </c:pt>
                <c:pt idx="172">
                  <c:v>558</c:v>
                </c:pt>
                <c:pt idx="173">
                  <c:v>588</c:v>
                </c:pt>
                <c:pt idx="174">
                  <c:v>614</c:v>
                </c:pt>
                <c:pt idx="175">
                  <c:v>635</c:v>
                </c:pt>
                <c:pt idx="176">
                  <c:v>645</c:v>
                </c:pt>
                <c:pt idx="177">
                  <c:v>652</c:v>
                </c:pt>
                <c:pt idx="178">
                  <c:v>653</c:v>
                </c:pt>
                <c:pt idx="179">
                  <c:v>662</c:v>
                </c:pt>
                <c:pt idx="180">
                  <c:v>681</c:v>
                </c:pt>
                <c:pt idx="181">
                  <c:v>701</c:v>
                </c:pt>
                <c:pt idx="182">
                  <c:v>729</c:v>
                </c:pt>
                <c:pt idx="183">
                  <c:v>755</c:v>
                </c:pt>
                <c:pt idx="184">
                  <c:v>775</c:v>
                </c:pt>
                <c:pt idx="185">
                  <c:v>804</c:v>
                </c:pt>
                <c:pt idx="186">
                  <c:v>828</c:v>
                </c:pt>
                <c:pt idx="187">
                  <c:v>849</c:v>
                </c:pt>
                <c:pt idx="188">
                  <c:v>872</c:v>
                </c:pt>
                <c:pt idx="189">
                  <c:v>885</c:v>
                </c:pt>
                <c:pt idx="190">
                  <c:v>894</c:v>
                </c:pt>
                <c:pt idx="191">
                  <c:v>909</c:v>
                </c:pt>
                <c:pt idx="192">
                  <c:v>920</c:v>
                </c:pt>
                <c:pt idx="193">
                  <c:v>940</c:v>
                </c:pt>
                <c:pt idx="194">
                  <c:v>973</c:v>
                </c:pt>
                <c:pt idx="195">
                  <c:v>1000</c:v>
                </c:pt>
                <c:pt idx="196">
                  <c:v>1030</c:v>
                </c:pt>
                <c:pt idx="197">
                  <c:v>1060</c:v>
                </c:pt>
                <c:pt idx="198">
                  <c:v>1080</c:v>
                </c:pt>
                <c:pt idx="199">
                  <c:v>1090</c:v>
                </c:pt>
                <c:pt idx="200">
                  <c:v>1090</c:v>
                </c:pt>
                <c:pt idx="201">
                  <c:v>1100</c:v>
                </c:pt>
                <c:pt idx="202">
                  <c:v>1100</c:v>
                </c:pt>
                <c:pt idx="203">
                  <c:v>1080</c:v>
                </c:pt>
                <c:pt idx="204">
                  <c:v>1090</c:v>
                </c:pt>
                <c:pt idx="205">
                  <c:v>1100</c:v>
                </c:pt>
                <c:pt idx="206">
                  <c:v>1090</c:v>
                </c:pt>
                <c:pt idx="207">
                  <c:v>1110</c:v>
                </c:pt>
                <c:pt idx="208">
                  <c:v>1140</c:v>
                </c:pt>
                <c:pt idx="209">
                  <c:v>1160</c:v>
                </c:pt>
                <c:pt idx="210">
                  <c:v>1180</c:v>
                </c:pt>
                <c:pt idx="211">
                  <c:v>1190</c:v>
                </c:pt>
                <c:pt idx="212">
                  <c:v>1180</c:v>
                </c:pt>
                <c:pt idx="213">
                  <c:v>1160</c:v>
                </c:pt>
                <c:pt idx="214">
                  <c:v>1140</c:v>
                </c:pt>
                <c:pt idx="215">
                  <c:v>1120</c:v>
                </c:pt>
                <c:pt idx="216">
                  <c:v>1100</c:v>
                </c:pt>
                <c:pt idx="217">
                  <c:v>1080</c:v>
                </c:pt>
                <c:pt idx="218">
                  <c:v>1080</c:v>
                </c:pt>
                <c:pt idx="219">
                  <c:v>1070</c:v>
                </c:pt>
                <c:pt idx="220">
                  <c:v>1070</c:v>
                </c:pt>
                <c:pt idx="221">
                  <c:v>1060</c:v>
                </c:pt>
                <c:pt idx="222">
                  <c:v>1040</c:v>
                </c:pt>
                <c:pt idx="223">
                  <c:v>1030</c:v>
                </c:pt>
                <c:pt idx="224">
                  <c:v>1020</c:v>
                </c:pt>
                <c:pt idx="225">
                  <c:v>1010</c:v>
                </c:pt>
                <c:pt idx="226">
                  <c:v>995</c:v>
                </c:pt>
                <c:pt idx="227">
                  <c:v>975</c:v>
                </c:pt>
                <c:pt idx="228">
                  <c:v>954</c:v>
                </c:pt>
                <c:pt idx="229">
                  <c:v>934</c:v>
                </c:pt>
                <c:pt idx="230">
                  <c:v>915</c:v>
                </c:pt>
                <c:pt idx="231">
                  <c:v>900</c:v>
                </c:pt>
                <c:pt idx="232">
                  <c:v>888</c:v>
                </c:pt>
                <c:pt idx="233">
                  <c:v>886</c:v>
                </c:pt>
                <c:pt idx="234">
                  <c:v>892</c:v>
                </c:pt>
                <c:pt idx="235">
                  <c:v>888</c:v>
                </c:pt>
                <c:pt idx="236">
                  <c:v>882</c:v>
                </c:pt>
                <c:pt idx="237">
                  <c:v>869</c:v>
                </c:pt>
                <c:pt idx="238">
                  <c:v>840</c:v>
                </c:pt>
                <c:pt idx="239">
                  <c:v>815</c:v>
                </c:pt>
                <c:pt idx="240">
                  <c:v>796</c:v>
                </c:pt>
                <c:pt idx="241">
                  <c:v>771</c:v>
                </c:pt>
                <c:pt idx="242">
                  <c:v>752</c:v>
                </c:pt>
                <c:pt idx="243">
                  <c:v>727</c:v>
                </c:pt>
                <c:pt idx="244">
                  <c:v>694</c:v>
                </c:pt>
                <c:pt idx="245">
                  <c:v>666</c:v>
                </c:pt>
                <c:pt idx="246">
                  <c:v>647</c:v>
                </c:pt>
                <c:pt idx="247">
                  <c:v>632</c:v>
                </c:pt>
                <c:pt idx="248">
                  <c:v>618</c:v>
                </c:pt>
                <c:pt idx="249">
                  <c:v>599</c:v>
                </c:pt>
                <c:pt idx="250">
                  <c:v>578</c:v>
                </c:pt>
                <c:pt idx="251">
                  <c:v>561</c:v>
                </c:pt>
                <c:pt idx="252">
                  <c:v>565</c:v>
                </c:pt>
                <c:pt idx="253">
                  <c:v>574</c:v>
                </c:pt>
                <c:pt idx="254">
                  <c:v>580</c:v>
                </c:pt>
                <c:pt idx="255">
                  <c:v>579</c:v>
                </c:pt>
                <c:pt idx="256">
                  <c:v>556</c:v>
                </c:pt>
                <c:pt idx="257">
                  <c:v>525</c:v>
                </c:pt>
                <c:pt idx="258">
                  <c:v>508</c:v>
                </c:pt>
                <c:pt idx="259">
                  <c:v>507</c:v>
                </c:pt>
                <c:pt idx="260">
                  <c:v>513</c:v>
                </c:pt>
                <c:pt idx="261">
                  <c:v>520</c:v>
                </c:pt>
                <c:pt idx="262">
                  <c:v>508</c:v>
                </c:pt>
                <c:pt idx="263">
                  <c:v>473</c:v>
                </c:pt>
                <c:pt idx="264">
                  <c:v>432</c:v>
                </c:pt>
                <c:pt idx="265">
                  <c:v>396</c:v>
                </c:pt>
                <c:pt idx="266">
                  <c:v>371</c:v>
                </c:pt>
                <c:pt idx="267">
                  <c:v>366</c:v>
                </c:pt>
                <c:pt idx="268">
                  <c:v>364</c:v>
                </c:pt>
                <c:pt idx="269">
                  <c:v>363</c:v>
                </c:pt>
                <c:pt idx="270">
                  <c:v>352</c:v>
                </c:pt>
                <c:pt idx="271">
                  <c:v>334</c:v>
                </c:pt>
                <c:pt idx="272">
                  <c:v>315</c:v>
                </c:pt>
                <c:pt idx="273">
                  <c:v>291</c:v>
                </c:pt>
                <c:pt idx="274">
                  <c:v>278</c:v>
                </c:pt>
                <c:pt idx="275">
                  <c:v>270</c:v>
                </c:pt>
                <c:pt idx="276">
                  <c:v>262</c:v>
                </c:pt>
                <c:pt idx="277">
                  <c:v>259</c:v>
                </c:pt>
                <c:pt idx="278">
                  <c:v>260</c:v>
                </c:pt>
                <c:pt idx="279">
                  <c:v>251</c:v>
                </c:pt>
                <c:pt idx="280">
                  <c:v>242</c:v>
                </c:pt>
                <c:pt idx="281">
                  <c:v>228</c:v>
                </c:pt>
                <c:pt idx="282">
                  <c:v>206</c:v>
                </c:pt>
                <c:pt idx="283">
                  <c:v>194</c:v>
                </c:pt>
                <c:pt idx="284">
                  <c:v>179</c:v>
                </c:pt>
                <c:pt idx="285">
                  <c:v>170</c:v>
                </c:pt>
                <c:pt idx="286">
                  <c:v>167</c:v>
                </c:pt>
                <c:pt idx="287">
                  <c:v>167</c:v>
                </c:pt>
                <c:pt idx="288">
                  <c:v>175</c:v>
                </c:pt>
                <c:pt idx="289">
                  <c:v>174</c:v>
                </c:pt>
                <c:pt idx="290">
                  <c:v>161</c:v>
                </c:pt>
                <c:pt idx="291">
                  <c:v>149</c:v>
                </c:pt>
                <c:pt idx="292">
                  <c:v>133</c:v>
                </c:pt>
                <c:pt idx="293">
                  <c:v>115</c:v>
                </c:pt>
                <c:pt idx="294">
                  <c:v>123</c:v>
                </c:pt>
                <c:pt idx="295">
                  <c:v>125</c:v>
                </c:pt>
                <c:pt idx="296">
                  <c:v>126</c:v>
                </c:pt>
                <c:pt idx="297">
                  <c:v>139</c:v>
                </c:pt>
                <c:pt idx="298">
                  <c:v>139</c:v>
                </c:pt>
                <c:pt idx="299">
                  <c:v>138</c:v>
                </c:pt>
                <c:pt idx="300">
                  <c:v>141</c:v>
                </c:pt>
                <c:pt idx="301">
                  <c:v>137</c:v>
                </c:pt>
                <c:pt idx="302">
                  <c:v>131</c:v>
                </c:pt>
                <c:pt idx="303">
                  <c:v>116</c:v>
                </c:pt>
                <c:pt idx="304">
                  <c:v>102</c:v>
                </c:pt>
                <c:pt idx="305">
                  <c:v>88.1</c:v>
                </c:pt>
                <c:pt idx="306">
                  <c:v>69.7</c:v>
                </c:pt>
                <c:pt idx="307">
                  <c:v>64.7</c:v>
                </c:pt>
                <c:pt idx="308">
                  <c:v>63.5</c:v>
                </c:pt>
                <c:pt idx="309">
                  <c:v>62.5</c:v>
                </c:pt>
                <c:pt idx="310">
                  <c:v>75.5</c:v>
                </c:pt>
                <c:pt idx="311">
                  <c:v>87.1</c:v>
                </c:pt>
                <c:pt idx="312">
                  <c:v>82.6</c:v>
                </c:pt>
                <c:pt idx="313">
                  <c:v>74.5</c:v>
                </c:pt>
                <c:pt idx="314">
                  <c:v>66</c:v>
                </c:pt>
                <c:pt idx="315">
                  <c:v>54.6</c:v>
                </c:pt>
                <c:pt idx="316">
                  <c:v>54.4</c:v>
                </c:pt>
                <c:pt idx="317">
                  <c:v>59.6</c:v>
                </c:pt>
                <c:pt idx="318">
                  <c:v>63.1</c:v>
                </c:pt>
                <c:pt idx="319">
                  <c:v>59.5</c:v>
                </c:pt>
                <c:pt idx="320">
                  <c:v>50.7</c:v>
                </c:pt>
                <c:pt idx="321">
                  <c:v>37.200000000000003</c:v>
                </c:pt>
                <c:pt idx="322">
                  <c:v>21.2</c:v>
                </c:pt>
                <c:pt idx="323">
                  <c:v>16.899999999999999</c:v>
                </c:pt>
                <c:pt idx="324">
                  <c:v>25.8</c:v>
                </c:pt>
                <c:pt idx="325">
                  <c:v>42.6</c:v>
                </c:pt>
                <c:pt idx="326">
                  <c:v>49.4</c:v>
                </c:pt>
                <c:pt idx="327">
                  <c:v>49.1</c:v>
                </c:pt>
                <c:pt idx="328">
                  <c:v>51.9</c:v>
                </c:pt>
                <c:pt idx="329">
                  <c:v>44.9</c:v>
                </c:pt>
                <c:pt idx="330">
                  <c:v>38.299999999999997</c:v>
                </c:pt>
                <c:pt idx="331">
                  <c:v>40.299999999999997</c:v>
                </c:pt>
                <c:pt idx="332">
                  <c:v>34.299999999999997</c:v>
                </c:pt>
                <c:pt idx="333">
                  <c:v>22.7</c:v>
                </c:pt>
                <c:pt idx="334">
                  <c:v>25.7</c:v>
                </c:pt>
                <c:pt idx="335">
                  <c:v>25.2</c:v>
                </c:pt>
                <c:pt idx="336">
                  <c:v>23.1</c:v>
                </c:pt>
                <c:pt idx="337">
                  <c:v>28.2</c:v>
                </c:pt>
                <c:pt idx="338">
                  <c:v>13.3</c:v>
                </c:pt>
                <c:pt idx="339">
                  <c:v>8.59</c:v>
                </c:pt>
                <c:pt idx="340">
                  <c:v>5.07</c:v>
                </c:pt>
                <c:pt idx="341">
                  <c:v>-1.48</c:v>
                </c:pt>
                <c:pt idx="342">
                  <c:v>4.25</c:v>
                </c:pt>
                <c:pt idx="343">
                  <c:v>3.97</c:v>
                </c:pt>
                <c:pt idx="344">
                  <c:v>0.26800000000000002</c:v>
                </c:pt>
                <c:pt idx="345">
                  <c:v>4.8499999999999996</c:v>
                </c:pt>
                <c:pt idx="346">
                  <c:v>13.5</c:v>
                </c:pt>
                <c:pt idx="347">
                  <c:v>16.2</c:v>
                </c:pt>
                <c:pt idx="348">
                  <c:v>18.600000000000001</c:v>
                </c:pt>
                <c:pt idx="349">
                  <c:v>17.100000000000001</c:v>
                </c:pt>
                <c:pt idx="350">
                  <c:v>19.7</c:v>
                </c:pt>
                <c:pt idx="351">
                  <c:v>27.2</c:v>
                </c:pt>
                <c:pt idx="352">
                  <c:v>36.4</c:v>
                </c:pt>
                <c:pt idx="353">
                  <c:v>44.4</c:v>
                </c:pt>
                <c:pt idx="354">
                  <c:v>50.6</c:v>
                </c:pt>
                <c:pt idx="355">
                  <c:v>53.2</c:v>
                </c:pt>
                <c:pt idx="356">
                  <c:v>45.2</c:v>
                </c:pt>
                <c:pt idx="357">
                  <c:v>43.6</c:v>
                </c:pt>
                <c:pt idx="358">
                  <c:v>34.200000000000003</c:v>
                </c:pt>
                <c:pt idx="359">
                  <c:v>22.9</c:v>
                </c:pt>
                <c:pt idx="360">
                  <c:v>19.399999999999999</c:v>
                </c:pt>
                <c:pt idx="361">
                  <c:v>7.17</c:v>
                </c:pt>
                <c:pt idx="362">
                  <c:v>0.2</c:v>
                </c:pt>
                <c:pt idx="363">
                  <c:v>8.6999999999999993</c:v>
                </c:pt>
                <c:pt idx="364">
                  <c:v>20.7</c:v>
                </c:pt>
                <c:pt idx="365">
                  <c:v>32.9</c:v>
                </c:pt>
                <c:pt idx="366">
                  <c:v>45.9</c:v>
                </c:pt>
                <c:pt idx="367">
                  <c:v>46.8</c:v>
                </c:pt>
                <c:pt idx="368">
                  <c:v>42.9</c:v>
                </c:pt>
                <c:pt idx="369">
                  <c:v>37.700000000000003</c:v>
                </c:pt>
                <c:pt idx="370">
                  <c:v>23.6</c:v>
                </c:pt>
                <c:pt idx="371">
                  <c:v>2.85</c:v>
                </c:pt>
                <c:pt idx="372">
                  <c:v>-14.1</c:v>
                </c:pt>
                <c:pt idx="373">
                  <c:v>-30.4</c:v>
                </c:pt>
                <c:pt idx="374">
                  <c:v>-32.5</c:v>
                </c:pt>
                <c:pt idx="375">
                  <c:v>-25.4</c:v>
                </c:pt>
                <c:pt idx="376">
                  <c:v>-27.3</c:v>
                </c:pt>
                <c:pt idx="377">
                  <c:v>-27.4</c:v>
                </c:pt>
                <c:pt idx="378">
                  <c:v>-24.8</c:v>
                </c:pt>
                <c:pt idx="379">
                  <c:v>-18.100000000000001</c:v>
                </c:pt>
                <c:pt idx="380">
                  <c:v>-5.37</c:v>
                </c:pt>
                <c:pt idx="381">
                  <c:v>5.51</c:v>
                </c:pt>
                <c:pt idx="382">
                  <c:v>14.8</c:v>
                </c:pt>
                <c:pt idx="383">
                  <c:v>21.5</c:v>
                </c:pt>
                <c:pt idx="384">
                  <c:v>16.7</c:v>
                </c:pt>
                <c:pt idx="385">
                  <c:v>8.52</c:v>
                </c:pt>
                <c:pt idx="386">
                  <c:v>2.37</c:v>
                </c:pt>
                <c:pt idx="387">
                  <c:v>-5.24</c:v>
                </c:pt>
                <c:pt idx="388">
                  <c:v>-14.1</c:v>
                </c:pt>
                <c:pt idx="389">
                  <c:v>-21</c:v>
                </c:pt>
                <c:pt idx="390">
                  <c:v>-27.6</c:v>
                </c:pt>
                <c:pt idx="391">
                  <c:v>-39.299999999999997</c:v>
                </c:pt>
                <c:pt idx="392">
                  <c:v>-44.3</c:v>
                </c:pt>
                <c:pt idx="393">
                  <c:v>-50</c:v>
                </c:pt>
                <c:pt idx="394">
                  <c:v>-56.7</c:v>
                </c:pt>
                <c:pt idx="395">
                  <c:v>-52.3</c:v>
                </c:pt>
                <c:pt idx="396">
                  <c:v>-36.1</c:v>
                </c:pt>
                <c:pt idx="397">
                  <c:v>-18.5</c:v>
                </c:pt>
                <c:pt idx="398">
                  <c:v>-2.5299999999999998</c:v>
                </c:pt>
                <c:pt idx="399">
                  <c:v>4.59</c:v>
                </c:pt>
                <c:pt idx="400">
                  <c:v>5.91</c:v>
                </c:pt>
              </c:numCache>
            </c:numRef>
          </c:val>
          <c:smooth val="0"/>
          <c:extLst>
            <c:ext xmlns:c16="http://schemas.microsoft.com/office/drawing/2014/chart" uri="{C3380CC4-5D6E-409C-BE32-E72D297353CC}">
              <c16:uniqueId val="{00000002-7C0F-EB4E-BC0A-849F02FED2E7}"/>
            </c:ext>
          </c:extLst>
        </c:ser>
        <c:ser>
          <c:idx val="6"/>
          <c:order val="3"/>
          <c:tx>
            <c:strRef>
              <c:f>'K4'!$F$1</c:f>
              <c:strCache>
                <c:ptCount val="1"/>
                <c:pt idx="0">
                  <c:v>48 hours</c:v>
                </c:pt>
              </c:strCache>
            </c:strRef>
          </c:tx>
          <c:spPr>
            <a:ln w="28575" cap="rnd">
              <a:solidFill>
                <a:schemeClr val="accent6"/>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'K4'!$F$800:$F$1200</c:f>
              <c:numCache>
                <c:formatCode>0.00E+00</c:formatCode>
                <c:ptCount val="401"/>
                <c:pt idx="0">
                  <c:v>24.687000000000001</c:v>
                </c:pt>
                <c:pt idx="1">
                  <c:v>31.815999999999999</c:v>
                </c:pt>
                <c:pt idx="2">
                  <c:v>43.920999999999999</c:v>
                </c:pt>
                <c:pt idx="3">
                  <c:v>47.521999999999998</c:v>
                </c:pt>
                <c:pt idx="4">
                  <c:v>49.237000000000002</c:v>
                </c:pt>
                <c:pt idx="5">
                  <c:v>50.658000000000001</c:v>
                </c:pt>
                <c:pt idx="6">
                  <c:v>55.180999999999997</c:v>
                </c:pt>
                <c:pt idx="7">
                  <c:v>61.442</c:v>
                </c:pt>
                <c:pt idx="8">
                  <c:v>65.081000000000003</c:v>
                </c:pt>
                <c:pt idx="9">
                  <c:v>71.462999999999994</c:v>
                </c:pt>
                <c:pt idx="10">
                  <c:v>80.766999999999996</c:v>
                </c:pt>
                <c:pt idx="11">
                  <c:v>89.025000000000006</c:v>
                </c:pt>
                <c:pt idx="12">
                  <c:v>96.58</c:v>
                </c:pt>
                <c:pt idx="13">
                  <c:v>97.850999999999999</c:v>
                </c:pt>
                <c:pt idx="14">
                  <c:v>94.251000000000005</c:v>
                </c:pt>
                <c:pt idx="15">
                  <c:v>86.486999999999995</c:v>
                </c:pt>
                <c:pt idx="16">
                  <c:v>84.417000000000002</c:v>
                </c:pt>
                <c:pt idx="17">
                  <c:v>77.138000000000005</c:v>
                </c:pt>
                <c:pt idx="18">
                  <c:v>63.566000000000003</c:v>
                </c:pt>
                <c:pt idx="19">
                  <c:v>51.118000000000002</c:v>
                </c:pt>
                <c:pt idx="20">
                  <c:v>43.911999999999999</c:v>
                </c:pt>
                <c:pt idx="21">
                  <c:v>44.878</c:v>
                </c:pt>
                <c:pt idx="22">
                  <c:v>57.091000000000001</c:v>
                </c:pt>
                <c:pt idx="23">
                  <c:v>69.188999999999993</c:v>
                </c:pt>
                <c:pt idx="24">
                  <c:v>62.411999999999999</c:v>
                </c:pt>
                <c:pt idx="25">
                  <c:v>52.93</c:v>
                </c:pt>
                <c:pt idx="26">
                  <c:v>42.86</c:v>
                </c:pt>
                <c:pt idx="27">
                  <c:v>34</c:v>
                </c:pt>
                <c:pt idx="28">
                  <c:v>41.070999999999998</c:v>
                </c:pt>
                <c:pt idx="29">
                  <c:v>51.414999999999999</c:v>
                </c:pt>
                <c:pt idx="30">
                  <c:v>52.694000000000003</c:v>
                </c:pt>
                <c:pt idx="31">
                  <c:v>56.307000000000002</c:v>
                </c:pt>
                <c:pt idx="32">
                  <c:v>58.994</c:v>
                </c:pt>
                <c:pt idx="33">
                  <c:v>53.953000000000003</c:v>
                </c:pt>
                <c:pt idx="34">
                  <c:v>70.822000000000003</c:v>
                </c:pt>
                <c:pt idx="35">
                  <c:v>91.311999999999998</c:v>
                </c:pt>
                <c:pt idx="36">
                  <c:v>102.79</c:v>
                </c:pt>
                <c:pt idx="37">
                  <c:v>108.66</c:v>
                </c:pt>
                <c:pt idx="38">
                  <c:v>107.88</c:v>
                </c:pt>
                <c:pt idx="39">
                  <c:v>101.5</c:v>
                </c:pt>
                <c:pt idx="40">
                  <c:v>91.76</c:v>
                </c:pt>
                <c:pt idx="41">
                  <c:v>96.207999999999998</c:v>
                </c:pt>
                <c:pt idx="42">
                  <c:v>97.195999999999998</c:v>
                </c:pt>
                <c:pt idx="43">
                  <c:v>102.36</c:v>
                </c:pt>
                <c:pt idx="44">
                  <c:v>103.78</c:v>
                </c:pt>
                <c:pt idx="45">
                  <c:v>101.18</c:v>
                </c:pt>
                <c:pt idx="46">
                  <c:v>95.861000000000004</c:v>
                </c:pt>
                <c:pt idx="47">
                  <c:v>86.331999999999994</c:v>
                </c:pt>
                <c:pt idx="48">
                  <c:v>77.262</c:v>
                </c:pt>
                <c:pt idx="49">
                  <c:v>77.376999999999995</c:v>
                </c:pt>
                <c:pt idx="50">
                  <c:v>71.882999999999996</c:v>
                </c:pt>
                <c:pt idx="51">
                  <c:v>71.281000000000006</c:v>
                </c:pt>
                <c:pt idx="52">
                  <c:v>70.772000000000006</c:v>
                </c:pt>
                <c:pt idx="53">
                  <c:v>61.09</c:v>
                </c:pt>
                <c:pt idx="54">
                  <c:v>50.753999999999998</c:v>
                </c:pt>
                <c:pt idx="55">
                  <c:v>45.564999999999998</c:v>
                </c:pt>
                <c:pt idx="56">
                  <c:v>44.273000000000003</c:v>
                </c:pt>
                <c:pt idx="57">
                  <c:v>53.046999999999997</c:v>
                </c:pt>
                <c:pt idx="58">
                  <c:v>63.701000000000001</c:v>
                </c:pt>
                <c:pt idx="59">
                  <c:v>63.639000000000003</c:v>
                </c:pt>
                <c:pt idx="60">
                  <c:v>71.043000000000006</c:v>
                </c:pt>
                <c:pt idx="61">
                  <c:v>71.085999999999999</c:v>
                </c:pt>
                <c:pt idx="62">
                  <c:v>60.612000000000002</c:v>
                </c:pt>
                <c:pt idx="63">
                  <c:v>52.713000000000001</c:v>
                </c:pt>
                <c:pt idx="64">
                  <c:v>37.762</c:v>
                </c:pt>
                <c:pt idx="65">
                  <c:v>16.146000000000001</c:v>
                </c:pt>
                <c:pt idx="66">
                  <c:v>1.2212000000000001</c:v>
                </c:pt>
                <c:pt idx="67">
                  <c:v>-1.8883000000000001</c:v>
                </c:pt>
                <c:pt idx="68">
                  <c:v>6.4150999999999998</c:v>
                </c:pt>
                <c:pt idx="69">
                  <c:v>27.870999999999999</c:v>
                </c:pt>
                <c:pt idx="70">
                  <c:v>52.466000000000001</c:v>
                </c:pt>
                <c:pt idx="71">
                  <c:v>70.426000000000002</c:v>
                </c:pt>
                <c:pt idx="72">
                  <c:v>79.566000000000003</c:v>
                </c:pt>
                <c:pt idx="73">
                  <c:v>74.914000000000001</c:v>
                </c:pt>
                <c:pt idx="74">
                  <c:v>65.753</c:v>
                </c:pt>
                <c:pt idx="75">
                  <c:v>61.912999999999997</c:v>
                </c:pt>
                <c:pt idx="76">
                  <c:v>70.834999999999994</c:v>
                </c:pt>
                <c:pt idx="77">
                  <c:v>80.497</c:v>
                </c:pt>
                <c:pt idx="78">
                  <c:v>88.855000000000004</c:v>
                </c:pt>
                <c:pt idx="79">
                  <c:v>93.164000000000001</c:v>
                </c:pt>
                <c:pt idx="80">
                  <c:v>91.373999999999995</c:v>
                </c:pt>
                <c:pt idx="81">
                  <c:v>79.177999999999997</c:v>
                </c:pt>
                <c:pt idx="82">
                  <c:v>61.823</c:v>
                </c:pt>
                <c:pt idx="83">
                  <c:v>49.75</c:v>
                </c:pt>
                <c:pt idx="84">
                  <c:v>44.106000000000002</c:v>
                </c:pt>
                <c:pt idx="85">
                  <c:v>43.576999999999998</c:v>
                </c:pt>
                <c:pt idx="86">
                  <c:v>57.857999999999997</c:v>
                </c:pt>
                <c:pt idx="87">
                  <c:v>71.903999999999996</c:v>
                </c:pt>
                <c:pt idx="88">
                  <c:v>74.033000000000001</c:v>
                </c:pt>
                <c:pt idx="89">
                  <c:v>73.221999999999994</c:v>
                </c:pt>
                <c:pt idx="90">
                  <c:v>63.451999999999998</c:v>
                </c:pt>
                <c:pt idx="91">
                  <c:v>52.14</c:v>
                </c:pt>
                <c:pt idx="92">
                  <c:v>48.576000000000001</c:v>
                </c:pt>
                <c:pt idx="93">
                  <c:v>50.003</c:v>
                </c:pt>
                <c:pt idx="94">
                  <c:v>51.42</c:v>
                </c:pt>
                <c:pt idx="95">
                  <c:v>47.869</c:v>
                </c:pt>
                <c:pt idx="96">
                  <c:v>48.731000000000002</c:v>
                </c:pt>
                <c:pt idx="97">
                  <c:v>50.475000000000001</c:v>
                </c:pt>
                <c:pt idx="98">
                  <c:v>69.448999999999998</c:v>
                </c:pt>
                <c:pt idx="99">
                  <c:v>90.225999999999999</c:v>
                </c:pt>
                <c:pt idx="100">
                  <c:v>105.81</c:v>
                </c:pt>
                <c:pt idx="101">
                  <c:v>112.18</c:v>
                </c:pt>
                <c:pt idx="102">
                  <c:v>114.24</c:v>
                </c:pt>
                <c:pt idx="103">
                  <c:v>111.77</c:v>
                </c:pt>
                <c:pt idx="104">
                  <c:v>113.72</c:v>
                </c:pt>
                <c:pt idx="105">
                  <c:v>113.08</c:v>
                </c:pt>
                <c:pt idx="106">
                  <c:v>102.36</c:v>
                </c:pt>
                <c:pt idx="107">
                  <c:v>84.155000000000001</c:v>
                </c:pt>
                <c:pt idx="108">
                  <c:v>72.394999999999996</c:v>
                </c:pt>
                <c:pt idx="109">
                  <c:v>65.918000000000006</c:v>
                </c:pt>
                <c:pt idx="110">
                  <c:v>68.923000000000002</c:v>
                </c:pt>
                <c:pt idx="111">
                  <c:v>74.608000000000004</c:v>
                </c:pt>
                <c:pt idx="112">
                  <c:v>76.884</c:v>
                </c:pt>
                <c:pt idx="113">
                  <c:v>76.983000000000004</c:v>
                </c:pt>
                <c:pt idx="114">
                  <c:v>72.67</c:v>
                </c:pt>
                <c:pt idx="115">
                  <c:v>78.257000000000005</c:v>
                </c:pt>
                <c:pt idx="116">
                  <c:v>85.691999999999993</c:v>
                </c:pt>
                <c:pt idx="117">
                  <c:v>87.852000000000004</c:v>
                </c:pt>
                <c:pt idx="118">
                  <c:v>94.763000000000005</c:v>
                </c:pt>
                <c:pt idx="119">
                  <c:v>104.42</c:v>
                </c:pt>
                <c:pt idx="120">
                  <c:v>114.54</c:v>
                </c:pt>
                <c:pt idx="121">
                  <c:v>134.62</c:v>
                </c:pt>
                <c:pt idx="122">
                  <c:v>158.66</c:v>
                </c:pt>
                <c:pt idx="123">
                  <c:v>174.37</c:v>
                </c:pt>
                <c:pt idx="124">
                  <c:v>176.08</c:v>
                </c:pt>
                <c:pt idx="125">
                  <c:v>166.17</c:v>
                </c:pt>
                <c:pt idx="126">
                  <c:v>148.76</c:v>
                </c:pt>
                <c:pt idx="127">
                  <c:v>130.16999999999999</c:v>
                </c:pt>
                <c:pt idx="128">
                  <c:v>117.41</c:v>
                </c:pt>
                <c:pt idx="129">
                  <c:v>115.32</c:v>
                </c:pt>
                <c:pt idx="130">
                  <c:v>123.03</c:v>
                </c:pt>
                <c:pt idx="131">
                  <c:v>126.75</c:v>
                </c:pt>
                <c:pt idx="132">
                  <c:v>126.63</c:v>
                </c:pt>
                <c:pt idx="133">
                  <c:v>127.71</c:v>
                </c:pt>
                <c:pt idx="134">
                  <c:v>120.24</c:v>
                </c:pt>
                <c:pt idx="135">
                  <c:v>114.15</c:v>
                </c:pt>
                <c:pt idx="136">
                  <c:v>120.12</c:v>
                </c:pt>
                <c:pt idx="137">
                  <c:v>128.59</c:v>
                </c:pt>
                <c:pt idx="138">
                  <c:v>135.88</c:v>
                </c:pt>
                <c:pt idx="139">
                  <c:v>143.77000000000001</c:v>
                </c:pt>
                <c:pt idx="140">
                  <c:v>147.80000000000001</c:v>
                </c:pt>
                <c:pt idx="141">
                  <c:v>155.61000000000001</c:v>
                </c:pt>
                <c:pt idx="142">
                  <c:v>168.2</c:v>
                </c:pt>
                <c:pt idx="143">
                  <c:v>189.35</c:v>
                </c:pt>
                <c:pt idx="144">
                  <c:v>210.84</c:v>
                </c:pt>
                <c:pt idx="145">
                  <c:v>230.89</c:v>
                </c:pt>
                <c:pt idx="146">
                  <c:v>247.21</c:v>
                </c:pt>
                <c:pt idx="147">
                  <c:v>255.64</c:v>
                </c:pt>
                <c:pt idx="148">
                  <c:v>257.2</c:v>
                </c:pt>
                <c:pt idx="149">
                  <c:v>263.86</c:v>
                </c:pt>
                <c:pt idx="150">
                  <c:v>272.64999999999998</c:v>
                </c:pt>
                <c:pt idx="151">
                  <c:v>279.74</c:v>
                </c:pt>
                <c:pt idx="152">
                  <c:v>296.58</c:v>
                </c:pt>
                <c:pt idx="153">
                  <c:v>314.52999999999997</c:v>
                </c:pt>
                <c:pt idx="154">
                  <c:v>326.16000000000003</c:v>
                </c:pt>
                <c:pt idx="155">
                  <c:v>340.41</c:v>
                </c:pt>
                <c:pt idx="156">
                  <c:v>354.1</c:v>
                </c:pt>
                <c:pt idx="157">
                  <c:v>355.74</c:v>
                </c:pt>
                <c:pt idx="158">
                  <c:v>355.86</c:v>
                </c:pt>
                <c:pt idx="159">
                  <c:v>351.84</c:v>
                </c:pt>
                <c:pt idx="160">
                  <c:v>350.2</c:v>
                </c:pt>
                <c:pt idx="161">
                  <c:v>367.1</c:v>
                </c:pt>
                <c:pt idx="162">
                  <c:v>387.46</c:v>
                </c:pt>
                <c:pt idx="163">
                  <c:v>404.42</c:v>
                </c:pt>
                <c:pt idx="164">
                  <c:v>419.69</c:v>
                </c:pt>
                <c:pt idx="165">
                  <c:v>431.26</c:v>
                </c:pt>
                <c:pt idx="166">
                  <c:v>438.24</c:v>
                </c:pt>
                <c:pt idx="167">
                  <c:v>444.61</c:v>
                </c:pt>
                <c:pt idx="168">
                  <c:v>454.02</c:v>
                </c:pt>
                <c:pt idx="169">
                  <c:v>461.5</c:v>
                </c:pt>
                <c:pt idx="170">
                  <c:v>475.41</c:v>
                </c:pt>
                <c:pt idx="171">
                  <c:v>497.7</c:v>
                </c:pt>
                <c:pt idx="172">
                  <c:v>532.07000000000005</c:v>
                </c:pt>
                <c:pt idx="173">
                  <c:v>569.87</c:v>
                </c:pt>
                <c:pt idx="174">
                  <c:v>595.75</c:v>
                </c:pt>
                <c:pt idx="175">
                  <c:v>616.35</c:v>
                </c:pt>
                <c:pt idx="176">
                  <c:v>626.86</c:v>
                </c:pt>
                <c:pt idx="177">
                  <c:v>636.73</c:v>
                </c:pt>
                <c:pt idx="178">
                  <c:v>655.81</c:v>
                </c:pt>
                <c:pt idx="179">
                  <c:v>674.07</c:v>
                </c:pt>
                <c:pt idx="180">
                  <c:v>697.65</c:v>
                </c:pt>
                <c:pt idx="181">
                  <c:v>716.72</c:v>
                </c:pt>
                <c:pt idx="182">
                  <c:v>734.73</c:v>
                </c:pt>
                <c:pt idx="183">
                  <c:v>756.34</c:v>
                </c:pt>
                <c:pt idx="184">
                  <c:v>779.8</c:v>
                </c:pt>
                <c:pt idx="185">
                  <c:v>813.31</c:v>
                </c:pt>
                <c:pt idx="186">
                  <c:v>838.52</c:v>
                </c:pt>
                <c:pt idx="187">
                  <c:v>852.39</c:v>
                </c:pt>
                <c:pt idx="188">
                  <c:v>871.62</c:v>
                </c:pt>
                <c:pt idx="189">
                  <c:v>889.82</c:v>
                </c:pt>
                <c:pt idx="190">
                  <c:v>907.21</c:v>
                </c:pt>
                <c:pt idx="191">
                  <c:v>939.9</c:v>
                </c:pt>
                <c:pt idx="192">
                  <c:v>967.66</c:v>
                </c:pt>
                <c:pt idx="193">
                  <c:v>988.38</c:v>
                </c:pt>
                <c:pt idx="194">
                  <c:v>1009.9</c:v>
                </c:pt>
                <c:pt idx="195">
                  <c:v>1027.5</c:v>
                </c:pt>
                <c:pt idx="196">
                  <c:v>1051.4000000000001</c:v>
                </c:pt>
                <c:pt idx="197">
                  <c:v>1081.5999999999999</c:v>
                </c:pt>
                <c:pt idx="198">
                  <c:v>1108.9000000000001</c:v>
                </c:pt>
                <c:pt idx="199">
                  <c:v>1128.7</c:v>
                </c:pt>
                <c:pt idx="200">
                  <c:v>1143.7</c:v>
                </c:pt>
                <c:pt idx="201">
                  <c:v>1147.4000000000001</c:v>
                </c:pt>
                <c:pt idx="202">
                  <c:v>1146.2</c:v>
                </c:pt>
                <c:pt idx="203">
                  <c:v>1155.4000000000001</c:v>
                </c:pt>
                <c:pt idx="204">
                  <c:v>1161</c:v>
                </c:pt>
                <c:pt idx="205">
                  <c:v>1158.7</c:v>
                </c:pt>
                <c:pt idx="206">
                  <c:v>1150.4000000000001</c:v>
                </c:pt>
                <c:pt idx="207">
                  <c:v>1137.4000000000001</c:v>
                </c:pt>
                <c:pt idx="208">
                  <c:v>1118.3</c:v>
                </c:pt>
                <c:pt idx="209">
                  <c:v>1091</c:v>
                </c:pt>
                <c:pt idx="210">
                  <c:v>1070.9000000000001</c:v>
                </c:pt>
                <c:pt idx="211">
                  <c:v>1067.0999999999999</c:v>
                </c:pt>
                <c:pt idx="212">
                  <c:v>1063.5</c:v>
                </c:pt>
                <c:pt idx="213">
                  <c:v>1071.3</c:v>
                </c:pt>
                <c:pt idx="214">
                  <c:v>1093.0999999999999</c:v>
                </c:pt>
                <c:pt idx="215">
                  <c:v>1104.2</c:v>
                </c:pt>
                <c:pt idx="216">
                  <c:v>1110</c:v>
                </c:pt>
                <c:pt idx="217">
                  <c:v>1107.3</c:v>
                </c:pt>
                <c:pt idx="218">
                  <c:v>1084.0999999999999</c:v>
                </c:pt>
                <c:pt idx="219">
                  <c:v>1053.0999999999999</c:v>
                </c:pt>
                <c:pt idx="220">
                  <c:v>1023.9</c:v>
                </c:pt>
                <c:pt idx="221">
                  <c:v>991.84</c:v>
                </c:pt>
                <c:pt idx="222">
                  <c:v>972.51</c:v>
                </c:pt>
                <c:pt idx="223">
                  <c:v>962.9</c:v>
                </c:pt>
                <c:pt idx="224">
                  <c:v>947.39</c:v>
                </c:pt>
                <c:pt idx="225">
                  <c:v>933.67</c:v>
                </c:pt>
                <c:pt idx="226">
                  <c:v>917.77</c:v>
                </c:pt>
                <c:pt idx="227">
                  <c:v>904.84</c:v>
                </c:pt>
                <c:pt idx="228">
                  <c:v>897.26</c:v>
                </c:pt>
                <c:pt idx="229">
                  <c:v>886.08</c:v>
                </c:pt>
                <c:pt idx="230">
                  <c:v>872.71</c:v>
                </c:pt>
                <c:pt idx="231">
                  <c:v>856.76</c:v>
                </c:pt>
                <c:pt idx="232">
                  <c:v>825.2</c:v>
                </c:pt>
                <c:pt idx="233">
                  <c:v>792.03</c:v>
                </c:pt>
                <c:pt idx="234">
                  <c:v>763.56</c:v>
                </c:pt>
                <c:pt idx="235">
                  <c:v>741.49</c:v>
                </c:pt>
                <c:pt idx="236">
                  <c:v>734.94</c:v>
                </c:pt>
                <c:pt idx="237">
                  <c:v>742.48</c:v>
                </c:pt>
                <c:pt idx="238">
                  <c:v>751.1</c:v>
                </c:pt>
                <c:pt idx="239">
                  <c:v>753.5</c:v>
                </c:pt>
                <c:pt idx="240">
                  <c:v>744.02</c:v>
                </c:pt>
                <c:pt idx="241">
                  <c:v>724.64</c:v>
                </c:pt>
                <c:pt idx="242">
                  <c:v>698.26</c:v>
                </c:pt>
                <c:pt idx="243">
                  <c:v>667.23</c:v>
                </c:pt>
                <c:pt idx="244">
                  <c:v>630.54</c:v>
                </c:pt>
                <c:pt idx="245">
                  <c:v>595.64</c:v>
                </c:pt>
                <c:pt idx="246">
                  <c:v>566.19000000000005</c:v>
                </c:pt>
                <c:pt idx="247">
                  <c:v>550.99</c:v>
                </c:pt>
                <c:pt idx="248">
                  <c:v>546.20000000000005</c:v>
                </c:pt>
                <c:pt idx="249">
                  <c:v>546.71</c:v>
                </c:pt>
                <c:pt idx="250">
                  <c:v>547.55999999999995</c:v>
                </c:pt>
                <c:pt idx="251">
                  <c:v>534.33000000000004</c:v>
                </c:pt>
                <c:pt idx="252">
                  <c:v>516.37</c:v>
                </c:pt>
                <c:pt idx="253">
                  <c:v>499.74</c:v>
                </c:pt>
                <c:pt idx="254">
                  <c:v>489.89</c:v>
                </c:pt>
                <c:pt idx="255">
                  <c:v>489.52</c:v>
                </c:pt>
                <c:pt idx="256">
                  <c:v>492.52</c:v>
                </c:pt>
                <c:pt idx="257">
                  <c:v>490.04</c:v>
                </c:pt>
                <c:pt idx="258">
                  <c:v>481.91</c:v>
                </c:pt>
                <c:pt idx="259">
                  <c:v>462</c:v>
                </c:pt>
                <c:pt idx="260">
                  <c:v>447.79</c:v>
                </c:pt>
                <c:pt idx="261">
                  <c:v>439.31</c:v>
                </c:pt>
                <c:pt idx="262">
                  <c:v>420.56</c:v>
                </c:pt>
                <c:pt idx="263">
                  <c:v>406.6</c:v>
                </c:pt>
                <c:pt idx="264">
                  <c:v>385.56</c:v>
                </c:pt>
                <c:pt idx="265">
                  <c:v>361.74</c:v>
                </c:pt>
                <c:pt idx="266">
                  <c:v>354.69</c:v>
                </c:pt>
                <c:pt idx="267">
                  <c:v>343.5</c:v>
                </c:pt>
                <c:pt idx="268">
                  <c:v>334.53</c:v>
                </c:pt>
                <c:pt idx="269">
                  <c:v>322.49</c:v>
                </c:pt>
                <c:pt idx="270">
                  <c:v>295.89999999999998</c:v>
                </c:pt>
                <c:pt idx="271">
                  <c:v>280.2</c:v>
                </c:pt>
                <c:pt idx="272">
                  <c:v>274.04000000000002</c:v>
                </c:pt>
                <c:pt idx="273">
                  <c:v>273.24</c:v>
                </c:pt>
                <c:pt idx="274">
                  <c:v>276.72000000000003</c:v>
                </c:pt>
                <c:pt idx="275">
                  <c:v>272.38</c:v>
                </c:pt>
                <c:pt idx="276">
                  <c:v>257.01</c:v>
                </c:pt>
                <c:pt idx="277">
                  <c:v>244.17</c:v>
                </c:pt>
                <c:pt idx="278">
                  <c:v>233.45</c:v>
                </c:pt>
                <c:pt idx="279">
                  <c:v>219.87</c:v>
                </c:pt>
                <c:pt idx="280">
                  <c:v>207.19</c:v>
                </c:pt>
                <c:pt idx="281">
                  <c:v>195.43</c:v>
                </c:pt>
                <c:pt idx="282">
                  <c:v>185.92</c:v>
                </c:pt>
                <c:pt idx="283">
                  <c:v>172.16</c:v>
                </c:pt>
                <c:pt idx="284">
                  <c:v>152.53</c:v>
                </c:pt>
                <c:pt idx="285">
                  <c:v>131.5</c:v>
                </c:pt>
                <c:pt idx="286">
                  <c:v>111.53</c:v>
                </c:pt>
                <c:pt idx="287">
                  <c:v>87.724000000000004</c:v>
                </c:pt>
                <c:pt idx="288">
                  <c:v>83.668999999999997</c:v>
                </c:pt>
                <c:pt idx="289">
                  <c:v>84.947000000000003</c:v>
                </c:pt>
                <c:pt idx="290">
                  <c:v>85.372</c:v>
                </c:pt>
                <c:pt idx="291">
                  <c:v>91.04</c:v>
                </c:pt>
                <c:pt idx="292">
                  <c:v>99.853999999999999</c:v>
                </c:pt>
                <c:pt idx="293">
                  <c:v>108.52</c:v>
                </c:pt>
                <c:pt idx="294">
                  <c:v>110.44</c:v>
                </c:pt>
                <c:pt idx="295">
                  <c:v>108.59</c:v>
                </c:pt>
                <c:pt idx="296">
                  <c:v>99.840999999999994</c:v>
                </c:pt>
                <c:pt idx="297">
                  <c:v>87.533000000000001</c:v>
                </c:pt>
                <c:pt idx="298">
                  <c:v>76.953999999999994</c:v>
                </c:pt>
                <c:pt idx="299">
                  <c:v>68.337999999999994</c:v>
                </c:pt>
                <c:pt idx="300">
                  <c:v>65.177000000000007</c:v>
                </c:pt>
                <c:pt idx="301">
                  <c:v>68.302000000000007</c:v>
                </c:pt>
                <c:pt idx="302">
                  <c:v>64.819000000000003</c:v>
                </c:pt>
                <c:pt idx="303">
                  <c:v>55.252000000000002</c:v>
                </c:pt>
                <c:pt idx="304">
                  <c:v>45.238</c:v>
                </c:pt>
                <c:pt idx="305">
                  <c:v>38.476999999999997</c:v>
                </c:pt>
                <c:pt idx="306">
                  <c:v>39.317</c:v>
                </c:pt>
                <c:pt idx="307">
                  <c:v>43.192</c:v>
                </c:pt>
                <c:pt idx="308">
                  <c:v>47.491</c:v>
                </c:pt>
                <c:pt idx="309">
                  <c:v>35.866999999999997</c:v>
                </c:pt>
                <c:pt idx="310">
                  <c:v>13.54</c:v>
                </c:pt>
                <c:pt idx="311">
                  <c:v>3.8395999999999999</c:v>
                </c:pt>
                <c:pt idx="312">
                  <c:v>4.6950000000000003</c:v>
                </c:pt>
                <c:pt idx="313">
                  <c:v>9.8104999999999993</c:v>
                </c:pt>
                <c:pt idx="314">
                  <c:v>16.706</c:v>
                </c:pt>
                <c:pt idx="315">
                  <c:v>14.098000000000001</c:v>
                </c:pt>
                <c:pt idx="316">
                  <c:v>-2.7061000000000002</c:v>
                </c:pt>
                <c:pt idx="317">
                  <c:v>-14.301</c:v>
                </c:pt>
                <c:pt idx="318">
                  <c:v>-22.954000000000001</c:v>
                </c:pt>
                <c:pt idx="319">
                  <c:v>-40.590000000000003</c:v>
                </c:pt>
                <c:pt idx="320">
                  <c:v>-50.744999999999997</c:v>
                </c:pt>
                <c:pt idx="321">
                  <c:v>-48.023000000000003</c:v>
                </c:pt>
                <c:pt idx="322">
                  <c:v>-46.209000000000003</c:v>
                </c:pt>
                <c:pt idx="323">
                  <c:v>-31.181000000000001</c:v>
                </c:pt>
                <c:pt idx="324">
                  <c:v>-13.163</c:v>
                </c:pt>
                <c:pt idx="325">
                  <c:v>-7.0763999999999996</c:v>
                </c:pt>
                <c:pt idx="326">
                  <c:v>-5.1966000000000001</c:v>
                </c:pt>
                <c:pt idx="327">
                  <c:v>-9.4446999999999992</c:v>
                </c:pt>
                <c:pt idx="328">
                  <c:v>-17.585000000000001</c:v>
                </c:pt>
                <c:pt idx="329">
                  <c:v>-14.798</c:v>
                </c:pt>
                <c:pt idx="330">
                  <c:v>-15.369</c:v>
                </c:pt>
                <c:pt idx="331">
                  <c:v>-20.518999999999998</c:v>
                </c:pt>
                <c:pt idx="332">
                  <c:v>-29.696999999999999</c:v>
                </c:pt>
                <c:pt idx="333">
                  <c:v>-45.732999999999997</c:v>
                </c:pt>
                <c:pt idx="334">
                  <c:v>-50.805999999999997</c:v>
                </c:pt>
                <c:pt idx="335">
                  <c:v>-38.694000000000003</c:v>
                </c:pt>
                <c:pt idx="336">
                  <c:v>-18.757999999999999</c:v>
                </c:pt>
                <c:pt idx="337">
                  <c:v>-4.9667000000000003</c:v>
                </c:pt>
                <c:pt idx="338">
                  <c:v>-2.7530999999999999</c:v>
                </c:pt>
                <c:pt idx="339">
                  <c:v>-17.300999999999998</c:v>
                </c:pt>
                <c:pt idx="340">
                  <c:v>-26.41</c:v>
                </c:pt>
                <c:pt idx="341">
                  <c:v>-36.423000000000002</c:v>
                </c:pt>
                <c:pt idx="342">
                  <c:v>-47.643000000000001</c:v>
                </c:pt>
                <c:pt idx="343">
                  <c:v>-44.298999999999999</c:v>
                </c:pt>
                <c:pt idx="344">
                  <c:v>-42.268999999999998</c:v>
                </c:pt>
                <c:pt idx="345">
                  <c:v>-41.387</c:v>
                </c:pt>
                <c:pt idx="346">
                  <c:v>-33.198999999999998</c:v>
                </c:pt>
                <c:pt idx="347">
                  <c:v>-32.014000000000003</c:v>
                </c:pt>
                <c:pt idx="348">
                  <c:v>-26.858000000000001</c:v>
                </c:pt>
                <c:pt idx="349">
                  <c:v>-21.571999999999999</c:v>
                </c:pt>
                <c:pt idx="350">
                  <c:v>-21.117000000000001</c:v>
                </c:pt>
                <c:pt idx="351">
                  <c:v>-18.024999999999999</c:v>
                </c:pt>
                <c:pt idx="352">
                  <c:v>-25.021999999999998</c:v>
                </c:pt>
                <c:pt idx="353">
                  <c:v>-26.824999999999999</c:v>
                </c:pt>
                <c:pt idx="354">
                  <c:v>-27.914000000000001</c:v>
                </c:pt>
                <c:pt idx="355">
                  <c:v>-33.664000000000001</c:v>
                </c:pt>
                <c:pt idx="356">
                  <c:v>-45.817999999999998</c:v>
                </c:pt>
                <c:pt idx="357">
                  <c:v>-61.92</c:v>
                </c:pt>
                <c:pt idx="358">
                  <c:v>-79.438999999999993</c:v>
                </c:pt>
                <c:pt idx="359">
                  <c:v>-88.221999999999994</c:v>
                </c:pt>
                <c:pt idx="360">
                  <c:v>-82.875</c:v>
                </c:pt>
                <c:pt idx="361">
                  <c:v>-68.811000000000007</c:v>
                </c:pt>
                <c:pt idx="362">
                  <c:v>-49.436</c:v>
                </c:pt>
                <c:pt idx="363">
                  <c:v>-39.081000000000003</c:v>
                </c:pt>
                <c:pt idx="364">
                  <c:v>-37.203000000000003</c:v>
                </c:pt>
                <c:pt idx="365">
                  <c:v>-47.784999999999997</c:v>
                </c:pt>
                <c:pt idx="366">
                  <c:v>-64.123000000000005</c:v>
                </c:pt>
                <c:pt idx="367">
                  <c:v>-81.578999999999994</c:v>
                </c:pt>
                <c:pt idx="368">
                  <c:v>-96.587999999999994</c:v>
                </c:pt>
                <c:pt idx="369">
                  <c:v>-101.64</c:v>
                </c:pt>
                <c:pt idx="370">
                  <c:v>-91.444999999999993</c:v>
                </c:pt>
                <c:pt idx="371">
                  <c:v>-73.942999999999998</c:v>
                </c:pt>
                <c:pt idx="372">
                  <c:v>-60.86</c:v>
                </c:pt>
                <c:pt idx="373">
                  <c:v>-59.978999999999999</c:v>
                </c:pt>
                <c:pt idx="374">
                  <c:v>-53.100999999999999</c:v>
                </c:pt>
                <c:pt idx="375">
                  <c:v>-46.579000000000001</c:v>
                </c:pt>
                <c:pt idx="376">
                  <c:v>-46.417000000000002</c:v>
                </c:pt>
                <c:pt idx="377">
                  <c:v>-42.438000000000002</c:v>
                </c:pt>
                <c:pt idx="378">
                  <c:v>-39.134</c:v>
                </c:pt>
                <c:pt idx="379">
                  <c:v>-38.110999999999997</c:v>
                </c:pt>
                <c:pt idx="380">
                  <c:v>-25.698</c:v>
                </c:pt>
                <c:pt idx="381">
                  <c:v>-9.7318999999999996</c:v>
                </c:pt>
                <c:pt idx="382">
                  <c:v>-13.429</c:v>
                </c:pt>
                <c:pt idx="383">
                  <c:v>-23.715</c:v>
                </c:pt>
                <c:pt idx="384">
                  <c:v>-36.298000000000002</c:v>
                </c:pt>
                <c:pt idx="385">
                  <c:v>-56.856999999999999</c:v>
                </c:pt>
                <c:pt idx="386">
                  <c:v>-73.378</c:v>
                </c:pt>
                <c:pt idx="387">
                  <c:v>-78.563000000000002</c:v>
                </c:pt>
                <c:pt idx="388">
                  <c:v>-72.638000000000005</c:v>
                </c:pt>
                <c:pt idx="389">
                  <c:v>-56.116</c:v>
                </c:pt>
                <c:pt idx="390">
                  <c:v>-46.545999999999999</c:v>
                </c:pt>
                <c:pt idx="391">
                  <c:v>-43.146000000000001</c:v>
                </c:pt>
                <c:pt idx="392">
                  <c:v>-46.116</c:v>
                </c:pt>
                <c:pt idx="393">
                  <c:v>-54.771999999999998</c:v>
                </c:pt>
                <c:pt idx="394">
                  <c:v>-60.862000000000002</c:v>
                </c:pt>
                <c:pt idx="395">
                  <c:v>-69.381</c:v>
                </c:pt>
                <c:pt idx="396">
                  <c:v>-76.518000000000001</c:v>
                </c:pt>
                <c:pt idx="397">
                  <c:v>-79.263000000000005</c:v>
                </c:pt>
                <c:pt idx="398">
                  <c:v>-77.566999999999993</c:v>
                </c:pt>
                <c:pt idx="399">
                  <c:v>-67.861000000000004</c:v>
                </c:pt>
                <c:pt idx="400">
                  <c:v>-61.084000000000003</c:v>
                </c:pt>
              </c:numCache>
            </c:numRef>
          </c:val>
          <c:smooth val="0"/>
          <c:extLst>
            <c:ext xmlns:c16="http://schemas.microsoft.com/office/drawing/2014/chart" uri="{C3380CC4-5D6E-409C-BE32-E72D297353CC}">
              <c16:uniqueId val="{00000003-7C0F-EB4E-BC0A-849F02FED2E7}"/>
            </c:ext>
          </c:extLst>
        </c:ser>
        <c:ser>
          <c:idx val="7"/>
          <c:order val="4"/>
          <c:tx>
            <c:strRef>
              <c:f>'K4'!$G$1</c:f>
              <c:strCache>
                <c:ptCount val="1"/>
                <c:pt idx="0">
                  <c:v>72 hours</c:v>
                </c:pt>
              </c:strCache>
            </c:strRef>
          </c:tx>
          <c:spPr>
            <a:ln w="28575" cap="rnd">
              <a:solidFill>
                <a:schemeClr val="accent1"/>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'K4'!$G$800:$G$1200</c:f>
              <c:numCache>
                <c:formatCode>0.00E+00</c:formatCode>
                <c:ptCount val="401"/>
                <c:pt idx="0">
                  <c:v>-233</c:v>
                </c:pt>
                <c:pt idx="1">
                  <c:v>-230</c:v>
                </c:pt>
                <c:pt idx="2">
                  <c:v>-227</c:v>
                </c:pt>
                <c:pt idx="3">
                  <c:v>-228</c:v>
                </c:pt>
                <c:pt idx="4">
                  <c:v>-224</c:v>
                </c:pt>
                <c:pt idx="5">
                  <c:v>-221</c:v>
                </c:pt>
                <c:pt idx="6">
                  <c:v>-222</c:v>
                </c:pt>
                <c:pt idx="7">
                  <c:v>-220</c:v>
                </c:pt>
                <c:pt idx="8">
                  <c:v>-218</c:v>
                </c:pt>
                <c:pt idx="9">
                  <c:v>-218</c:v>
                </c:pt>
                <c:pt idx="10">
                  <c:v>-216</c:v>
                </c:pt>
                <c:pt idx="11">
                  <c:v>-215</c:v>
                </c:pt>
                <c:pt idx="12">
                  <c:v>-219</c:v>
                </c:pt>
                <c:pt idx="13">
                  <c:v>-220</c:v>
                </c:pt>
                <c:pt idx="14">
                  <c:v>-225</c:v>
                </c:pt>
                <c:pt idx="15">
                  <c:v>-232</c:v>
                </c:pt>
                <c:pt idx="16">
                  <c:v>-235</c:v>
                </c:pt>
                <c:pt idx="17">
                  <c:v>-233</c:v>
                </c:pt>
                <c:pt idx="18">
                  <c:v>-231</c:v>
                </c:pt>
                <c:pt idx="19">
                  <c:v>-228</c:v>
                </c:pt>
                <c:pt idx="20">
                  <c:v>-231</c:v>
                </c:pt>
                <c:pt idx="21">
                  <c:v>-236</c:v>
                </c:pt>
                <c:pt idx="22">
                  <c:v>-241</c:v>
                </c:pt>
                <c:pt idx="23">
                  <c:v>-247</c:v>
                </c:pt>
                <c:pt idx="24">
                  <c:v>-245</c:v>
                </c:pt>
                <c:pt idx="25">
                  <c:v>-235</c:v>
                </c:pt>
                <c:pt idx="26">
                  <c:v>-229</c:v>
                </c:pt>
                <c:pt idx="27">
                  <c:v>-223</c:v>
                </c:pt>
                <c:pt idx="28">
                  <c:v>-216</c:v>
                </c:pt>
                <c:pt idx="29">
                  <c:v>-211</c:v>
                </c:pt>
                <c:pt idx="30">
                  <c:v>-206</c:v>
                </c:pt>
                <c:pt idx="31">
                  <c:v>-204</c:v>
                </c:pt>
                <c:pt idx="32">
                  <c:v>-208</c:v>
                </c:pt>
                <c:pt idx="33">
                  <c:v>-212</c:v>
                </c:pt>
                <c:pt idx="34">
                  <c:v>-220</c:v>
                </c:pt>
                <c:pt idx="35">
                  <c:v>-232</c:v>
                </c:pt>
                <c:pt idx="36">
                  <c:v>-242</c:v>
                </c:pt>
                <c:pt idx="37">
                  <c:v>-249</c:v>
                </c:pt>
                <c:pt idx="38">
                  <c:v>-251</c:v>
                </c:pt>
                <c:pt idx="39">
                  <c:v>-247</c:v>
                </c:pt>
                <c:pt idx="40">
                  <c:v>-240</c:v>
                </c:pt>
                <c:pt idx="41">
                  <c:v>-231</c:v>
                </c:pt>
                <c:pt idx="42">
                  <c:v>-221</c:v>
                </c:pt>
                <c:pt idx="43">
                  <c:v>-211</c:v>
                </c:pt>
                <c:pt idx="44">
                  <c:v>-204</c:v>
                </c:pt>
                <c:pt idx="45">
                  <c:v>-196</c:v>
                </c:pt>
                <c:pt idx="46">
                  <c:v>-189</c:v>
                </c:pt>
                <c:pt idx="47">
                  <c:v>-188</c:v>
                </c:pt>
                <c:pt idx="48">
                  <c:v>-184</c:v>
                </c:pt>
                <c:pt idx="49">
                  <c:v>-171</c:v>
                </c:pt>
                <c:pt idx="50">
                  <c:v>-161</c:v>
                </c:pt>
                <c:pt idx="51">
                  <c:v>-154</c:v>
                </c:pt>
                <c:pt idx="52">
                  <c:v>-149</c:v>
                </c:pt>
                <c:pt idx="53">
                  <c:v>-150</c:v>
                </c:pt>
                <c:pt idx="54">
                  <c:v>-156</c:v>
                </c:pt>
                <c:pt idx="55">
                  <c:v>-165</c:v>
                </c:pt>
                <c:pt idx="56">
                  <c:v>-175</c:v>
                </c:pt>
                <c:pt idx="57">
                  <c:v>-183</c:v>
                </c:pt>
                <c:pt idx="58">
                  <c:v>-190</c:v>
                </c:pt>
                <c:pt idx="59">
                  <c:v>-198</c:v>
                </c:pt>
                <c:pt idx="60">
                  <c:v>-191</c:v>
                </c:pt>
                <c:pt idx="61">
                  <c:v>-182</c:v>
                </c:pt>
                <c:pt idx="62">
                  <c:v>-171</c:v>
                </c:pt>
                <c:pt idx="63">
                  <c:v>-161</c:v>
                </c:pt>
                <c:pt idx="64">
                  <c:v>-163</c:v>
                </c:pt>
                <c:pt idx="65">
                  <c:v>-166</c:v>
                </c:pt>
                <c:pt idx="66">
                  <c:v>-167</c:v>
                </c:pt>
                <c:pt idx="67">
                  <c:v>-167</c:v>
                </c:pt>
                <c:pt idx="68">
                  <c:v>-156</c:v>
                </c:pt>
                <c:pt idx="69">
                  <c:v>-149</c:v>
                </c:pt>
                <c:pt idx="70">
                  <c:v>-150</c:v>
                </c:pt>
                <c:pt idx="71">
                  <c:v>-154</c:v>
                </c:pt>
                <c:pt idx="72">
                  <c:v>-156</c:v>
                </c:pt>
                <c:pt idx="73">
                  <c:v>-153</c:v>
                </c:pt>
                <c:pt idx="74">
                  <c:v>-140</c:v>
                </c:pt>
                <c:pt idx="75">
                  <c:v>-127</c:v>
                </c:pt>
                <c:pt idx="76">
                  <c:v>-124</c:v>
                </c:pt>
                <c:pt idx="77">
                  <c:v>-127</c:v>
                </c:pt>
                <c:pt idx="78">
                  <c:v>-134</c:v>
                </c:pt>
                <c:pt idx="79">
                  <c:v>-145</c:v>
                </c:pt>
                <c:pt idx="80">
                  <c:v>-153</c:v>
                </c:pt>
                <c:pt idx="81">
                  <c:v>-163</c:v>
                </c:pt>
                <c:pt idx="82">
                  <c:v>-167</c:v>
                </c:pt>
                <c:pt idx="83">
                  <c:v>-163</c:v>
                </c:pt>
                <c:pt idx="84">
                  <c:v>-157</c:v>
                </c:pt>
                <c:pt idx="85">
                  <c:v>-148</c:v>
                </c:pt>
                <c:pt idx="86">
                  <c:v>-135</c:v>
                </c:pt>
                <c:pt idx="87">
                  <c:v>-136</c:v>
                </c:pt>
                <c:pt idx="88">
                  <c:v>-144</c:v>
                </c:pt>
                <c:pt idx="89">
                  <c:v>-150</c:v>
                </c:pt>
                <c:pt idx="90">
                  <c:v>-153</c:v>
                </c:pt>
                <c:pt idx="91">
                  <c:v>-147</c:v>
                </c:pt>
                <c:pt idx="92">
                  <c:v>-133</c:v>
                </c:pt>
                <c:pt idx="93">
                  <c:v>-118</c:v>
                </c:pt>
                <c:pt idx="94">
                  <c:v>-111</c:v>
                </c:pt>
                <c:pt idx="95">
                  <c:v>-120</c:v>
                </c:pt>
                <c:pt idx="96">
                  <c:v>-133</c:v>
                </c:pt>
                <c:pt idx="97">
                  <c:v>-143</c:v>
                </c:pt>
                <c:pt idx="98">
                  <c:v>-148</c:v>
                </c:pt>
                <c:pt idx="99">
                  <c:v>-139</c:v>
                </c:pt>
                <c:pt idx="100">
                  <c:v>-122</c:v>
                </c:pt>
                <c:pt idx="101">
                  <c:v>-111</c:v>
                </c:pt>
                <c:pt idx="102">
                  <c:v>-97.7</c:v>
                </c:pt>
                <c:pt idx="103">
                  <c:v>-86.4</c:v>
                </c:pt>
                <c:pt idx="104">
                  <c:v>-83.6</c:v>
                </c:pt>
                <c:pt idx="105">
                  <c:v>-77.7</c:v>
                </c:pt>
                <c:pt idx="106">
                  <c:v>-71</c:v>
                </c:pt>
                <c:pt idx="107">
                  <c:v>-74.099999999999994</c:v>
                </c:pt>
                <c:pt idx="108">
                  <c:v>-77.400000000000006</c:v>
                </c:pt>
                <c:pt idx="109">
                  <c:v>-81.5</c:v>
                </c:pt>
                <c:pt idx="110">
                  <c:v>-88.6</c:v>
                </c:pt>
                <c:pt idx="111">
                  <c:v>-95.4</c:v>
                </c:pt>
                <c:pt idx="112">
                  <c:v>-101</c:v>
                </c:pt>
                <c:pt idx="113">
                  <c:v>-105</c:v>
                </c:pt>
                <c:pt idx="114">
                  <c:v>-104</c:v>
                </c:pt>
                <c:pt idx="115">
                  <c:v>-100</c:v>
                </c:pt>
                <c:pt idx="116">
                  <c:v>-94.6</c:v>
                </c:pt>
                <c:pt idx="117">
                  <c:v>-89.7</c:v>
                </c:pt>
                <c:pt idx="118">
                  <c:v>-81.400000000000006</c:v>
                </c:pt>
                <c:pt idx="119">
                  <c:v>-74.3</c:v>
                </c:pt>
                <c:pt idx="120">
                  <c:v>-70.7</c:v>
                </c:pt>
                <c:pt idx="121">
                  <c:v>-71.5</c:v>
                </c:pt>
                <c:pt idx="122">
                  <c:v>-75.400000000000006</c:v>
                </c:pt>
                <c:pt idx="123">
                  <c:v>-79.599999999999994</c:v>
                </c:pt>
                <c:pt idx="124">
                  <c:v>-78</c:v>
                </c:pt>
                <c:pt idx="125">
                  <c:v>-71.599999999999994</c:v>
                </c:pt>
                <c:pt idx="126">
                  <c:v>-63.4</c:v>
                </c:pt>
                <c:pt idx="127">
                  <c:v>-59.3</c:v>
                </c:pt>
                <c:pt idx="128">
                  <c:v>-61.1</c:v>
                </c:pt>
                <c:pt idx="129">
                  <c:v>-66.599999999999994</c:v>
                </c:pt>
                <c:pt idx="130">
                  <c:v>-75.099999999999994</c:v>
                </c:pt>
                <c:pt idx="131">
                  <c:v>-81.8</c:v>
                </c:pt>
                <c:pt idx="132">
                  <c:v>-83</c:v>
                </c:pt>
                <c:pt idx="133">
                  <c:v>-77.599999999999994</c:v>
                </c:pt>
                <c:pt idx="134">
                  <c:v>-65.2</c:v>
                </c:pt>
                <c:pt idx="135">
                  <c:v>-51.7</c:v>
                </c:pt>
                <c:pt idx="136">
                  <c:v>-41.7</c:v>
                </c:pt>
                <c:pt idx="137">
                  <c:v>-39.6</c:v>
                </c:pt>
                <c:pt idx="138">
                  <c:v>-44.4</c:v>
                </c:pt>
                <c:pt idx="139">
                  <c:v>-50.8</c:v>
                </c:pt>
                <c:pt idx="140">
                  <c:v>-54.6</c:v>
                </c:pt>
                <c:pt idx="141">
                  <c:v>-53</c:v>
                </c:pt>
                <c:pt idx="142">
                  <c:v>-45.6</c:v>
                </c:pt>
                <c:pt idx="143">
                  <c:v>-31.7</c:v>
                </c:pt>
                <c:pt idx="144">
                  <c:v>-16.7</c:v>
                </c:pt>
                <c:pt idx="145">
                  <c:v>-5.17</c:v>
                </c:pt>
                <c:pt idx="146">
                  <c:v>5.85</c:v>
                </c:pt>
                <c:pt idx="147">
                  <c:v>9.25</c:v>
                </c:pt>
                <c:pt idx="148">
                  <c:v>12.1</c:v>
                </c:pt>
                <c:pt idx="149">
                  <c:v>13.7</c:v>
                </c:pt>
                <c:pt idx="150">
                  <c:v>14.6</c:v>
                </c:pt>
                <c:pt idx="151">
                  <c:v>18.600000000000001</c:v>
                </c:pt>
                <c:pt idx="152">
                  <c:v>20.399999999999999</c:v>
                </c:pt>
                <c:pt idx="153">
                  <c:v>19.5</c:v>
                </c:pt>
                <c:pt idx="154">
                  <c:v>23.5</c:v>
                </c:pt>
                <c:pt idx="155">
                  <c:v>29.8</c:v>
                </c:pt>
                <c:pt idx="156">
                  <c:v>40.5</c:v>
                </c:pt>
                <c:pt idx="157">
                  <c:v>52.6</c:v>
                </c:pt>
                <c:pt idx="158">
                  <c:v>58.6</c:v>
                </c:pt>
                <c:pt idx="159">
                  <c:v>56.7</c:v>
                </c:pt>
                <c:pt idx="160">
                  <c:v>50.9</c:v>
                </c:pt>
                <c:pt idx="161">
                  <c:v>44.7</c:v>
                </c:pt>
                <c:pt idx="162">
                  <c:v>46.5</c:v>
                </c:pt>
                <c:pt idx="163">
                  <c:v>56.6</c:v>
                </c:pt>
                <c:pt idx="164">
                  <c:v>72.3</c:v>
                </c:pt>
                <c:pt idx="165">
                  <c:v>91.1</c:v>
                </c:pt>
                <c:pt idx="166">
                  <c:v>109</c:v>
                </c:pt>
                <c:pt idx="167">
                  <c:v>124</c:v>
                </c:pt>
                <c:pt idx="168">
                  <c:v>138</c:v>
                </c:pt>
                <c:pt idx="169">
                  <c:v>148</c:v>
                </c:pt>
                <c:pt idx="170">
                  <c:v>153</c:v>
                </c:pt>
                <c:pt idx="171">
                  <c:v>157</c:v>
                </c:pt>
                <c:pt idx="172">
                  <c:v>160</c:v>
                </c:pt>
                <c:pt idx="173">
                  <c:v>157</c:v>
                </c:pt>
                <c:pt idx="174">
                  <c:v>157</c:v>
                </c:pt>
                <c:pt idx="175">
                  <c:v>160</c:v>
                </c:pt>
                <c:pt idx="176">
                  <c:v>172</c:v>
                </c:pt>
                <c:pt idx="177">
                  <c:v>187</c:v>
                </c:pt>
                <c:pt idx="178">
                  <c:v>209</c:v>
                </c:pt>
                <c:pt idx="179">
                  <c:v>232</c:v>
                </c:pt>
                <c:pt idx="180">
                  <c:v>253</c:v>
                </c:pt>
                <c:pt idx="181">
                  <c:v>272</c:v>
                </c:pt>
                <c:pt idx="182">
                  <c:v>292</c:v>
                </c:pt>
                <c:pt idx="183">
                  <c:v>314</c:v>
                </c:pt>
                <c:pt idx="184">
                  <c:v>334</c:v>
                </c:pt>
                <c:pt idx="185">
                  <c:v>348</c:v>
                </c:pt>
                <c:pt idx="186">
                  <c:v>356</c:v>
                </c:pt>
                <c:pt idx="187">
                  <c:v>361</c:v>
                </c:pt>
                <c:pt idx="188">
                  <c:v>366</c:v>
                </c:pt>
                <c:pt idx="189">
                  <c:v>372</c:v>
                </c:pt>
                <c:pt idx="190">
                  <c:v>378</c:v>
                </c:pt>
                <c:pt idx="191">
                  <c:v>382</c:v>
                </c:pt>
                <c:pt idx="192">
                  <c:v>382</c:v>
                </c:pt>
                <c:pt idx="193">
                  <c:v>388</c:v>
                </c:pt>
                <c:pt idx="194">
                  <c:v>405</c:v>
                </c:pt>
                <c:pt idx="195">
                  <c:v>427</c:v>
                </c:pt>
                <c:pt idx="196">
                  <c:v>450</c:v>
                </c:pt>
                <c:pt idx="197">
                  <c:v>469</c:v>
                </c:pt>
                <c:pt idx="198">
                  <c:v>477</c:v>
                </c:pt>
                <c:pt idx="199">
                  <c:v>473</c:v>
                </c:pt>
                <c:pt idx="200">
                  <c:v>472</c:v>
                </c:pt>
                <c:pt idx="201">
                  <c:v>467</c:v>
                </c:pt>
                <c:pt idx="202">
                  <c:v>470</c:v>
                </c:pt>
                <c:pt idx="203">
                  <c:v>488</c:v>
                </c:pt>
                <c:pt idx="204">
                  <c:v>502</c:v>
                </c:pt>
                <c:pt idx="205">
                  <c:v>520</c:v>
                </c:pt>
                <c:pt idx="206">
                  <c:v>533</c:v>
                </c:pt>
                <c:pt idx="207">
                  <c:v>540</c:v>
                </c:pt>
                <c:pt idx="208">
                  <c:v>545</c:v>
                </c:pt>
                <c:pt idx="209">
                  <c:v>550</c:v>
                </c:pt>
                <c:pt idx="210">
                  <c:v>547</c:v>
                </c:pt>
                <c:pt idx="211">
                  <c:v>540</c:v>
                </c:pt>
                <c:pt idx="212">
                  <c:v>531</c:v>
                </c:pt>
                <c:pt idx="213">
                  <c:v>522</c:v>
                </c:pt>
                <c:pt idx="214">
                  <c:v>513</c:v>
                </c:pt>
                <c:pt idx="215">
                  <c:v>499</c:v>
                </c:pt>
                <c:pt idx="216">
                  <c:v>484</c:v>
                </c:pt>
                <c:pt idx="217">
                  <c:v>470</c:v>
                </c:pt>
                <c:pt idx="218">
                  <c:v>464</c:v>
                </c:pt>
                <c:pt idx="219">
                  <c:v>476</c:v>
                </c:pt>
                <c:pt idx="220">
                  <c:v>491</c:v>
                </c:pt>
                <c:pt idx="221">
                  <c:v>499</c:v>
                </c:pt>
                <c:pt idx="222">
                  <c:v>498</c:v>
                </c:pt>
                <c:pt idx="223">
                  <c:v>481</c:v>
                </c:pt>
                <c:pt idx="224">
                  <c:v>463</c:v>
                </c:pt>
                <c:pt idx="225">
                  <c:v>448</c:v>
                </c:pt>
                <c:pt idx="226">
                  <c:v>430</c:v>
                </c:pt>
                <c:pt idx="227">
                  <c:v>414</c:v>
                </c:pt>
                <c:pt idx="228">
                  <c:v>400</c:v>
                </c:pt>
                <c:pt idx="229">
                  <c:v>388</c:v>
                </c:pt>
                <c:pt idx="230">
                  <c:v>384</c:v>
                </c:pt>
                <c:pt idx="231">
                  <c:v>382</c:v>
                </c:pt>
                <c:pt idx="232">
                  <c:v>376</c:v>
                </c:pt>
                <c:pt idx="233">
                  <c:v>364</c:v>
                </c:pt>
                <c:pt idx="234">
                  <c:v>344</c:v>
                </c:pt>
                <c:pt idx="235">
                  <c:v>321</c:v>
                </c:pt>
                <c:pt idx="236">
                  <c:v>301</c:v>
                </c:pt>
                <c:pt idx="237">
                  <c:v>285</c:v>
                </c:pt>
                <c:pt idx="238">
                  <c:v>275</c:v>
                </c:pt>
                <c:pt idx="239">
                  <c:v>272</c:v>
                </c:pt>
                <c:pt idx="240">
                  <c:v>266</c:v>
                </c:pt>
                <c:pt idx="241">
                  <c:v>254</c:v>
                </c:pt>
                <c:pt idx="242">
                  <c:v>243</c:v>
                </c:pt>
                <c:pt idx="243">
                  <c:v>224</c:v>
                </c:pt>
                <c:pt idx="244">
                  <c:v>203</c:v>
                </c:pt>
                <c:pt idx="245">
                  <c:v>193</c:v>
                </c:pt>
                <c:pt idx="246">
                  <c:v>182</c:v>
                </c:pt>
                <c:pt idx="247">
                  <c:v>176</c:v>
                </c:pt>
                <c:pt idx="248">
                  <c:v>172</c:v>
                </c:pt>
                <c:pt idx="249">
                  <c:v>169</c:v>
                </c:pt>
                <c:pt idx="250">
                  <c:v>164</c:v>
                </c:pt>
                <c:pt idx="251">
                  <c:v>149</c:v>
                </c:pt>
                <c:pt idx="252">
                  <c:v>136</c:v>
                </c:pt>
                <c:pt idx="253">
                  <c:v>128</c:v>
                </c:pt>
                <c:pt idx="254">
                  <c:v>117</c:v>
                </c:pt>
                <c:pt idx="255">
                  <c:v>108</c:v>
                </c:pt>
                <c:pt idx="256">
                  <c:v>102</c:v>
                </c:pt>
                <c:pt idx="257">
                  <c:v>94.3</c:v>
                </c:pt>
                <c:pt idx="258">
                  <c:v>83.1</c:v>
                </c:pt>
                <c:pt idx="259">
                  <c:v>64.8</c:v>
                </c:pt>
                <c:pt idx="260">
                  <c:v>41.8</c:v>
                </c:pt>
                <c:pt idx="261">
                  <c:v>5.42</c:v>
                </c:pt>
                <c:pt idx="262">
                  <c:v>-24.2</c:v>
                </c:pt>
                <c:pt idx="263">
                  <c:v>-41.1</c:v>
                </c:pt>
                <c:pt idx="264">
                  <c:v>-46.3</c:v>
                </c:pt>
                <c:pt idx="265">
                  <c:v>-44</c:v>
                </c:pt>
                <c:pt idx="266">
                  <c:v>-42.9</c:v>
                </c:pt>
                <c:pt idx="267">
                  <c:v>-42.4</c:v>
                </c:pt>
                <c:pt idx="268">
                  <c:v>-44.3</c:v>
                </c:pt>
                <c:pt idx="269">
                  <c:v>-49.7</c:v>
                </c:pt>
                <c:pt idx="270">
                  <c:v>-58.2</c:v>
                </c:pt>
                <c:pt idx="271">
                  <c:v>-64.3</c:v>
                </c:pt>
                <c:pt idx="272">
                  <c:v>-70</c:v>
                </c:pt>
                <c:pt idx="273">
                  <c:v>-83.2</c:v>
                </c:pt>
                <c:pt idx="274">
                  <c:v>-99.6</c:v>
                </c:pt>
                <c:pt idx="275">
                  <c:v>-118</c:v>
                </c:pt>
                <c:pt idx="276">
                  <c:v>-140</c:v>
                </c:pt>
                <c:pt idx="277">
                  <c:v>-154</c:v>
                </c:pt>
                <c:pt idx="278">
                  <c:v>-158</c:v>
                </c:pt>
                <c:pt idx="279">
                  <c:v>-161</c:v>
                </c:pt>
                <c:pt idx="280">
                  <c:v>-165</c:v>
                </c:pt>
                <c:pt idx="281">
                  <c:v>-164</c:v>
                </c:pt>
                <c:pt idx="282">
                  <c:v>-168</c:v>
                </c:pt>
                <c:pt idx="283">
                  <c:v>-176</c:v>
                </c:pt>
                <c:pt idx="284">
                  <c:v>-184</c:v>
                </c:pt>
                <c:pt idx="285">
                  <c:v>-195</c:v>
                </c:pt>
                <c:pt idx="286">
                  <c:v>-206</c:v>
                </c:pt>
                <c:pt idx="287">
                  <c:v>-211</c:v>
                </c:pt>
                <c:pt idx="288">
                  <c:v>-213</c:v>
                </c:pt>
                <c:pt idx="289">
                  <c:v>-216</c:v>
                </c:pt>
                <c:pt idx="290">
                  <c:v>-228</c:v>
                </c:pt>
                <c:pt idx="291">
                  <c:v>-242</c:v>
                </c:pt>
                <c:pt idx="292">
                  <c:v>-261</c:v>
                </c:pt>
                <c:pt idx="293">
                  <c:v>-279</c:v>
                </c:pt>
                <c:pt idx="294">
                  <c:v>-278</c:v>
                </c:pt>
                <c:pt idx="295">
                  <c:v>-272</c:v>
                </c:pt>
                <c:pt idx="296">
                  <c:v>-267</c:v>
                </c:pt>
                <c:pt idx="297">
                  <c:v>-260</c:v>
                </c:pt>
                <c:pt idx="298">
                  <c:v>-263</c:v>
                </c:pt>
                <c:pt idx="299">
                  <c:v>-266</c:v>
                </c:pt>
                <c:pt idx="300">
                  <c:v>-272</c:v>
                </c:pt>
                <c:pt idx="301">
                  <c:v>-282</c:v>
                </c:pt>
                <c:pt idx="302">
                  <c:v>-297</c:v>
                </c:pt>
                <c:pt idx="303">
                  <c:v>-313</c:v>
                </c:pt>
                <c:pt idx="304">
                  <c:v>-324</c:v>
                </c:pt>
                <c:pt idx="305">
                  <c:v>-333</c:v>
                </c:pt>
                <c:pt idx="306">
                  <c:v>-341</c:v>
                </c:pt>
                <c:pt idx="307">
                  <c:v>-347</c:v>
                </c:pt>
                <c:pt idx="308">
                  <c:v>-350</c:v>
                </c:pt>
                <c:pt idx="309">
                  <c:v>-343</c:v>
                </c:pt>
                <c:pt idx="310">
                  <c:v>-333</c:v>
                </c:pt>
                <c:pt idx="311">
                  <c:v>-332</c:v>
                </c:pt>
                <c:pt idx="312">
                  <c:v>-335</c:v>
                </c:pt>
                <c:pt idx="313">
                  <c:v>-345</c:v>
                </c:pt>
                <c:pt idx="314">
                  <c:v>-354</c:v>
                </c:pt>
                <c:pt idx="315">
                  <c:v>-356</c:v>
                </c:pt>
                <c:pt idx="316">
                  <c:v>-362</c:v>
                </c:pt>
                <c:pt idx="317">
                  <c:v>-371</c:v>
                </c:pt>
                <c:pt idx="318">
                  <c:v>-377</c:v>
                </c:pt>
                <c:pt idx="319">
                  <c:v>-381</c:v>
                </c:pt>
                <c:pt idx="320">
                  <c:v>-384</c:v>
                </c:pt>
                <c:pt idx="321">
                  <c:v>-380</c:v>
                </c:pt>
                <c:pt idx="322">
                  <c:v>-379</c:v>
                </c:pt>
                <c:pt idx="323">
                  <c:v>-386</c:v>
                </c:pt>
                <c:pt idx="324">
                  <c:v>-391</c:v>
                </c:pt>
                <c:pt idx="325">
                  <c:v>-404</c:v>
                </c:pt>
                <c:pt idx="326">
                  <c:v>-417</c:v>
                </c:pt>
                <c:pt idx="327">
                  <c:v>-420</c:v>
                </c:pt>
                <c:pt idx="328">
                  <c:v>-425</c:v>
                </c:pt>
                <c:pt idx="329">
                  <c:v>-421</c:v>
                </c:pt>
                <c:pt idx="330">
                  <c:v>-410</c:v>
                </c:pt>
                <c:pt idx="331">
                  <c:v>-403</c:v>
                </c:pt>
                <c:pt idx="332">
                  <c:v>-390</c:v>
                </c:pt>
                <c:pt idx="333">
                  <c:v>-384</c:v>
                </c:pt>
                <c:pt idx="334">
                  <c:v>-389</c:v>
                </c:pt>
                <c:pt idx="335">
                  <c:v>-406</c:v>
                </c:pt>
                <c:pt idx="336">
                  <c:v>-425</c:v>
                </c:pt>
                <c:pt idx="337">
                  <c:v>-442</c:v>
                </c:pt>
                <c:pt idx="338">
                  <c:v>-449</c:v>
                </c:pt>
                <c:pt idx="339">
                  <c:v>-442</c:v>
                </c:pt>
                <c:pt idx="340">
                  <c:v>-435</c:v>
                </c:pt>
                <c:pt idx="341">
                  <c:v>-425</c:v>
                </c:pt>
                <c:pt idx="342">
                  <c:v>-421</c:v>
                </c:pt>
                <c:pt idx="343">
                  <c:v>-431</c:v>
                </c:pt>
                <c:pt idx="344">
                  <c:v>-436</c:v>
                </c:pt>
                <c:pt idx="345">
                  <c:v>-442</c:v>
                </c:pt>
                <c:pt idx="346">
                  <c:v>-454</c:v>
                </c:pt>
                <c:pt idx="347">
                  <c:v>-465</c:v>
                </c:pt>
                <c:pt idx="348">
                  <c:v>-472</c:v>
                </c:pt>
                <c:pt idx="349">
                  <c:v>-475</c:v>
                </c:pt>
                <c:pt idx="350">
                  <c:v>-471</c:v>
                </c:pt>
                <c:pt idx="351">
                  <c:v>-461</c:v>
                </c:pt>
                <c:pt idx="352">
                  <c:v>-449</c:v>
                </c:pt>
                <c:pt idx="353">
                  <c:v>-445</c:v>
                </c:pt>
                <c:pt idx="354">
                  <c:v>-442</c:v>
                </c:pt>
                <c:pt idx="355">
                  <c:v>-441</c:v>
                </c:pt>
                <c:pt idx="356">
                  <c:v>-440</c:v>
                </c:pt>
                <c:pt idx="357">
                  <c:v>-440</c:v>
                </c:pt>
                <c:pt idx="358">
                  <c:v>-448</c:v>
                </c:pt>
                <c:pt idx="359">
                  <c:v>-457</c:v>
                </c:pt>
                <c:pt idx="360">
                  <c:v>-465</c:v>
                </c:pt>
                <c:pt idx="361">
                  <c:v>-465</c:v>
                </c:pt>
                <c:pt idx="362">
                  <c:v>-458</c:v>
                </c:pt>
                <c:pt idx="363">
                  <c:v>-443</c:v>
                </c:pt>
                <c:pt idx="364">
                  <c:v>-429</c:v>
                </c:pt>
                <c:pt idx="365">
                  <c:v>-431</c:v>
                </c:pt>
                <c:pt idx="366">
                  <c:v>-436</c:v>
                </c:pt>
                <c:pt idx="367">
                  <c:v>-444</c:v>
                </c:pt>
                <c:pt idx="368">
                  <c:v>-447</c:v>
                </c:pt>
                <c:pt idx="369">
                  <c:v>-437</c:v>
                </c:pt>
                <c:pt idx="370">
                  <c:v>-419</c:v>
                </c:pt>
                <c:pt idx="371">
                  <c:v>-403</c:v>
                </c:pt>
                <c:pt idx="372">
                  <c:v>-391</c:v>
                </c:pt>
                <c:pt idx="373">
                  <c:v>-383</c:v>
                </c:pt>
                <c:pt idx="374">
                  <c:v>-382</c:v>
                </c:pt>
                <c:pt idx="375">
                  <c:v>-377</c:v>
                </c:pt>
                <c:pt idx="376">
                  <c:v>-377</c:v>
                </c:pt>
                <c:pt idx="377">
                  <c:v>-377</c:v>
                </c:pt>
                <c:pt idx="378">
                  <c:v>-375</c:v>
                </c:pt>
                <c:pt idx="379">
                  <c:v>-376</c:v>
                </c:pt>
                <c:pt idx="380">
                  <c:v>-377</c:v>
                </c:pt>
                <c:pt idx="381">
                  <c:v>-372</c:v>
                </c:pt>
                <c:pt idx="382">
                  <c:v>-361</c:v>
                </c:pt>
                <c:pt idx="383">
                  <c:v>-350</c:v>
                </c:pt>
                <c:pt idx="384">
                  <c:v>-338</c:v>
                </c:pt>
                <c:pt idx="385">
                  <c:v>-330</c:v>
                </c:pt>
                <c:pt idx="386">
                  <c:v>-324</c:v>
                </c:pt>
                <c:pt idx="387">
                  <c:v>-318</c:v>
                </c:pt>
                <c:pt idx="388">
                  <c:v>-309</c:v>
                </c:pt>
                <c:pt idx="389">
                  <c:v>-300</c:v>
                </c:pt>
                <c:pt idx="390">
                  <c:v>-294</c:v>
                </c:pt>
                <c:pt idx="391">
                  <c:v>-294</c:v>
                </c:pt>
                <c:pt idx="392">
                  <c:v>-297</c:v>
                </c:pt>
                <c:pt idx="393">
                  <c:v>-300</c:v>
                </c:pt>
                <c:pt idx="394">
                  <c:v>-299</c:v>
                </c:pt>
                <c:pt idx="395">
                  <c:v>-293</c:v>
                </c:pt>
                <c:pt idx="396">
                  <c:v>-283</c:v>
                </c:pt>
                <c:pt idx="397">
                  <c:v>-283</c:v>
                </c:pt>
                <c:pt idx="398">
                  <c:v>-287</c:v>
                </c:pt>
                <c:pt idx="399">
                  <c:v>-295</c:v>
                </c:pt>
                <c:pt idx="400">
                  <c:v>-304</c:v>
                </c:pt>
              </c:numCache>
            </c:numRef>
          </c:val>
          <c:smooth val="0"/>
          <c:extLst>
            <c:ext xmlns:c16="http://schemas.microsoft.com/office/drawing/2014/chart" uri="{C3380CC4-5D6E-409C-BE32-E72D297353CC}">
              <c16:uniqueId val="{00000004-7C0F-EB4E-BC0A-849F02FED2E7}"/>
            </c:ext>
          </c:extLst>
        </c:ser>
        <c:ser>
          <c:idx val="8"/>
          <c:order val="5"/>
          <c:tx>
            <c:strRef>
              <c:f>'K4'!$H$1</c:f>
              <c:strCache>
                <c:ptCount val="1"/>
                <c:pt idx="0">
                  <c:v>96 hours</c:v>
                </c:pt>
              </c:strCache>
            </c:strRef>
          </c:tx>
          <c:spPr>
            <a:ln w="28575" cap="rnd">
              <a:solidFill>
                <a:srgbClr val="C00000"/>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'K4'!$H$800:$H$1200</c:f>
              <c:numCache>
                <c:formatCode>0.00E+00</c:formatCode>
                <c:ptCount val="401"/>
                <c:pt idx="0">
                  <c:v>-164</c:v>
                </c:pt>
                <c:pt idx="1">
                  <c:v>-153</c:v>
                </c:pt>
                <c:pt idx="2">
                  <c:v>-149</c:v>
                </c:pt>
                <c:pt idx="3">
                  <c:v>-151</c:v>
                </c:pt>
                <c:pt idx="4">
                  <c:v>-151</c:v>
                </c:pt>
                <c:pt idx="5">
                  <c:v>-159</c:v>
                </c:pt>
                <c:pt idx="6">
                  <c:v>-171</c:v>
                </c:pt>
                <c:pt idx="7">
                  <c:v>-180</c:v>
                </c:pt>
                <c:pt idx="8">
                  <c:v>-190</c:v>
                </c:pt>
                <c:pt idx="9">
                  <c:v>-188</c:v>
                </c:pt>
                <c:pt idx="10">
                  <c:v>-176</c:v>
                </c:pt>
                <c:pt idx="11">
                  <c:v>-157</c:v>
                </c:pt>
                <c:pt idx="12">
                  <c:v>-141</c:v>
                </c:pt>
                <c:pt idx="13">
                  <c:v>-139</c:v>
                </c:pt>
                <c:pt idx="14">
                  <c:v>-132</c:v>
                </c:pt>
                <c:pt idx="15">
                  <c:v>-126</c:v>
                </c:pt>
                <c:pt idx="16">
                  <c:v>-130</c:v>
                </c:pt>
                <c:pt idx="17">
                  <c:v>-125</c:v>
                </c:pt>
                <c:pt idx="18">
                  <c:v>-112</c:v>
                </c:pt>
                <c:pt idx="19">
                  <c:v>-111</c:v>
                </c:pt>
                <c:pt idx="20">
                  <c:v>-115</c:v>
                </c:pt>
                <c:pt idx="21">
                  <c:v>-123</c:v>
                </c:pt>
                <c:pt idx="22">
                  <c:v>-142</c:v>
                </c:pt>
                <c:pt idx="23">
                  <c:v>-155</c:v>
                </c:pt>
                <c:pt idx="24">
                  <c:v>-157</c:v>
                </c:pt>
                <c:pt idx="25">
                  <c:v>-153</c:v>
                </c:pt>
                <c:pt idx="26">
                  <c:v>-144</c:v>
                </c:pt>
                <c:pt idx="27">
                  <c:v>-133</c:v>
                </c:pt>
                <c:pt idx="28">
                  <c:v>-124</c:v>
                </c:pt>
                <c:pt idx="29">
                  <c:v>-116</c:v>
                </c:pt>
                <c:pt idx="30">
                  <c:v>-106</c:v>
                </c:pt>
                <c:pt idx="31">
                  <c:v>-95.5</c:v>
                </c:pt>
                <c:pt idx="32">
                  <c:v>-99.2</c:v>
                </c:pt>
                <c:pt idx="33">
                  <c:v>-107</c:v>
                </c:pt>
                <c:pt idx="34">
                  <c:v>-125</c:v>
                </c:pt>
                <c:pt idx="35">
                  <c:v>-137</c:v>
                </c:pt>
                <c:pt idx="36">
                  <c:v>-151</c:v>
                </c:pt>
                <c:pt idx="37">
                  <c:v>-165</c:v>
                </c:pt>
                <c:pt idx="38">
                  <c:v>-178</c:v>
                </c:pt>
                <c:pt idx="39">
                  <c:v>-181</c:v>
                </c:pt>
                <c:pt idx="40">
                  <c:v>-188</c:v>
                </c:pt>
                <c:pt idx="41">
                  <c:v>-188</c:v>
                </c:pt>
                <c:pt idx="42">
                  <c:v>-170</c:v>
                </c:pt>
                <c:pt idx="43">
                  <c:v>-156</c:v>
                </c:pt>
                <c:pt idx="44">
                  <c:v>-155</c:v>
                </c:pt>
                <c:pt idx="45">
                  <c:v>-155</c:v>
                </c:pt>
                <c:pt idx="46">
                  <c:v>-158</c:v>
                </c:pt>
                <c:pt idx="47">
                  <c:v>-166</c:v>
                </c:pt>
                <c:pt idx="48">
                  <c:v>-167</c:v>
                </c:pt>
                <c:pt idx="49">
                  <c:v>-152</c:v>
                </c:pt>
                <c:pt idx="50">
                  <c:v>-145</c:v>
                </c:pt>
                <c:pt idx="51">
                  <c:v>-139</c:v>
                </c:pt>
                <c:pt idx="52">
                  <c:v>-132</c:v>
                </c:pt>
                <c:pt idx="53">
                  <c:v>-133</c:v>
                </c:pt>
                <c:pt idx="54">
                  <c:v>-142</c:v>
                </c:pt>
                <c:pt idx="55">
                  <c:v>-148</c:v>
                </c:pt>
                <c:pt idx="56">
                  <c:v>-156</c:v>
                </c:pt>
                <c:pt idx="57">
                  <c:v>-162</c:v>
                </c:pt>
                <c:pt idx="58">
                  <c:v>-160</c:v>
                </c:pt>
                <c:pt idx="59">
                  <c:v>-148</c:v>
                </c:pt>
                <c:pt idx="60">
                  <c:v>-135</c:v>
                </c:pt>
                <c:pt idx="61">
                  <c:v>-124</c:v>
                </c:pt>
                <c:pt idx="62">
                  <c:v>-110</c:v>
                </c:pt>
                <c:pt idx="63">
                  <c:v>-100</c:v>
                </c:pt>
                <c:pt idx="64">
                  <c:v>-100</c:v>
                </c:pt>
                <c:pt idx="65">
                  <c:v>-99.7</c:v>
                </c:pt>
                <c:pt idx="66">
                  <c:v>-102</c:v>
                </c:pt>
                <c:pt idx="67">
                  <c:v>-116</c:v>
                </c:pt>
                <c:pt idx="68">
                  <c:v>-127</c:v>
                </c:pt>
                <c:pt idx="69">
                  <c:v>-123</c:v>
                </c:pt>
                <c:pt idx="70">
                  <c:v>-116</c:v>
                </c:pt>
                <c:pt idx="71">
                  <c:v>-110</c:v>
                </c:pt>
                <c:pt idx="72">
                  <c:v>-103</c:v>
                </c:pt>
                <c:pt idx="73">
                  <c:v>-102</c:v>
                </c:pt>
                <c:pt idx="74">
                  <c:v>-107</c:v>
                </c:pt>
                <c:pt idx="75">
                  <c:v>-112</c:v>
                </c:pt>
                <c:pt idx="76">
                  <c:v>-116</c:v>
                </c:pt>
                <c:pt idx="77">
                  <c:v>-113</c:v>
                </c:pt>
                <c:pt idx="78">
                  <c:v>-112</c:v>
                </c:pt>
                <c:pt idx="79">
                  <c:v>-113</c:v>
                </c:pt>
                <c:pt idx="80">
                  <c:v>-105</c:v>
                </c:pt>
                <c:pt idx="81">
                  <c:v>-101</c:v>
                </c:pt>
                <c:pt idx="82">
                  <c:v>-97.1</c:v>
                </c:pt>
                <c:pt idx="83">
                  <c:v>-93</c:v>
                </c:pt>
                <c:pt idx="84">
                  <c:v>-95</c:v>
                </c:pt>
                <c:pt idx="85">
                  <c:v>-94.4</c:v>
                </c:pt>
                <c:pt idx="86">
                  <c:v>-90.1</c:v>
                </c:pt>
                <c:pt idx="87">
                  <c:v>-86.2</c:v>
                </c:pt>
                <c:pt idx="88">
                  <c:v>-78.2</c:v>
                </c:pt>
                <c:pt idx="89">
                  <c:v>-75.2</c:v>
                </c:pt>
                <c:pt idx="90">
                  <c:v>-71.8</c:v>
                </c:pt>
                <c:pt idx="91">
                  <c:v>-79.7</c:v>
                </c:pt>
                <c:pt idx="92">
                  <c:v>-76.5</c:v>
                </c:pt>
                <c:pt idx="93">
                  <c:v>-75.2</c:v>
                </c:pt>
                <c:pt idx="94">
                  <c:v>-76.3</c:v>
                </c:pt>
                <c:pt idx="95">
                  <c:v>-73.7</c:v>
                </c:pt>
                <c:pt idx="96">
                  <c:v>-76</c:v>
                </c:pt>
                <c:pt idx="97">
                  <c:v>-71.599999999999994</c:v>
                </c:pt>
                <c:pt idx="98">
                  <c:v>-57.2</c:v>
                </c:pt>
                <c:pt idx="99">
                  <c:v>-51.3</c:v>
                </c:pt>
                <c:pt idx="100">
                  <c:v>-48.5</c:v>
                </c:pt>
                <c:pt idx="101">
                  <c:v>-41.9</c:v>
                </c:pt>
                <c:pt idx="102">
                  <c:v>-43.5</c:v>
                </c:pt>
                <c:pt idx="103">
                  <c:v>-48.8</c:v>
                </c:pt>
                <c:pt idx="104">
                  <c:v>-53.3</c:v>
                </c:pt>
                <c:pt idx="105">
                  <c:v>-65.3</c:v>
                </c:pt>
                <c:pt idx="106">
                  <c:v>-82.1</c:v>
                </c:pt>
                <c:pt idx="107">
                  <c:v>-96.4</c:v>
                </c:pt>
                <c:pt idx="108">
                  <c:v>-92</c:v>
                </c:pt>
                <c:pt idx="109">
                  <c:v>-75.8</c:v>
                </c:pt>
                <c:pt idx="110">
                  <c:v>-61</c:v>
                </c:pt>
                <c:pt idx="111">
                  <c:v>-41.2</c:v>
                </c:pt>
                <c:pt idx="112">
                  <c:v>-34.5</c:v>
                </c:pt>
                <c:pt idx="113">
                  <c:v>-44.5</c:v>
                </c:pt>
                <c:pt idx="114">
                  <c:v>-50.4</c:v>
                </c:pt>
                <c:pt idx="115">
                  <c:v>-53.5</c:v>
                </c:pt>
                <c:pt idx="116">
                  <c:v>-54.6</c:v>
                </c:pt>
                <c:pt idx="117">
                  <c:v>-47.3</c:v>
                </c:pt>
                <c:pt idx="118">
                  <c:v>-42.9</c:v>
                </c:pt>
                <c:pt idx="119">
                  <c:v>-43.4</c:v>
                </c:pt>
                <c:pt idx="120">
                  <c:v>-41.8</c:v>
                </c:pt>
                <c:pt idx="121">
                  <c:v>-30.9</c:v>
                </c:pt>
                <c:pt idx="122">
                  <c:v>-19.7</c:v>
                </c:pt>
                <c:pt idx="123">
                  <c:v>-13.6</c:v>
                </c:pt>
                <c:pt idx="124">
                  <c:v>-7.57</c:v>
                </c:pt>
                <c:pt idx="125">
                  <c:v>-9.42</c:v>
                </c:pt>
                <c:pt idx="126">
                  <c:v>-27.6</c:v>
                </c:pt>
                <c:pt idx="127">
                  <c:v>-46.2</c:v>
                </c:pt>
                <c:pt idx="128">
                  <c:v>-50.9</c:v>
                </c:pt>
                <c:pt idx="129">
                  <c:v>-56.5</c:v>
                </c:pt>
                <c:pt idx="130">
                  <c:v>-54.8</c:v>
                </c:pt>
                <c:pt idx="131">
                  <c:v>-35</c:v>
                </c:pt>
                <c:pt idx="132">
                  <c:v>-14</c:v>
                </c:pt>
                <c:pt idx="133">
                  <c:v>2.25</c:v>
                </c:pt>
                <c:pt idx="134">
                  <c:v>19.899999999999999</c:v>
                </c:pt>
                <c:pt idx="135">
                  <c:v>29.9</c:v>
                </c:pt>
                <c:pt idx="136">
                  <c:v>26.4</c:v>
                </c:pt>
                <c:pt idx="137">
                  <c:v>21.2</c:v>
                </c:pt>
                <c:pt idx="138">
                  <c:v>16</c:v>
                </c:pt>
                <c:pt idx="139">
                  <c:v>11.1</c:v>
                </c:pt>
                <c:pt idx="140">
                  <c:v>9.11</c:v>
                </c:pt>
                <c:pt idx="141">
                  <c:v>13.8</c:v>
                </c:pt>
                <c:pt idx="142">
                  <c:v>27.1</c:v>
                </c:pt>
                <c:pt idx="143">
                  <c:v>43.2</c:v>
                </c:pt>
                <c:pt idx="144">
                  <c:v>57.5</c:v>
                </c:pt>
                <c:pt idx="145">
                  <c:v>66.7</c:v>
                </c:pt>
                <c:pt idx="146">
                  <c:v>69.099999999999994</c:v>
                </c:pt>
                <c:pt idx="147">
                  <c:v>69.2</c:v>
                </c:pt>
                <c:pt idx="148">
                  <c:v>71.7</c:v>
                </c:pt>
                <c:pt idx="149">
                  <c:v>69.7</c:v>
                </c:pt>
                <c:pt idx="150">
                  <c:v>64.8</c:v>
                </c:pt>
                <c:pt idx="151">
                  <c:v>65.2</c:v>
                </c:pt>
                <c:pt idx="152">
                  <c:v>73.400000000000006</c:v>
                </c:pt>
                <c:pt idx="153">
                  <c:v>92.8</c:v>
                </c:pt>
                <c:pt idx="154">
                  <c:v>120</c:v>
                </c:pt>
                <c:pt idx="155">
                  <c:v>139</c:v>
                </c:pt>
                <c:pt idx="156">
                  <c:v>146</c:v>
                </c:pt>
                <c:pt idx="157">
                  <c:v>142</c:v>
                </c:pt>
                <c:pt idx="158">
                  <c:v>130</c:v>
                </c:pt>
                <c:pt idx="159">
                  <c:v>130</c:v>
                </c:pt>
                <c:pt idx="160">
                  <c:v>142</c:v>
                </c:pt>
                <c:pt idx="161">
                  <c:v>152</c:v>
                </c:pt>
                <c:pt idx="162">
                  <c:v>170</c:v>
                </c:pt>
                <c:pt idx="163">
                  <c:v>182</c:v>
                </c:pt>
                <c:pt idx="164">
                  <c:v>182</c:v>
                </c:pt>
                <c:pt idx="165">
                  <c:v>177</c:v>
                </c:pt>
                <c:pt idx="166">
                  <c:v>178</c:v>
                </c:pt>
                <c:pt idx="167">
                  <c:v>190</c:v>
                </c:pt>
                <c:pt idx="168">
                  <c:v>196</c:v>
                </c:pt>
                <c:pt idx="169">
                  <c:v>205</c:v>
                </c:pt>
                <c:pt idx="170">
                  <c:v>214</c:v>
                </c:pt>
                <c:pt idx="171">
                  <c:v>216</c:v>
                </c:pt>
                <c:pt idx="172">
                  <c:v>227</c:v>
                </c:pt>
                <c:pt idx="173">
                  <c:v>240</c:v>
                </c:pt>
                <c:pt idx="174">
                  <c:v>256</c:v>
                </c:pt>
                <c:pt idx="175">
                  <c:v>269</c:v>
                </c:pt>
                <c:pt idx="176">
                  <c:v>283</c:v>
                </c:pt>
                <c:pt idx="177">
                  <c:v>302</c:v>
                </c:pt>
                <c:pt idx="178">
                  <c:v>325</c:v>
                </c:pt>
                <c:pt idx="179">
                  <c:v>350</c:v>
                </c:pt>
                <c:pt idx="180">
                  <c:v>371</c:v>
                </c:pt>
                <c:pt idx="181">
                  <c:v>378</c:v>
                </c:pt>
                <c:pt idx="182">
                  <c:v>379</c:v>
                </c:pt>
                <c:pt idx="183">
                  <c:v>377</c:v>
                </c:pt>
                <c:pt idx="184">
                  <c:v>378</c:v>
                </c:pt>
                <c:pt idx="185">
                  <c:v>385</c:v>
                </c:pt>
                <c:pt idx="186">
                  <c:v>391</c:v>
                </c:pt>
                <c:pt idx="187">
                  <c:v>398</c:v>
                </c:pt>
                <c:pt idx="188">
                  <c:v>410</c:v>
                </c:pt>
                <c:pt idx="189">
                  <c:v>423</c:v>
                </c:pt>
                <c:pt idx="190">
                  <c:v>441</c:v>
                </c:pt>
                <c:pt idx="191">
                  <c:v>458</c:v>
                </c:pt>
                <c:pt idx="192">
                  <c:v>465</c:v>
                </c:pt>
                <c:pt idx="193">
                  <c:v>470</c:v>
                </c:pt>
                <c:pt idx="194">
                  <c:v>475</c:v>
                </c:pt>
                <c:pt idx="195">
                  <c:v>480</c:v>
                </c:pt>
                <c:pt idx="196">
                  <c:v>494</c:v>
                </c:pt>
                <c:pt idx="197">
                  <c:v>502</c:v>
                </c:pt>
                <c:pt idx="198">
                  <c:v>507</c:v>
                </c:pt>
                <c:pt idx="199">
                  <c:v>505</c:v>
                </c:pt>
                <c:pt idx="200">
                  <c:v>508</c:v>
                </c:pt>
                <c:pt idx="201">
                  <c:v>514</c:v>
                </c:pt>
                <c:pt idx="202">
                  <c:v>523</c:v>
                </c:pt>
                <c:pt idx="203">
                  <c:v>531</c:v>
                </c:pt>
                <c:pt idx="204">
                  <c:v>544</c:v>
                </c:pt>
                <c:pt idx="205">
                  <c:v>550</c:v>
                </c:pt>
                <c:pt idx="206">
                  <c:v>559</c:v>
                </c:pt>
                <c:pt idx="207">
                  <c:v>571</c:v>
                </c:pt>
                <c:pt idx="208">
                  <c:v>570</c:v>
                </c:pt>
                <c:pt idx="209">
                  <c:v>566</c:v>
                </c:pt>
                <c:pt idx="210">
                  <c:v>560</c:v>
                </c:pt>
                <c:pt idx="211">
                  <c:v>558</c:v>
                </c:pt>
                <c:pt idx="212">
                  <c:v>563</c:v>
                </c:pt>
                <c:pt idx="213">
                  <c:v>576</c:v>
                </c:pt>
                <c:pt idx="214">
                  <c:v>586</c:v>
                </c:pt>
                <c:pt idx="215">
                  <c:v>582</c:v>
                </c:pt>
                <c:pt idx="216">
                  <c:v>573</c:v>
                </c:pt>
                <c:pt idx="217">
                  <c:v>548</c:v>
                </c:pt>
                <c:pt idx="218">
                  <c:v>510</c:v>
                </c:pt>
                <c:pt idx="219">
                  <c:v>481</c:v>
                </c:pt>
                <c:pt idx="220">
                  <c:v>459</c:v>
                </c:pt>
                <c:pt idx="221">
                  <c:v>454</c:v>
                </c:pt>
                <c:pt idx="222">
                  <c:v>459</c:v>
                </c:pt>
                <c:pt idx="223">
                  <c:v>459</c:v>
                </c:pt>
                <c:pt idx="224">
                  <c:v>468</c:v>
                </c:pt>
                <c:pt idx="225">
                  <c:v>471</c:v>
                </c:pt>
                <c:pt idx="226">
                  <c:v>468</c:v>
                </c:pt>
                <c:pt idx="227">
                  <c:v>464</c:v>
                </c:pt>
                <c:pt idx="228">
                  <c:v>452</c:v>
                </c:pt>
                <c:pt idx="229">
                  <c:v>428</c:v>
                </c:pt>
                <c:pt idx="230">
                  <c:v>409</c:v>
                </c:pt>
                <c:pt idx="231">
                  <c:v>397</c:v>
                </c:pt>
                <c:pt idx="232">
                  <c:v>379</c:v>
                </c:pt>
                <c:pt idx="233">
                  <c:v>369</c:v>
                </c:pt>
                <c:pt idx="234">
                  <c:v>359</c:v>
                </c:pt>
                <c:pt idx="235">
                  <c:v>338</c:v>
                </c:pt>
                <c:pt idx="236">
                  <c:v>317</c:v>
                </c:pt>
                <c:pt idx="237">
                  <c:v>306</c:v>
                </c:pt>
                <c:pt idx="238">
                  <c:v>305</c:v>
                </c:pt>
                <c:pt idx="239">
                  <c:v>307</c:v>
                </c:pt>
                <c:pt idx="240">
                  <c:v>303</c:v>
                </c:pt>
                <c:pt idx="241">
                  <c:v>295</c:v>
                </c:pt>
                <c:pt idx="242">
                  <c:v>270</c:v>
                </c:pt>
                <c:pt idx="243">
                  <c:v>243</c:v>
                </c:pt>
                <c:pt idx="244">
                  <c:v>233</c:v>
                </c:pt>
                <c:pt idx="245">
                  <c:v>227</c:v>
                </c:pt>
                <c:pt idx="246">
                  <c:v>229</c:v>
                </c:pt>
                <c:pt idx="247">
                  <c:v>237</c:v>
                </c:pt>
                <c:pt idx="248">
                  <c:v>246</c:v>
                </c:pt>
                <c:pt idx="249">
                  <c:v>255</c:v>
                </c:pt>
                <c:pt idx="250">
                  <c:v>262</c:v>
                </c:pt>
                <c:pt idx="251">
                  <c:v>255</c:v>
                </c:pt>
                <c:pt idx="252">
                  <c:v>236</c:v>
                </c:pt>
                <c:pt idx="253">
                  <c:v>219</c:v>
                </c:pt>
                <c:pt idx="254">
                  <c:v>207</c:v>
                </c:pt>
                <c:pt idx="255">
                  <c:v>200</c:v>
                </c:pt>
                <c:pt idx="256">
                  <c:v>198</c:v>
                </c:pt>
                <c:pt idx="257">
                  <c:v>181</c:v>
                </c:pt>
                <c:pt idx="258">
                  <c:v>147</c:v>
                </c:pt>
                <c:pt idx="259">
                  <c:v>112</c:v>
                </c:pt>
                <c:pt idx="260">
                  <c:v>74.3</c:v>
                </c:pt>
                <c:pt idx="261">
                  <c:v>64.599999999999994</c:v>
                </c:pt>
                <c:pt idx="262">
                  <c:v>69.7</c:v>
                </c:pt>
                <c:pt idx="263">
                  <c:v>69</c:v>
                </c:pt>
                <c:pt idx="264">
                  <c:v>69.8</c:v>
                </c:pt>
                <c:pt idx="265">
                  <c:v>64</c:v>
                </c:pt>
                <c:pt idx="266">
                  <c:v>51.1</c:v>
                </c:pt>
                <c:pt idx="267">
                  <c:v>45.6</c:v>
                </c:pt>
                <c:pt idx="268">
                  <c:v>47.2</c:v>
                </c:pt>
                <c:pt idx="269">
                  <c:v>43.9</c:v>
                </c:pt>
                <c:pt idx="270">
                  <c:v>37.9</c:v>
                </c:pt>
                <c:pt idx="271">
                  <c:v>30.8</c:v>
                </c:pt>
                <c:pt idx="272">
                  <c:v>17.2</c:v>
                </c:pt>
                <c:pt idx="273">
                  <c:v>13</c:v>
                </c:pt>
                <c:pt idx="274">
                  <c:v>10.7</c:v>
                </c:pt>
                <c:pt idx="275">
                  <c:v>4.01</c:v>
                </c:pt>
                <c:pt idx="276">
                  <c:v>-5.1100000000000003</c:v>
                </c:pt>
                <c:pt idx="277">
                  <c:v>-15.6</c:v>
                </c:pt>
                <c:pt idx="278">
                  <c:v>-23.3</c:v>
                </c:pt>
                <c:pt idx="279">
                  <c:v>-22.8</c:v>
                </c:pt>
                <c:pt idx="280">
                  <c:v>-23.6</c:v>
                </c:pt>
                <c:pt idx="281">
                  <c:v>-24.9</c:v>
                </c:pt>
                <c:pt idx="282">
                  <c:v>-28.7</c:v>
                </c:pt>
                <c:pt idx="283">
                  <c:v>-48</c:v>
                </c:pt>
                <c:pt idx="284">
                  <c:v>-56.2</c:v>
                </c:pt>
                <c:pt idx="285">
                  <c:v>-58.8</c:v>
                </c:pt>
                <c:pt idx="286">
                  <c:v>-68.8</c:v>
                </c:pt>
                <c:pt idx="287">
                  <c:v>-73.099999999999994</c:v>
                </c:pt>
                <c:pt idx="288">
                  <c:v>-67</c:v>
                </c:pt>
                <c:pt idx="289">
                  <c:v>-65</c:v>
                </c:pt>
                <c:pt idx="290">
                  <c:v>-62.9</c:v>
                </c:pt>
                <c:pt idx="291">
                  <c:v>-65.2</c:v>
                </c:pt>
                <c:pt idx="292">
                  <c:v>-71.7</c:v>
                </c:pt>
                <c:pt idx="293">
                  <c:v>-76.5</c:v>
                </c:pt>
                <c:pt idx="294">
                  <c:v>-78.7</c:v>
                </c:pt>
                <c:pt idx="295">
                  <c:v>-74.8</c:v>
                </c:pt>
                <c:pt idx="296">
                  <c:v>-77.099999999999994</c:v>
                </c:pt>
                <c:pt idx="297">
                  <c:v>-81.7</c:v>
                </c:pt>
                <c:pt idx="298">
                  <c:v>-86.8</c:v>
                </c:pt>
                <c:pt idx="299">
                  <c:v>-94</c:v>
                </c:pt>
                <c:pt idx="300">
                  <c:v>-101</c:v>
                </c:pt>
                <c:pt idx="301">
                  <c:v>-106</c:v>
                </c:pt>
                <c:pt idx="302">
                  <c:v>-119</c:v>
                </c:pt>
                <c:pt idx="303">
                  <c:v>-131</c:v>
                </c:pt>
                <c:pt idx="304">
                  <c:v>-142</c:v>
                </c:pt>
                <c:pt idx="305">
                  <c:v>-160</c:v>
                </c:pt>
                <c:pt idx="306">
                  <c:v>-178</c:v>
                </c:pt>
                <c:pt idx="307">
                  <c:v>-177</c:v>
                </c:pt>
                <c:pt idx="308">
                  <c:v>-162</c:v>
                </c:pt>
                <c:pt idx="309">
                  <c:v>-147</c:v>
                </c:pt>
                <c:pt idx="310">
                  <c:v>-125</c:v>
                </c:pt>
                <c:pt idx="311">
                  <c:v>-124</c:v>
                </c:pt>
                <c:pt idx="312">
                  <c:v>-139</c:v>
                </c:pt>
                <c:pt idx="313">
                  <c:v>-159</c:v>
                </c:pt>
                <c:pt idx="314">
                  <c:v>-181</c:v>
                </c:pt>
                <c:pt idx="315">
                  <c:v>-180</c:v>
                </c:pt>
                <c:pt idx="316">
                  <c:v>-164</c:v>
                </c:pt>
                <c:pt idx="317">
                  <c:v>-152</c:v>
                </c:pt>
                <c:pt idx="318">
                  <c:v>-140</c:v>
                </c:pt>
                <c:pt idx="319">
                  <c:v>-140</c:v>
                </c:pt>
                <c:pt idx="320">
                  <c:v>-146</c:v>
                </c:pt>
                <c:pt idx="321">
                  <c:v>-147</c:v>
                </c:pt>
                <c:pt idx="322">
                  <c:v>-154</c:v>
                </c:pt>
                <c:pt idx="323">
                  <c:v>-167</c:v>
                </c:pt>
                <c:pt idx="324">
                  <c:v>-175</c:v>
                </c:pt>
                <c:pt idx="325">
                  <c:v>-173</c:v>
                </c:pt>
                <c:pt idx="326">
                  <c:v>-165</c:v>
                </c:pt>
                <c:pt idx="327">
                  <c:v>-148</c:v>
                </c:pt>
                <c:pt idx="328">
                  <c:v>-137</c:v>
                </c:pt>
                <c:pt idx="329">
                  <c:v>-140</c:v>
                </c:pt>
                <c:pt idx="330">
                  <c:v>-154</c:v>
                </c:pt>
                <c:pt idx="331">
                  <c:v>-176</c:v>
                </c:pt>
                <c:pt idx="332">
                  <c:v>-195</c:v>
                </c:pt>
                <c:pt idx="333">
                  <c:v>-207</c:v>
                </c:pt>
                <c:pt idx="334">
                  <c:v>-209</c:v>
                </c:pt>
                <c:pt idx="335">
                  <c:v>-206</c:v>
                </c:pt>
                <c:pt idx="336">
                  <c:v>-203</c:v>
                </c:pt>
                <c:pt idx="337">
                  <c:v>-202</c:v>
                </c:pt>
                <c:pt idx="338">
                  <c:v>-193</c:v>
                </c:pt>
                <c:pt idx="339">
                  <c:v>-181</c:v>
                </c:pt>
                <c:pt idx="340">
                  <c:v>-171</c:v>
                </c:pt>
                <c:pt idx="341">
                  <c:v>-165</c:v>
                </c:pt>
                <c:pt idx="342">
                  <c:v>-180</c:v>
                </c:pt>
                <c:pt idx="343">
                  <c:v>-200</c:v>
                </c:pt>
                <c:pt idx="344">
                  <c:v>-216</c:v>
                </c:pt>
                <c:pt idx="345">
                  <c:v>-232</c:v>
                </c:pt>
                <c:pt idx="346">
                  <c:v>-233</c:v>
                </c:pt>
                <c:pt idx="347">
                  <c:v>-225</c:v>
                </c:pt>
                <c:pt idx="348">
                  <c:v>-213</c:v>
                </c:pt>
                <c:pt idx="349">
                  <c:v>-197</c:v>
                </c:pt>
                <c:pt idx="350">
                  <c:v>-187</c:v>
                </c:pt>
                <c:pt idx="351">
                  <c:v>-182</c:v>
                </c:pt>
                <c:pt idx="352">
                  <c:v>-182</c:v>
                </c:pt>
                <c:pt idx="353">
                  <c:v>-185</c:v>
                </c:pt>
                <c:pt idx="354">
                  <c:v>-192</c:v>
                </c:pt>
                <c:pt idx="355">
                  <c:v>-200</c:v>
                </c:pt>
                <c:pt idx="356">
                  <c:v>-199</c:v>
                </c:pt>
                <c:pt idx="357">
                  <c:v>-198</c:v>
                </c:pt>
                <c:pt idx="358">
                  <c:v>-191</c:v>
                </c:pt>
                <c:pt idx="359">
                  <c:v>-184</c:v>
                </c:pt>
                <c:pt idx="360">
                  <c:v>-185</c:v>
                </c:pt>
                <c:pt idx="361">
                  <c:v>-188</c:v>
                </c:pt>
                <c:pt idx="362">
                  <c:v>-181</c:v>
                </c:pt>
                <c:pt idx="363">
                  <c:v>-170</c:v>
                </c:pt>
                <c:pt idx="364">
                  <c:v>-164</c:v>
                </c:pt>
                <c:pt idx="365">
                  <c:v>-157</c:v>
                </c:pt>
                <c:pt idx="366">
                  <c:v>-164</c:v>
                </c:pt>
                <c:pt idx="367">
                  <c:v>-176</c:v>
                </c:pt>
                <c:pt idx="368">
                  <c:v>-184</c:v>
                </c:pt>
                <c:pt idx="369">
                  <c:v>-191</c:v>
                </c:pt>
                <c:pt idx="370">
                  <c:v>-193</c:v>
                </c:pt>
                <c:pt idx="371">
                  <c:v>-196</c:v>
                </c:pt>
                <c:pt idx="372">
                  <c:v>-198</c:v>
                </c:pt>
                <c:pt idx="373">
                  <c:v>-194</c:v>
                </c:pt>
                <c:pt idx="374">
                  <c:v>-191</c:v>
                </c:pt>
                <c:pt idx="375">
                  <c:v>-175</c:v>
                </c:pt>
                <c:pt idx="376">
                  <c:v>-154</c:v>
                </c:pt>
                <c:pt idx="377">
                  <c:v>-141</c:v>
                </c:pt>
                <c:pt idx="378">
                  <c:v>-127</c:v>
                </c:pt>
                <c:pt idx="379">
                  <c:v>-124</c:v>
                </c:pt>
                <c:pt idx="380">
                  <c:v>-130</c:v>
                </c:pt>
                <c:pt idx="381">
                  <c:v>-141</c:v>
                </c:pt>
                <c:pt idx="382">
                  <c:v>-158</c:v>
                </c:pt>
                <c:pt idx="383">
                  <c:v>-167</c:v>
                </c:pt>
                <c:pt idx="384">
                  <c:v>-168</c:v>
                </c:pt>
                <c:pt idx="385">
                  <c:v>-156</c:v>
                </c:pt>
                <c:pt idx="386">
                  <c:v>-125</c:v>
                </c:pt>
                <c:pt idx="387">
                  <c:v>-102</c:v>
                </c:pt>
                <c:pt idx="388">
                  <c:v>-91.7</c:v>
                </c:pt>
                <c:pt idx="389">
                  <c:v>-95</c:v>
                </c:pt>
                <c:pt idx="390">
                  <c:v>-108</c:v>
                </c:pt>
                <c:pt idx="391">
                  <c:v>-118</c:v>
                </c:pt>
                <c:pt idx="392">
                  <c:v>-124</c:v>
                </c:pt>
                <c:pt idx="393">
                  <c:v>-120</c:v>
                </c:pt>
                <c:pt idx="394">
                  <c:v>-113</c:v>
                </c:pt>
                <c:pt idx="395">
                  <c:v>-103</c:v>
                </c:pt>
                <c:pt idx="396">
                  <c:v>-78.8</c:v>
                </c:pt>
                <c:pt idx="397">
                  <c:v>-61.7</c:v>
                </c:pt>
                <c:pt idx="398">
                  <c:v>-61.1</c:v>
                </c:pt>
                <c:pt idx="399">
                  <c:v>-70.7</c:v>
                </c:pt>
                <c:pt idx="400">
                  <c:v>-95.2</c:v>
                </c:pt>
              </c:numCache>
            </c:numRef>
          </c:val>
          <c:smooth val="0"/>
          <c:extLst>
            <c:ext xmlns:c16="http://schemas.microsoft.com/office/drawing/2014/chart" uri="{C3380CC4-5D6E-409C-BE32-E72D297353CC}">
              <c16:uniqueId val="{00000005-7C0F-EB4E-BC0A-849F02FED2E7}"/>
            </c:ext>
          </c:extLst>
        </c:ser>
        <c:ser>
          <c:idx val="0"/>
          <c:order val="6"/>
          <c:tx>
            <c:strRef>
              <c:f>'K4'!$I$1</c:f>
              <c:strCache>
                <c:ptCount val="1"/>
                <c:pt idx="0">
                  <c:v>100 hours</c:v>
                </c:pt>
              </c:strCache>
            </c:strRef>
          </c:tx>
          <c:spPr>
            <a:ln w="28575" cap="rnd">
              <a:solidFill>
                <a:srgbClr val="7030A0"/>
              </a:solidFill>
              <a:round/>
            </a:ln>
            <a:effectLst/>
          </c:spPr>
          <c:marker>
            <c:symbol val="none"/>
          </c:marker>
          <c:cat>
            <c:numRef>
              <c:f>'K4'!$A$800:$A$1200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'K4'!$I$800:$I$1200</c:f>
              <c:numCache>
                <c:formatCode>0.00E+00</c:formatCode>
                <c:ptCount val="401"/>
                <c:pt idx="0">
                  <c:v>-57.9</c:v>
                </c:pt>
                <c:pt idx="1">
                  <c:v>-50</c:v>
                </c:pt>
                <c:pt idx="2">
                  <c:v>-41.6</c:v>
                </c:pt>
                <c:pt idx="3">
                  <c:v>-38.1</c:v>
                </c:pt>
                <c:pt idx="4">
                  <c:v>-34.6</c:v>
                </c:pt>
                <c:pt idx="5">
                  <c:v>-32</c:v>
                </c:pt>
                <c:pt idx="6">
                  <c:v>-25.7</c:v>
                </c:pt>
                <c:pt idx="7">
                  <c:v>-13.5</c:v>
                </c:pt>
                <c:pt idx="8">
                  <c:v>-4.3899999999999997</c:v>
                </c:pt>
                <c:pt idx="9">
                  <c:v>-2.44</c:v>
                </c:pt>
                <c:pt idx="10">
                  <c:v>-5.53</c:v>
                </c:pt>
                <c:pt idx="11">
                  <c:v>-8.39</c:v>
                </c:pt>
                <c:pt idx="12">
                  <c:v>-9.89</c:v>
                </c:pt>
                <c:pt idx="13">
                  <c:v>-9.91</c:v>
                </c:pt>
                <c:pt idx="14">
                  <c:v>-22.9</c:v>
                </c:pt>
                <c:pt idx="15">
                  <c:v>-41.8</c:v>
                </c:pt>
                <c:pt idx="16">
                  <c:v>-52.9</c:v>
                </c:pt>
                <c:pt idx="17">
                  <c:v>-56.2</c:v>
                </c:pt>
                <c:pt idx="18">
                  <c:v>-54.2</c:v>
                </c:pt>
                <c:pt idx="19">
                  <c:v>-40</c:v>
                </c:pt>
                <c:pt idx="20">
                  <c:v>-30.6</c:v>
                </c:pt>
                <c:pt idx="21">
                  <c:v>-24.6</c:v>
                </c:pt>
                <c:pt idx="22">
                  <c:v>-14.2</c:v>
                </c:pt>
                <c:pt idx="23">
                  <c:v>-11.5</c:v>
                </c:pt>
                <c:pt idx="24">
                  <c:v>-0.72699999999999998</c:v>
                </c:pt>
                <c:pt idx="25">
                  <c:v>9.84</c:v>
                </c:pt>
                <c:pt idx="26">
                  <c:v>1.32</c:v>
                </c:pt>
                <c:pt idx="27">
                  <c:v>-16.600000000000001</c:v>
                </c:pt>
                <c:pt idx="28">
                  <c:v>-35.700000000000003</c:v>
                </c:pt>
                <c:pt idx="29">
                  <c:v>-62</c:v>
                </c:pt>
                <c:pt idx="30">
                  <c:v>-80.3</c:v>
                </c:pt>
                <c:pt idx="31">
                  <c:v>-82.7</c:v>
                </c:pt>
                <c:pt idx="32">
                  <c:v>-83.7</c:v>
                </c:pt>
                <c:pt idx="33">
                  <c:v>-67.599999999999994</c:v>
                </c:pt>
                <c:pt idx="34">
                  <c:v>-53.1</c:v>
                </c:pt>
                <c:pt idx="35">
                  <c:v>-46.5</c:v>
                </c:pt>
                <c:pt idx="36">
                  <c:v>-37.4</c:v>
                </c:pt>
                <c:pt idx="37">
                  <c:v>-32.1</c:v>
                </c:pt>
                <c:pt idx="38">
                  <c:v>-31.7</c:v>
                </c:pt>
                <c:pt idx="39">
                  <c:v>-18.2</c:v>
                </c:pt>
                <c:pt idx="40">
                  <c:v>-6.59</c:v>
                </c:pt>
                <c:pt idx="41">
                  <c:v>1.89</c:v>
                </c:pt>
                <c:pt idx="42">
                  <c:v>6.72</c:v>
                </c:pt>
                <c:pt idx="43">
                  <c:v>7.94</c:v>
                </c:pt>
                <c:pt idx="44">
                  <c:v>1.1399999999999999</c:v>
                </c:pt>
                <c:pt idx="45">
                  <c:v>-3.59</c:v>
                </c:pt>
                <c:pt idx="46">
                  <c:v>-6.31</c:v>
                </c:pt>
                <c:pt idx="47">
                  <c:v>-6.17</c:v>
                </c:pt>
                <c:pt idx="48">
                  <c:v>-3.31</c:v>
                </c:pt>
                <c:pt idx="49">
                  <c:v>-0.71</c:v>
                </c:pt>
                <c:pt idx="50">
                  <c:v>4.16</c:v>
                </c:pt>
                <c:pt idx="51">
                  <c:v>3.46</c:v>
                </c:pt>
                <c:pt idx="52">
                  <c:v>-3.78</c:v>
                </c:pt>
                <c:pt idx="53">
                  <c:v>-13.4</c:v>
                </c:pt>
                <c:pt idx="54">
                  <c:v>-16.7</c:v>
                </c:pt>
                <c:pt idx="55">
                  <c:v>-14.7</c:v>
                </c:pt>
                <c:pt idx="56">
                  <c:v>-5.59</c:v>
                </c:pt>
                <c:pt idx="57">
                  <c:v>10.4</c:v>
                </c:pt>
                <c:pt idx="58">
                  <c:v>28.5</c:v>
                </c:pt>
                <c:pt idx="59">
                  <c:v>44.2</c:v>
                </c:pt>
                <c:pt idx="60">
                  <c:v>47.8</c:v>
                </c:pt>
                <c:pt idx="61">
                  <c:v>48.9</c:v>
                </c:pt>
                <c:pt idx="62">
                  <c:v>45.2</c:v>
                </c:pt>
                <c:pt idx="63">
                  <c:v>38.200000000000003</c:v>
                </c:pt>
                <c:pt idx="64">
                  <c:v>40.299999999999997</c:v>
                </c:pt>
                <c:pt idx="65">
                  <c:v>45</c:v>
                </c:pt>
                <c:pt idx="66">
                  <c:v>42.3</c:v>
                </c:pt>
                <c:pt idx="67">
                  <c:v>35.799999999999997</c:v>
                </c:pt>
                <c:pt idx="68">
                  <c:v>25.6</c:v>
                </c:pt>
                <c:pt idx="69">
                  <c:v>17.3</c:v>
                </c:pt>
                <c:pt idx="70">
                  <c:v>19.7</c:v>
                </c:pt>
                <c:pt idx="71">
                  <c:v>22.7</c:v>
                </c:pt>
                <c:pt idx="72">
                  <c:v>26.3</c:v>
                </c:pt>
                <c:pt idx="73">
                  <c:v>29.9</c:v>
                </c:pt>
                <c:pt idx="74">
                  <c:v>17</c:v>
                </c:pt>
                <c:pt idx="75">
                  <c:v>2.85</c:v>
                </c:pt>
                <c:pt idx="76">
                  <c:v>4.5199999999999996</c:v>
                </c:pt>
                <c:pt idx="77">
                  <c:v>3.66</c:v>
                </c:pt>
                <c:pt idx="78">
                  <c:v>8.58</c:v>
                </c:pt>
                <c:pt idx="79">
                  <c:v>22.8</c:v>
                </c:pt>
                <c:pt idx="80">
                  <c:v>33.6</c:v>
                </c:pt>
                <c:pt idx="81">
                  <c:v>38.700000000000003</c:v>
                </c:pt>
                <c:pt idx="82">
                  <c:v>38.799999999999997</c:v>
                </c:pt>
                <c:pt idx="83">
                  <c:v>32.4</c:v>
                </c:pt>
                <c:pt idx="84">
                  <c:v>26.8</c:v>
                </c:pt>
                <c:pt idx="85">
                  <c:v>24.3</c:v>
                </c:pt>
                <c:pt idx="86">
                  <c:v>26.8</c:v>
                </c:pt>
                <c:pt idx="87">
                  <c:v>34.799999999999997</c:v>
                </c:pt>
                <c:pt idx="88">
                  <c:v>45.2</c:v>
                </c:pt>
                <c:pt idx="89">
                  <c:v>57.8</c:v>
                </c:pt>
                <c:pt idx="90">
                  <c:v>67</c:v>
                </c:pt>
                <c:pt idx="91">
                  <c:v>70.7</c:v>
                </c:pt>
                <c:pt idx="92">
                  <c:v>73.2</c:v>
                </c:pt>
                <c:pt idx="93">
                  <c:v>60.6</c:v>
                </c:pt>
                <c:pt idx="94">
                  <c:v>33.700000000000003</c:v>
                </c:pt>
                <c:pt idx="95">
                  <c:v>20.100000000000001</c:v>
                </c:pt>
                <c:pt idx="96">
                  <c:v>14.3</c:v>
                </c:pt>
                <c:pt idx="97">
                  <c:v>6.73</c:v>
                </c:pt>
                <c:pt idx="98">
                  <c:v>0.58399999999999996</c:v>
                </c:pt>
                <c:pt idx="99">
                  <c:v>2.75</c:v>
                </c:pt>
                <c:pt idx="100">
                  <c:v>-1.61</c:v>
                </c:pt>
                <c:pt idx="101">
                  <c:v>-5.24</c:v>
                </c:pt>
                <c:pt idx="102">
                  <c:v>1.35</c:v>
                </c:pt>
                <c:pt idx="103">
                  <c:v>10.7</c:v>
                </c:pt>
                <c:pt idx="104">
                  <c:v>22.2</c:v>
                </c:pt>
                <c:pt idx="105">
                  <c:v>28.9</c:v>
                </c:pt>
                <c:pt idx="106">
                  <c:v>42.7</c:v>
                </c:pt>
                <c:pt idx="107">
                  <c:v>50.8</c:v>
                </c:pt>
                <c:pt idx="108">
                  <c:v>47.5</c:v>
                </c:pt>
                <c:pt idx="109">
                  <c:v>34.299999999999997</c:v>
                </c:pt>
                <c:pt idx="110">
                  <c:v>24.4</c:v>
                </c:pt>
                <c:pt idx="111">
                  <c:v>25.1</c:v>
                </c:pt>
                <c:pt idx="112">
                  <c:v>40.9</c:v>
                </c:pt>
                <c:pt idx="113">
                  <c:v>71.599999999999994</c:v>
                </c:pt>
                <c:pt idx="114">
                  <c:v>101</c:v>
                </c:pt>
                <c:pt idx="115">
                  <c:v>115</c:v>
                </c:pt>
                <c:pt idx="116">
                  <c:v>118</c:v>
                </c:pt>
                <c:pt idx="117">
                  <c:v>111</c:v>
                </c:pt>
                <c:pt idx="118">
                  <c:v>102</c:v>
                </c:pt>
                <c:pt idx="119">
                  <c:v>97.9</c:v>
                </c:pt>
                <c:pt idx="120">
                  <c:v>88.3</c:v>
                </c:pt>
                <c:pt idx="121">
                  <c:v>79.099999999999994</c:v>
                </c:pt>
                <c:pt idx="122">
                  <c:v>71.599999999999994</c:v>
                </c:pt>
                <c:pt idx="123">
                  <c:v>61.6</c:v>
                </c:pt>
                <c:pt idx="124">
                  <c:v>57.7</c:v>
                </c:pt>
                <c:pt idx="125">
                  <c:v>63.3</c:v>
                </c:pt>
                <c:pt idx="126">
                  <c:v>72</c:v>
                </c:pt>
                <c:pt idx="127">
                  <c:v>80.7</c:v>
                </c:pt>
                <c:pt idx="128">
                  <c:v>88.7</c:v>
                </c:pt>
                <c:pt idx="129">
                  <c:v>89.6</c:v>
                </c:pt>
                <c:pt idx="130">
                  <c:v>86.6</c:v>
                </c:pt>
                <c:pt idx="131">
                  <c:v>81.7</c:v>
                </c:pt>
                <c:pt idx="132">
                  <c:v>82.1</c:v>
                </c:pt>
                <c:pt idx="133">
                  <c:v>90.2</c:v>
                </c:pt>
                <c:pt idx="134">
                  <c:v>96.1</c:v>
                </c:pt>
                <c:pt idx="135">
                  <c:v>113</c:v>
                </c:pt>
                <c:pt idx="136">
                  <c:v>127</c:v>
                </c:pt>
                <c:pt idx="137">
                  <c:v>138</c:v>
                </c:pt>
                <c:pt idx="138">
                  <c:v>152</c:v>
                </c:pt>
                <c:pt idx="139">
                  <c:v>148</c:v>
                </c:pt>
                <c:pt idx="140">
                  <c:v>141</c:v>
                </c:pt>
                <c:pt idx="141">
                  <c:v>136</c:v>
                </c:pt>
                <c:pt idx="142">
                  <c:v>125</c:v>
                </c:pt>
                <c:pt idx="143">
                  <c:v>121</c:v>
                </c:pt>
                <c:pt idx="144">
                  <c:v>126</c:v>
                </c:pt>
                <c:pt idx="145">
                  <c:v>127</c:v>
                </c:pt>
                <c:pt idx="146">
                  <c:v>129</c:v>
                </c:pt>
                <c:pt idx="147">
                  <c:v>143</c:v>
                </c:pt>
                <c:pt idx="148">
                  <c:v>158</c:v>
                </c:pt>
                <c:pt idx="149">
                  <c:v>166</c:v>
                </c:pt>
                <c:pt idx="150">
                  <c:v>172</c:v>
                </c:pt>
                <c:pt idx="151">
                  <c:v>163</c:v>
                </c:pt>
                <c:pt idx="152">
                  <c:v>155</c:v>
                </c:pt>
                <c:pt idx="153">
                  <c:v>151</c:v>
                </c:pt>
                <c:pt idx="154">
                  <c:v>162</c:v>
                </c:pt>
                <c:pt idx="155">
                  <c:v>177</c:v>
                </c:pt>
                <c:pt idx="156">
                  <c:v>193</c:v>
                </c:pt>
                <c:pt idx="157">
                  <c:v>197</c:v>
                </c:pt>
                <c:pt idx="158">
                  <c:v>189</c:v>
                </c:pt>
                <c:pt idx="159">
                  <c:v>184</c:v>
                </c:pt>
                <c:pt idx="160">
                  <c:v>179</c:v>
                </c:pt>
                <c:pt idx="161">
                  <c:v>177</c:v>
                </c:pt>
                <c:pt idx="162">
                  <c:v>191</c:v>
                </c:pt>
                <c:pt idx="163">
                  <c:v>202</c:v>
                </c:pt>
                <c:pt idx="164">
                  <c:v>214</c:v>
                </c:pt>
                <c:pt idx="165">
                  <c:v>228</c:v>
                </c:pt>
                <c:pt idx="166">
                  <c:v>246</c:v>
                </c:pt>
                <c:pt idx="167">
                  <c:v>262</c:v>
                </c:pt>
                <c:pt idx="168">
                  <c:v>280</c:v>
                </c:pt>
                <c:pt idx="169">
                  <c:v>292</c:v>
                </c:pt>
                <c:pt idx="170">
                  <c:v>292</c:v>
                </c:pt>
                <c:pt idx="171">
                  <c:v>289</c:v>
                </c:pt>
                <c:pt idx="172">
                  <c:v>284</c:v>
                </c:pt>
                <c:pt idx="173">
                  <c:v>278</c:v>
                </c:pt>
                <c:pt idx="174">
                  <c:v>282</c:v>
                </c:pt>
                <c:pt idx="175">
                  <c:v>292</c:v>
                </c:pt>
                <c:pt idx="176">
                  <c:v>311</c:v>
                </c:pt>
                <c:pt idx="177">
                  <c:v>332</c:v>
                </c:pt>
                <c:pt idx="178">
                  <c:v>353</c:v>
                </c:pt>
                <c:pt idx="179">
                  <c:v>381</c:v>
                </c:pt>
                <c:pt idx="180">
                  <c:v>397</c:v>
                </c:pt>
                <c:pt idx="181">
                  <c:v>406</c:v>
                </c:pt>
                <c:pt idx="182">
                  <c:v>412</c:v>
                </c:pt>
                <c:pt idx="183">
                  <c:v>420</c:v>
                </c:pt>
                <c:pt idx="184">
                  <c:v>429</c:v>
                </c:pt>
                <c:pt idx="185">
                  <c:v>441</c:v>
                </c:pt>
                <c:pt idx="186">
                  <c:v>466</c:v>
                </c:pt>
                <c:pt idx="187">
                  <c:v>478</c:v>
                </c:pt>
                <c:pt idx="188">
                  <c:v>493</c:v>
                </c:pt>
                <c:pt idx="189">
                  <c:v>510</c:v>
                </c:pt>
                <c:pt idx="190">
                  <c:v>519</c:v>
                </c:pt>
                <c:pt idx="191">
                  <c:v>530</c:v>
                </c:pt>
                <c:pt idx="192">
                  <c:v>548</c:v>
                </c:pt>
                <c:pt idx="193">
                  <c:v>561</c:v>
                </c:pt>
                <c:pt idx="194">
                  <c:v>572</c:v>
                </c:pt>
                <c:pt idx="195">
                  <c:v>580</c:v>
                </c:pt>
                <c:pt idx="196">
                  <c:v>580</c:v>
                </c:pt>
                <c:pt idx="197">
                  <c:v>570</c:v>
                </c:pt>
                <c:pt idx="198">
                  <c:v>556</c:v>
                </c:pt>
                <c:pt idx="199">
                  <c:v>551</c:v>
                </c:pt>
                <c:pt idx="200">
                  <c:v>555</c:v>
                </c:pt>
                <c:pt idx="201">
                  <c:v>563</c:v>
                </c:pt>
                <c:pt idx="202">
                  <c:v>578</c:v>
                </c:pt>
                <c:pt idx="203">
                  <c:v>598</c:v>
                </c:pt>
                <c:pt idx="204">
                  <c:v>604</c:v>
                </c:pt>
                <c:pt idx="205">
                  <c:v>600</c:v>
                </c:pt>
                <c:pt idx="206">
                  <c:v>609</c:v>
                </c:pt>
                <c:pt idx="207">
                  <c:v>614</c:v>
                </c:pt>
                <c:pt idx="208">
                  <c:v>614</c:v>
                </c:pt>
                <c:pt idx="209">
                  <c:v>617</c:v>
                </c:pt>
                <c:pt idx="210">
                  <c:v>611</c:v>
                </c:pt>
                <c:pt idx="211">
                  <c:v>587</c:v>
                </c:pt>
                <c:pt idx="212">
                  <c:v>567</c:v>
                </c:pt>
                <c:pt idx="213">
                  <c:v>552</c:v>
                </c:pt>
                <c:pt idx="214">
                  <c:v>538</c:v>
                </c:pt>
                <c:pt idx="215">
                  <c:v>542</c:v>
                </c:pt>
                <c:pt idx="216">
                  <c:v>554</c:v>
                </c:pt>
                <c:pt idx="217">
                  <c:v>568</c:v>
                </c:pt>
                <c:pt idx="218">
                  <c:v>574</c:v>
                </c:pt>
                <c:pt idx="219">
                  <c:v>570</c:v>
                </c:pt>
                <c:pt idx="220">
                  <c:v>554</c:v>
                </c:pt>
                <c:pt idx="221">
                  <c:v>538</c:v>
                </c:pt>
                <c:pt idx="222">
                  <c:v>519</c:v>
                </c:pt>
                <c:pt idx="223">
                  <c:v>500</c:v>
                </c:pt>
                <c:pt idx="224">
                  <c:v>487</c:v>
                </c:pt>
                <c:pt idx="225">
                  <c:v>475</c:v>
                </c:pt>
                <c:pt idx="226">
                  <c:v>464</c:v>
                </c:pt>
                <c:pt idx="227">
                  <c:v>457</c:v>
                </c:pt>
                <c:pt idx="228">
                  <c:v>449</c:v>
                </c:pt>
                <c:pt idx="229">
                  <c:v>439</c:v>
                </c:pt>
                <c:pt idx="230">
                  <c:v>433</c:v>
                </c:pt>
                <c:pt idx="231">
                  <c:v>437</c:v>
                </c:pt>
                <c:pt idx="232">
                  <c:v>440</c:v>
                </c:pt>
                <c:pt idx="233">
                  <c:v>437</c:v>
                </c:pt>
                <c:pt idx="234">
                  <c:v>427</c:v>
                </c:pt>
                <c:pt idx="235">
                  <c:v>408</c:v>
                </c:pt>
                <c:pt idx="236">
                  <c:v>388</c:v>
                </c:pt>
                <c:pt idx="237">
                  <c:v>386</c:v>
                </c:pt>
                <c:pt idx="238">
                  <c:v>400</c:v>
                </c:pt>
                <c:pt idx="239">
                  <c:v>409</c:v>
                </c:pt>
                <c:pt idx="240">
                  <c:v>419</c:v>
                </c:pt>
                <c:pt idx="241">
                  <c:v>411</c:v>
                </c:pt>
                <c:pt idx="242">
                  <c:v>383</c:v>
                </c:pt>
                <c:pt idx="243">
                  <c:v>353</c:v>
                </c:pt>
                <c:pt idx="244">
                  <c:v>330</c:v>
                </c:pt>
                <c:pt idx="245">
                  <c:v>318</c:v>
                </c:pt>
                <c:pt idx="246">
                  <c:v>313</c:v>
                </c:pt>
                <c:pt idx="247">
                  <c:v>312</c:v>
                </c:pt>
                <c:pt idx="248">
                  <c:v>306</c:v>
                </c:pt>
                <c:pt idx="249">
                  <c:v>292</c:v>
                </c:pt>
                <c:pt idx="250">
                  <c:v>286</c:v>
                </c:pt>
                <c:pt idx="251">
                  <c:v>294</c:v>
                </c:pt>
                <c:pt idx="252">
                  <c:v>305</c:v>
                </c:pt>
                <c:pt idx="253">
                  <c:v>303</c:v>
                </c:pt>
                <c:pt idx="254">
                  <c:v>298</c:v>
                </c:pt>
                <c:pt idx="255">
                  <c:v>291</c:v>
                </c:pt>
                <c:pt idx="256">
                  <c:v>282</c:v>
                </c:pt>
                <c:pt idx="257">
                  <c:v>279</c:v>
                </c:pt>
                <c:pt idx="258">
                  <c:v>269</c:v>
                </c:pt>
                <c:pt idx="259">
                  <c:v>245</c:v>
                </c:pt>
                <c:pt idx="260">
                  <c:v>217</c:v>
                </c:pt>
                <c:pt idx="261">
                  <c:v>196</c:v>
                </c:pt>
                <c:pt idx="262">
                  <c:v>181</c:v>
                </c:pt>
                <c:pt idx="263">
                  <c:v>160</c:v>
                </c:pt>
                <c:pt idx="264">
                  <c:v>139</c:v>
                </c:pt>
                <c:pt idx="265">
                  <c:v>120</c:v>
                </c:pt>
                <c:pt idx="266">
                  <c:v>108</c:v>
                </c:pt>
                <c:pt idx="267">
                  <c:v>114</c:v>
                </c:pt>
                <c:pt idx="268">
                  <c:v>120</c:v>
                </c:pt>
                <c:pt idx="269">
                  <c:v>119</c:v>
                </c:pt>
                <c:pt idx="270">
                  <c:v>113</c:v>
                </c:pt>
                <c:pt idx="271">
                  <c:v>108</c:v>
                </c:pt>
                <c:pt idx="272">
                  <c:v>103</c:v>
                </c:pt>
                <c:pt idx="273">
                  <c:v>96.3</c:v>
                </c:pt>
                <c:pt idx="274">
                  <c:v>93.5</c:v>
                </c:pt>
                <c:pt idx="275">
                  <c:v>86</c:v>
                </c:pt>
                <c:pt idx="276">
                  <c:v>78.2</c:v>
                </c:pt>
                <c:pt idx="277">
                  <c:v>71.2</c:v>
                </c:pt>
                <c:pt idx="278">
                  <c:v>60.6</c:v>
                </c:pt>
                <c:pt idx="279">
                  <c:v>53.7</c:v>
                </c:pt>
                <c:pt idx="280">
                  <c:v>42.7</c:v>
                </c:pt>
                <c:pt idx="281">
                  <c:v>42.9</c:v>
                </c:pt>
                <c:pt idx="282">
                  <c:v>51.3</c:v>
                </c:pt>
                <c:pt idx="283">
                  <c:v>49.2</c:v>
                </c:pt>
                <c:pt idx="284">
                  <c:v>38</c:v>
                </c:pt>
                <c:pt idx="285">
                  <c:v>23.9</c:v>
                </c:pt>
                <c:pt idx="286">
                  <c:v>11.2</c:v>
                </c:pt>
                <c:pt idx="287">
                  <c:v>8.94</c:v>
                </c:pt>
                <c:pt idx="288">
                  <c:v>28.4</c:v>
                </c:pt>
                <c:pt idx="289">
                  <c:v>48.9</c:v>
                </c:pt>
                <c:pt idx="290">
                  <c:v>57.4</c:v>
                </c:pt>
                <c:pt idx="291">
                  <c:v>50.2</c:v>
                </c:pt>
                <c:pt idx="292">
                  <c:v>32.299999999999997</c:v>
                </c:pt>
                <c:pt idx="293">
                  <c:v>12.4</c:v>
                </c:pt>
                <c:pt idx="294">
                  <c:v>-13.1</c:v>
                </c:pt>
                <c:pt idx="295">
                  <c:v>-27.7</c:v>
                </c:pt>
                <c:pt idx="296">
                  <c:v>-32.299999999999997</c:v>
                </c:pt>
                <c:pt idx="297">
                  <c:v>-31.6</c:v>
                </c:pt>
                <c:pt idx="298">
                  <c:v>-27.5</c:v>
                </c:pt>
                <c:pt idx="299">
                  <c:v>-20.5</c:v>
                </c:pt>
                <c:pt idx="300">
                  <c:v>-19.2</c:v>
                </c:pt>
                <c:pt idx="301">
                  <c:v>-26.4</c:v>
                </c:pt>
                <c:pt idx="302">
                  <c:v>-34.6</c:v>
                </c:pt>
                <c:pt idx="303">
                  <c:v>-33.799999999999997</c:v>
                </c:pt>
                <c:pt idx="304">
                  <c:v>-36.5</c:v>
                </c:pt>
                <c:pt idx="305">
                  <c:v>-46.4</c:v>
                </c:pt>
                <c:pt idx="306">
                  <c:v>-60.5</c:v>
                </c:pt>
                <c:pt idx="307">
                  <c:v>-77.2</c:v>
                </c:pt>
                <c:pt idx="308">
                  <c:v>-85.5</c:v>
                </c:pt>
                <c:pt idx="309">
                  <c:v>-83.5</c:v>
                </c:pt>
                <c:pt idx="310">
                  <c:v>-69</c:v>
                </c:pt>
                <c:pt idx="311">
                  <c:v>-59.4</c:v>
                </c:pt>
                <c:pt idx="312">
                  <c:v>-55.4</c:v>
                </c:pt>
                <c:pt idx="313">
                  <c:v>-54.5</c:v>
                </c:pt>
                <c:pt idx="314">
                  <c:v>-61.5</c:v>
                </c:pt>
                <c:pt idx="315">
                  <c:v>-70.7</c:v>
                </c:pt>
                <c:pt idx="316">
                  <c:v>-82</c:v>
                </c:pt>
                <c:pt idx="317">
                  <c:v>-88.9</c:v>
                </c:pt>
                <c:pt idx="318">
                  <c:v>-85</c:v>
                </c:pt>
                <c:pt idx="319">
                  <c:v>-78.5</c:v>
                </c:pt>
                <c:pt idx="320">
                  <c:v>-80</c:v>
                </c:pt>
                <c:pt idx="321">
                  <c:v>-87.7</c:v>
                </c:pt>
                <c:pt idx="322">
                  <c:v>-95.6</c:v>
                </c:pt>
                <c:pt idx="323">
                  <c:v>-108</c:v>
                </c:pt>
                <c:pt idx="324">
                  <c:v>-103</c:v>
                </c:pt>
                <c:pt idx="325">
                  <c:v>-92.3</c:v>
                </c:pt>
                <c:pt idx="326">
                  <c:v>-87.1</c:v>
                </c:pt>
                <c:pt idx="327">
                  <c:v>-81</c:v>
                </c:pt>
                <c:pt idx="328">
                  <c:v>-79.8</c:v>
                </c:pt>
                <c:pt idx="329">
                  <c:v>-86.4</c:v>
                </c:pt>
                <c:pt idx="330">
                  <c:v>-90</c:v>
                </c:pt>
                <c:pt idx="331">
                  <c:v>-84.1</c:v>
                </c:pt>
                <c:pt idx="332">
                  <c:v>-69.8</c:v>
                </c:pt>
                <c:pt idx="333">
                  <c:v>-56.8</c:v>
                </c:pt>
                <c:pt idx="334">
                  <c:v>-50.1</c:v>
                </c:pt>
                <c:pt idx="335">
                  <c:v>-55.2</c:v>
                </c:pt>
                <c:pt idx="336">
                  <c:v>-62</c:v>
                </c:pt>
                <c:pt idx="337">
                  <c:v>-69.3</c:v>
                </c:pt>
                <c:pt idx="338">
                  <c:v>-81.3</c:v>
                </c:pt>
                <c:pt idx="339">
                  <c:v>-94.8</c:v>
                </c:pt>
                <c:pt idx="340">
                  <c:v>-111</c:v>
                </c:pt>
                <c:pt idx="341">
                  <c:v>-131</c:v>
                </c:pt>
                <c:pt idx="342">
                  <c:v>-133</c:v>
                </c:pt>
                <c:pt idx="343">
                  <c:v>-112</c:v>
                </c:pt>
                <c:pt idx="344">
                  <c:v>-95.4</c:v>
                </c:pt>
                <c:pt idx="345">
                  <c:v>-79.599999999999994</c:v>
                </c:pt>
                <c:pt idx="346">
                  <c:v>-73</c:v>
                </c:pt>
                <c:pt idx="347">
                  <c:v>-86.5</c:v>
                </c:pt>
                <c:pt idx="348">
                  <c:v>-108</c:v>
                </c:pt>
                <c:pt idx="349">
                  <c:v>-129</c:v>
                </c:pt>
                <c:pt idx="350">
                  <c:v>-134</c:v>
                </c:pt>
                <c:pt idx="351">
                  <c:v>-126</c:v>
                </c:pt>
                <c:pt idx="352">
                  <c:v>-108</c:v>
                </c:pt>
                <c:pt idx="353">
                  <c:v>-91.8</c:v>
                </c:pt>
                <c:pt idx="354">
                  <c:v>-92.2</c:v>
                </c:pt>
                <c:pt idx="355">
                  <c:v>-97</c:v>
                </c:pt>
                <c:pt idx="356">
                  <c:v>-92.2</c:v>
                </c:pt>
                <c:pt idx="357">
                  <c:v>-88</c:v>
                </c:pt>
                <c:pt idx="358">
                  <c:v>-86.6</c:v>
                </c:pt>
                <c:pt idx="359">
                  <c:v>-93.8</c:v>
                </c:pt>
                <c:pt idx="360">
                  <c:v>-110</c:v>
                </c:pt>
                <c:pt idx="361">
                  <c:v>-118</c:v>
                </c:pt>
                <c:pt idx="362">
                  <c:v>-118</c:v>
                </c:pt>
                <c:pt idx="363">
                  <c:v>-113</c:v>
                </c:pt>
                <c:pt idx="364">
                  <c:v>-113</c:v>
                </c:pt>
                <c:pt idx="365">
                  <c:v>-121</c:v>
                </c:pt>
                <c:pt idx="366">
                  <c:v>-121</c:v>
                </c:pt>
                <c:pt idx="367">
                  <c:v>-123</c:v>
                </c:pt>
                <c:pt idx="368">
                  <c:v>-107</c:v>
                </c:pt>
                <c:pt idx="369">
                  <c:v>-80.3</c:v>
                </c:pt>
                <c:pt idx="370">
                  <c:v>-67</c:v>
                </c:pt>
                <c:pt idx="371">
                  <c:v>-57.9</c:v>
                </c:pt>
                <c:pt idx="372">
                  <c:v>-74.599999999999994</c:v>
                </c:pt>
                <c:pt idx="373">
                  <c:v>-103</c:v>
                </c:pt>
                <c:pt idx="374">
                  <c:v>-116</c:v>
                </c:pt>
                <c:pt idx="375">
                  <c:v>-124</c:v>
                </c:pt>
                <c:pt idx="376">
                  <c:v>-123</c:v>
                </c:pt>
                <c:pt idx="377">
                  <c:v>-126</c:v>
                </c:pt>
                <c:pt idx="378">
                  <c:v>-133</c:v>
                </c:pt>
                <c:pt idx="379">
                  <c:v>-131</c:v>
                </c:pt>
                <c:pt idx="380">
                  <c:v>-118</c:v>
                </c:pt>
                <c:pt idx="381">
                  <c:v>-92.1</c:v>
                </c:pt>
                <c:pt idx="382">
                  <c:v>-69.5</c:v>
                </c:pt>
                <c:pt idx="383">
                  <c:v>-48.4</c:v>
                </c:pt>
                <c:pt idx="384">
                  <c:v>-38.799999999999997</c:v>
                </c:pt>
                <c:pt idx="385">
                  <c:v>-45.2</c:v>
                </c:pt>
                <c:pt idx="386">
                  <c:v>-52.5</c:v>
                </c:pt>
                <c:pt idx="387">
                  <c:v>-59.3</c:v>
                </c:pt>
                <c:pt idx="388">
                  <c:v>-67.2</c:v>
                </c:pt>
                <c:pt idx="389">
                  <c:v>-75.7</c:v>
                </c:pt>
                <c:pt idx="390">
                  <c:v>-80.5</c:v>
                </c:pt>
                <c:pt idx="391">
                  <c:v>-84.7</c:v>
                </c:pt>
                <c:pt idx="392">
                  <c:v>-87.3</c:v>
                </c:pt>
                <c:pt idx="393">
                  <c:v>-72.900000000000006</c:v>
                </c:pt>
                <c:pt idx="394">
                  <c:v>-55</c:v>
                </c:pt>
                <c:pt idx="395">
                  <c:v>-50.2</c:v>
                </c:pt>
                <c:pt idx="396">
                  <c:v>-53</c:v>
                </c:pt>
                <c:pt idx="397">
                  <c:v>-58.1</c:v>
                </c:pt>
                <c:pt idx="398">
                  <c:v>-65.3</c:v>
                </c:pt>
                <c:pt idx="399">
                  <c:v>-64.7</c:v>
                </c:pt>
                <c:pt idx="400">
                  <c:v>-57.2</c:v>
                </c:pt>
              </c:numCache>
            </c:numRef>
          </c:val>
          <c:smooth val="0"/>
          <c:extLst>
            <c:ext xmlns:c16="http://schemas.microsoft.com/office/drawing/2014/chart" uri="{C3380CC4-5D6E-409C-BE32-E72D297353CC}">
              <c16:uniqueId val="{00000006-7C0F-EB4E-BC0A-849F02FED2E7}"/>
            </c:ext>
          </c:extLst>
        </c:ser>
        <c:dLbls>
          <c:showLegendKey val="0"/>
          <c:showVal val="0"/>
          <c:showCatName val="0"/>
          <c:showSerName val="0"/>
          <c:showPercent val="0"/>
          <c:showBubbleSize val="0"/>
        </c:dLbls>
        <c:smooth val="0"/>
        <c:axId val="1830096384"/>
        <c:axId val="1829837072"/>
      </c:lineChart>
      <c:catAx>
        <c:axId val="183009638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829837072"/>
        <c:crosses val="autoZero"/>
        <c:auto val="1"/>
        <c:lblAlgn val="ctr"/>
        <c:lblOffset val="100"/>
        <c:tickLblSkip val="125"/>
        <c:noMultiLvlLbl val="0"/>
      </c:catAx>
      <c:valAx>
        <c:axId val="1829837072"/>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830096384"/>
        <c:crosses val="autoZero"/>
        <c:crossBetween val="between"/>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UVB CsPbI3 5% PVP Nonsubmerged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'P4'!$B$1</c:f>
              <c:strCache>
                <c:ptCount val="1"/>
                <c:pt idx="0">
                  <c:v>0 hours</c:v>
                </c:pt>
              </c:strCache>
            </c:strRef>
          </c:tx>
          <c:spPr>
            <a:ln w="28575" cap="rnd">
              <a:solidFill>
                <a:schemeClr val="accent2"/>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'P4'!$B$800:$B$1200</c:f>
              <c:numCache>
                <c:formatCode>General</c:formatCode>
                <c:ptCount val="401"/>
                <c:pt idx="0">
                  <c:v>-240</c:v>
                </c:pt>
                <c:pt idx="1">
                  <c:v>-228</c:v>
                </c:pt>
                <c:pt idx="2">
                  <c:v>-212</c:v>
                </c:pt>
                <c:pt idx="3">
                  <c:v>-198</c:v>
                </c:pt>
                <c:pt idx="4">
                  <c:v>-192</c:v>
                </c:pt>
                <c:pt idx="5">
                  <c:v>-192</c:v>
                </c:pt>
                <c:pt idx="6">
                  <c:v>-187</c:v>
                </c:pt>
                <c:pt idx="7">
                  <c:v>-178</c:v>
                </c:pt>
                <c:pt idx="8">
                  <c:v>-177</c:v>
                </c:pt>
                <c:pt idx="9">
                  <c:v>-169</c:v>
                </c:pt>
                <c:pt idx="10">
                  <c:v>-160</c:v>
                </c:pt>
                <c:pt idx="11">
                  <c:v>-154</c:v>
                </c:pt>
                <c:pt idx="12">
                  <c:v>-146</c:v>
                </c:pt>
                <c:pt idx="13">
                  <c:v>-140</c:v>
                </c:pt>
                <c:pt idx="14">
                  <c:v>-139</c:v>
                </c:pt>
                <c:pt idx="15">
                  <c:v>-141</c:v>
                </c:pt>
                <c:pt idx="16">
                  <c:v>-136</c:v>
                </c:pt>
                <c:pt idx="17">
                  <c:v>-127</c:v>
                </c:pt>
                <c:pt idx="18">
                  <c:v>-117</c:v>
                </c:pt>
                <c:pt idx="19">
                  <c:v>-106</c:v>
                </c:pt>
                <c:pt idx="20">
                  <c:v>-106</c:v>
                </c:pt>
                <c:pt idx="21">
                  <c:v>-120</c:v>
                </c:pt>
                <c:pt idx="22">
                  <c:v>-137</c:v>
                </c:pt>
                <c:pt idx="23">
                  <c:v>-153</c:v>
                </c:pt>
                <c:pt idx="24">
                  <c:v>-172</c:v>
                </c:pt>
                <c:pt idx="25">
                  <c:v>-184</c:v>
                </c:pt>
                <c:pt idx="26">
                  <c:v>-183</c:v>
                </c:pt>
                <c:pt idx="27">
                  <c:v>-177</c:v>
                </c:pt>
                <c:pt idx="28">
                  <c:v>-171</c:v>
                </c:pt>
                <c:pt idx="29">
                  <c:v>-162</c:v>
                </c:pt>
                <c:pt idx="30">
                  <c:v>-158</c:v>
                </c:pt>
                <c:pt idx="31">
                  <c:v>-157</c:v>
                </c:pt>
                <c:pt idx="32">
                  <c:v>-161</c:v>
                </c:pt>
                <c:pt idx="33">
                  <c:v>-159</c:v>
                </c:pt>
                <c:pt idx="34">
                  <c:v>-163</c:v>
                </c:pt>
                <c:pt idx="35">
                  <c:v>-168</c:v>
                </c:pt>
                <c:pt idx="36">
                  <c:v>-175</c:v>
                </c:pt>
                <c:pt idx="37">
                  <c:v>-180</c:v>
                </c:pt>
                <c:pt idx="38">
                  <c:v>-181</c:v>
                </c:pt>
                <c:pt idx="39">
                  <c:v>-176</c:v>
                </c:pt>
                <c:pt idx="40">
                  <c:v>-161</c:v>
                </c:pt>
                <c:pt idx="41">
                  <c:v>-144</c:v>
                </c:pt>
                <c:pt idx="42">
                  <c:v>-130</c:v>
                </c:pt>
                <c:pt idx="43">
                  <c:v>-117</c:v>
                </c:pt>
                <c:pt idx="44">
                  <c:v>-107</c:v>
                </c:pt>
                <c:pt idx="45">
                  <c:v>-101</c:v>
                </c:pt>
                <c:pt idx="46">
                  <c:v>-99.2</c:v>
                </c:pt>
                <c:pt idx="47">
                  <c:v>-103</c:v>
                </c:pt>
                <c:pt idx="48">
                  <c:v>-119</c:v>
                </c:pt>
                <c:pt idx="49">
                  <c:v>-137</c:v>
                </c:pt>
                <c:pt idx="50">
                  <c:v>-154</c:v>
                </c:pt>
                <c:pt idx="51">
                  <c:v>-163</c:v>
                </c:pt>
                <c:pt idx="52">
                  <c:v>-162</c:v>
                </c:pt>
                <c:pt idx="53">
                  <c:v>-150</c:v>
                </c:pt>
                <c:pt idx="54">
                  <c:v>-139</c:v>
                </c:pt>
                <c:pt idx="55">
                  <c:v>-119</c:v>
                </c:pt>
                <c:pt idx="56">
                  <c:v>-97.6</c:v>
                </c:pt>
                <c:pt idx="57">
                  <c:v>-72.8</c:v>
                </c:pt>
                <c:pt idx="58">
                  <c:v>-41.8</c:v>
                </c:pt>
                <c:pt idx="59">
                  <c:v>-28.8</c:v>
                </c:pt>
                <c:pt idx="60">
                  <c:v>-26.3</c:v>
                </c:pt>
                <c:pt idx="61">
                  <c:v>-24.6</c:v>
                </c:pt>
                <c:pt idx="62">
                  <c:v>-35.299999999999997</c:v>
                </c:pt>
                <c:pt idx="63">
                  <c:v>-41.3</c:v>
                </c:pt>
                <c:pt idx="64">
                  <c:v>-31.9</c:v>
                </c:pt>
                <c:pt idx="65">
                  <c:v>-37.4</c:v>
                </c:pt>
                <c:pt idx="66">
                  <c:v>-40.700000000000003</c:v>
                </c:pt>
                <c:pt idx="67">
                  <c:v>-42</c:v>
                </c:pt>
                <c:pt idx="68">
                  <c:v>-47.2</c:v>
                </c:pt>
                <c:pt idx="69">
                  <c:v>-46.1</c:v>
                </c:pt>
                <c:pt idx="70">
                  <c:v>-31.6</c:v>
                </c:pt>
                <c:pt idx="71">
                  <c:v>-10.3</c:v>
                </c:pt>
                <c:pt idx="72">
                  <c:v>11.8</c:v>
                </c:pt>
                <c:pt idx="73">
                  <c:v>28.6</c:v>
                </c:pt>
                <c:pt idx="74">
                  <c:v>51.5</c:v>
                </c:pt>
                <c:pt idx="75">
                  <c:v>68.099999999999994</c:v>
                </c:pt>
                <c:pt idx="76">
                  <c:v>73.900000000000006</c:v>
                </c:pt>
                <c:pt idx="77">
                  <c:v>77.7</c:v>
                </c:pt>
                <c:pt idx="78">
                  <c:v>75.7</c:v>
                </c:pt>
                <c:pt idx="79">
                  <c:v>60.8</c:v>
                </c:pt>
                <c:pt idx="80">
                  <c:v>39.799999999999997</c:v>
                </c:pt>
                <c:pt idx="81">
                  <c:v>24.5</c:v>
                </c:pt>
                <c:pt idx="82">
                  <c:v>14</c:v>
                </c:pt>
                <c:pt idx="83">
                  <c:v>13.7</c:v>
                </c:pt>
                <c:pt idx="84">
                  <c:v>23.9</c:v>
                </c:pt>
                <c:pt idx="85">
                  <c:v>39.5</c:v>
                </c:pt>
                <c:pt idx="86">
                  <c:v>59.8</c:v>
                </c:pt>
                <c:pt idx="87">
                  <c:v>75.099999999999994</c:v>
                </c:pt>
                <c:pt idx="88">
                  <c:v>76.900000000000006</c:v>
                </c:pt>
                <c:pt idx="89">
                  <c:v>89.4</c:v>
                </c:pt>
                <c:pt idx="90">
                  <c:v>105</c:v>
                </c:pt>
                <c:pt idx="91">
                  <c:v>121</c:v>
                </c:pt>
                <c:pt idx="92">
                  <c:v>154</c:v>
                </c:pt>
                <c:pt idx="93">
                  <c:v>192</c:v>
                </c:pt>
                <c:pt idx="94">
                  <c:v>214</c:v>
                </c:pt>
                <c:pt idx="95">
                  <c:v>222</c:v>
                </c:pt>
                <c:pt idx="96">
                  <c:v>221</c:v>
                </c:pt>
                <c:pt idx="97">
                  <c:v>213</c:v>
                </c:pt>
                <c:pt idx="98">
                  <c:v>209</c:v>
                </c:pt>
                <c:pt idx="99">
                  <c:v>214</c:v>
                </c:pt>
                <c:pt idx="100">
                  <c:v>226</c:v>
                </c:pt>
                <c:pt idx="101">
                  <c:v>229</c:v>
                </c:pt>
                <c:pt idx="102">
                  <c:v>229</c:v>
                </c:pt>
                <c:pt idx="103">
                  <c:v>229</c:v>
                </c:pt>
                <c:pt idx="104">
                  <c:v>237</c:v>
                </c:pt>
                <c:pt idx="105">
                  <c:v>257</c:v>
                </c:pt>
                <c:pt idx="106">
                  <c:v>294</c:v>
                </c:pt>
                <c:pt idx="107">
                  <c:v>341</c:v>
                </c:pt>
                <c:pt idx="108">
                  <c:v>380</c:v>
                </c:pt>
                <c:pt idx="109">
                  <c:v>409</c:v>
                </c:pt>
                <c:pt idx="110">
                  <c:v>435</c:v>
                </c:pt>
                <c:pt idx="111">
                  <c:v>438</c:v>
                </c:pt>
                <c:pt idx="112">
                  <c:v>433</c:v>
                </c:pt>
                <c:pt idx="113">
                  <c:v>438</c:v>
                </c:pt>
                <c:pt idx="114">
                  <c:v>443</c:v>
                </c:pt>
                <c:pt idx="115">
                  <c:v>455</c:v>
                </c:pt>
                <c:pt idx="116">
                  <c:v>487</c:v>
                </c:pt>
                <c:pt idx="117">
                  <c:v>536</c:v>
                </c:pt>
                <c:pt idx="118">
                  <c:v>593</c:v>
                </c:pt>
                <c:pt idx="119">
                  <c:v>649</c:v>
                </c:pt>
                <c:pt idx="120">
                  <c:v>705</c:v>
                </c:pt>
                <c:pt idx="121">
                  <c:v>747</c:v>
                </c:pt>
                <c:pt idx="122">
                  <c:v>779</c:v>
                </c:pt>
                <c:pt idx="123">
                  <c:v>808</c:v>
                </c:pt>
                <c:pt idx="124">
                  <c:v>838</c:v>
                </c:pt>
                <c:pt idx="125">
                  <c:v>874</c:v>
                </c:pt>
                <c:pt idx="126">
                  <c:v>913</c:v>
                </c:pt>
                <c:pt idx="127">
                  <c:v>948</c:v>
                </c:pt>
                <c:pt idx="128">
                  <c:v>987</c:v>
                </c:pt>
                <c:pt idx="129">
                  <c:v>1030</c:v>
                </c:pt>
                <c:pt idx="130">
                  <c:v>1070</c:v>
                </c:pt>
                <c:pt idx="131">
                  <c:v>1120</c:v>
                </c:pt>
                <c:pt idx="132">
                  <c:v>1180</c:v>
                </c:pt>
                <c:pt idx="133">
                  <c:v>1230</c:v>
                </c:pt>
                <c:pt idx="134">
                  <c:v>1290</c:v>
                </c:pt>
                <c:pt idx="135">
                  <c:v>1370</c:v>
                </c:pt>
                <c:pt idx="136">
                  <c:v>1470</c:v>
                </c:pt>
                <c:pt idx="137">
                  <c:v>1570</c:v>
                </c:pt>
                <c:pt idx="138">
                  <c:v>1670</c:v>
                </c:pt>
                <c:pt idx="139">
                  <c:v>1760</c:v>
                </c:pt>
                <c:pt idx="140">
                  <c:v>1830</c:v>
                </c:pt>
                <c:pt idx="141">
                  <c:v>1900</c:v>
                </c:pt>
                <c:pt idx="142">
                  <c:v>1970</c:v>
                </c:pt>
                <c:pt idx="143">
                  <c:v>2050</c:v>
                </c:pt>
                <c:pt idx="144">
                  <c:v>2140</c:v>
                </c:pt>
                <c:pt idx="145">
                  <c:v>2250</c:v>
                </c:pt>
                <c:pt idx="146">
                  <c:v>2360</c:v>
                </c:pt>
                <c:pt idx="147">
                  <c:v>2490</c:v>
                </c:pt>
                <c:pt idx="148">
                  <c:v>2610</c:v>
                </c:pt>
                <c:pt idx="149">
                  <c:v>2730</c:v>
                </c:pt>
                <c:pt idx="150">
                  <c:v>2850</c:v>
                </c:pt>
                <c:pt idx="151">
                  <c:v>2980</c:v>
                </c:pt>
                <c:pt idx="152">
                  <c:v>3130</c:v>
                </c:pt>
                <c:pt idx="153">
                  <c:v>3280</c:v>
                </c:pt>
                <c:pt idx="154">
                  <c:v>3440</c:v>
                </c:pt>
                <c:pt idx="155">
                  <c:v>3600</c:v>
                </c:pt>
                <c:pt idx="156">
                  <c:v>3760</c:v>
                </c:pt>
                <c:pt idx="157">
                  <c:v>3940</c:v>
                </c:pt>
                <c:pt idx="158">
                  <c:v>4130</c:v>
                </c:pt>
                <c:pt idx="159">
                  <c:v>4340</c:v>
                </c:pt>
                <c:pt idx="160">
                  <c:v>4570</c:v>
                </c:pt>
                <c:pt idx="161">
                  <c:v>4810</c:v>
                </c:pt>
                <c:pt idx="162">
                  <c:v>5050</c:v>
                </c:pt>
                <c:pt idx="163">
                  <c:v>5280</c:v>
                </c:pt>
                <c:pt idx="164">
                  <c:v>5500</c:v>
                </c:pt>
                <c:pt idx="165">
                  <c:v>5720</c:v>
                </c:pt>
                <c:pt idx="166">
                  <c:v>5940</c:v>
                </c:pt>
                <c:pt idx="167">
                  <c:v>6200</c:v>
                </c:pt>
                <c:pt idx="168">
                  <c:v>6490</c:v>
                </c:pt>
                <c:pt idx="169">
                  <c:v>6780</c:v>
                </c:pt>
                <c:pt idx="170">
                  <c:v>7060</c:v>
                </c:pt>
                <c:pt idx="171">
                  <c:v>7320</c:v>
                </c:pt>
                <c:pt idx="172">
                  <c:v>7590</c:v>
                </c:pt>
                <c:pt idx="173">
                  <c:v>7890</c:v>
                </c:pt>
                <c:pt idx="174">
                  <c:v>8210</c:v>
                </c:pt>
                <c:pt idx="175">
                  <c:v>8550</c:v>
                </c:pt>
                <c:pt idx="176">
                  <c:v>8900</c:v>
                </c:pt>
                <c:pt idx="177">
                  <c:v>9280</c:v>
                </c:pt>
                <c:pt idx="178">
                  <c:v>9650</c:v>
                </c:pt>
                <c:pt idx="179">
                  <c:v>10000</c:v>
                </c:pt>
                <c:pt idx="180">
                  <c:v>10400</c:v>
                </c:pt>
                <c:pt idx="181">
                  <c:v>10800</c:v>
                </c:pt>
                <c:pt idx="182">
                  <c:v>11200</c:v>
                </c:pt>
                <c:pt idx="183">
                  <c:v>11600</c:v>
                </c:pt>
                <c:pt idx="184">
                  <c:v>12000</c:v>
                </c:pt>
                <c:pt idx="185">
                  <c:v>12400</c:v>
                </c:pt>
                <c:pt idx="186">
                  <c:v>12800</c:v>
                </c:pt>
                <c:pt idx="187">
                  <c:v>13200</c:v>
                </c:pt>
                <c:pt idx="188">
                  <c:v>13600</c:v>
                </c:pt>
                <c:pt idx="189">
                  <c:v>13900</c:v>
                </c:pt>
                <c:pt idx="190">
                  <c:v>14300</c:v>
                </c:pt>
                <c:pt idx="191">
                  <c:v>14700</c:v>
                </c:pt>
                <c:pt idx="192">
                  <c:v>15100</c:v>
                </c:pt>
                <c:pt idx="193">
                  <c:v>15400</c:v>
                </c:pt>
                <c:pt idx="194">
                  <c:v>15800</c:v>
                </c:pt>
                <c:pt idx="195">
                  <c:v>16100</c:v>
                </c:pt>
                <c:pt idx="196">
                  <c:v>16400</c:v>
                </c:pt>
                <c:pt idx="197">
                  <c:v>16700</c:v>
                </c:pt>
                <c:pt idx="198">
                  <c:v>17000</c:v>
                </c:pt>
                <c:pt idx="199">
                  <c:v>17200</c:v>
                </c:pt>
                <c:pt idx="200">
                  <c:v>17400</c:v>
                </c:pt>
                <c:pt idx="201">
                  <c:v>17600</c:v>
                </c:pt>
                <c:pt idx="202">
                  <c:v>17800</c:v>
                </c:pt>
                <c:pt idx="203">
                  <c:v>17900</c:v>
                </c:pt>
                <c:pt idx="204">
                  <c:v>18000</c:v>
                </c:pt>
                <c:pt idx="205">
                  <c:v>18100</c:v>
                </c:pt>
                <c:pt idx="206">
                  <c:v>18100</c:v>
                </c:pt>
                <c:pt idx="207">
                  <c:v>18100</c:v>
                </c:pt>
                <c:pt idx="208">
                  <c:v>18000</c:v>
                </c:pt>
                <c:pt idx="209">
                  <c:v>18000</c:v>
                </c:pt>
                <c:pt idx="210">
                  <c:v>17900</c:v>
                </c:pt>
                <c:pt idx="211">
                  <c:v>17800</c:v>
                </c:pt>
                <c:pt idx="212">
                  <c:v>17700</c:v>
                </c:pt>
                <c:pt idx="213">
                  <c:v>17500</c:v>
                </c:pt>
                <c:pt idx="214">
                  <c:v>17300</c:v>
                </c:pt>
                <c:pt idx="215">
                  <c:v>17100</c:v>
                </c:pt>
                <c:pt idx="216">
                  <c:v>16800</c:v>
                </c:pt>
                <c:pt idx="217">
                  <c:v>16500</c:v>
                </c:pt>
                <c:pt idx="218">
                  <c:v>16300</c:v>
                </c:pt>
                <c:pt idx="219">
                  <c:v>16100</c:v>
                </c:pt>
                <c:pt idx="220">
                  <c:v>15800</c:v>
                </c:pt>
                <c:pt idx="221">
                  <c:v>15600</c:v>
                </c:pt>
                <c:pt idx="222">
                  <c:v>15300</c:v>
                </c:pt>
                <c:pt idx="223">
                  <c:v>15000</c:v>
                </c:pt>
                <c:pt idx="224">
                  <c:v>14700</c:v>
                </c:pt>
                <c:pt idx="225">
                  <c:v>14300</c:v>
                </c:pt>
                <c:pt idx="226">
                  <c:v>14000</c:v>
                </c:pt>
                <c:pt idx="227">
                  <c:v>13600</c:v>
                </c:pt>
                <c:pt idx="228">
                  <c:v>13300</c:v>
                </c:pt>
                <c:pt idx="229">
                  <c:v>13000</c:v>
                </c:pt>
                <c:pt idx="230">
                  <c:v>12700</c:v>
                </c:pt>
                <c:pt idx="231">
                  <c:v>12400</c:v>
                </c:pt>
                <c:pt idx="232">
                  <c:v>12100</c:v>
                </c:pt>
                <c:pt idx="233">
                  <c:v>11800</c:v>
                </c:pt>
                <c:pt idx="234">
                  <c:v>11500</c:v>
                </c:pt>
                <c:pt idx="235">
                  <c:v>11200</c:v>
                </c:pt>
                <c:pt idx="236">
                  <c:v>10900</c:v>
                </c:pt>
                <c:pt idx="237">
                  <c:v>10600</c:v>
                </c:pt>
                <c:pt idx="238">
                  <c:v>10400</c:v>
                </c:pt>
                <c:pt idx="239">
                  <c:v>10100</c:v>
                </c:pt>
                <c:pt idx="240">
                  <c:v>9860</c:v>
                </c:pt>
                <c:pt idx="241">
                  <c:v>9610</c:v>
                </c:pt>
                <c:pt idx="242">
                  <c:v>9350</c:v>
                </c:pt>
                <c:pt idx="243">
                  <c:v>9110</c:v>
                </c:pt>
                <c:pt idx="244">
                  <c:v>8870</c:v>
                </c:pt>
                <c:pt idx="245">
                  <c:v>8620</c:v>
                </c:pt>
                <c:pt idx="246">
                  <c:v>8360</c:v>
                </c:pt>
                <c:pt idx="247">
                  <c:v>8110</c:v>
                </c:pt>
                <c:pt idx="248">
                  <c:v>7880</c:v>
                </c:pt>
                <c:pt idx="249">
                  <c:v>7660</c:v>
                </c:pt>
                <c:pt idx="250">
                  <c:v>7490</c:v>
                </c:pt>
                <c:pt idx="251">
                  <c:v>7310</c:v>
                </c:pt>
                <c:pt idx="252">
                  <c:v>7120</c:v>
                </c:pt>
                <c:pt idx="253">
                  <c:v>6940</c:v>
                </c:pt>
                <c:pt idx="254">
                  <c:v>6770</c:v>
                </c:pt>
                <c:pt idx="255">
                  <c:v>6580</c:v>
                </c:pt>
                <c:pt idx="256">
                  <c:v>6410</c:v>
                </c:pt>
                <c:pt idx="257">
                  <c:v>6230</c:v>
                </c:pt>
                <c:pt idx="258">
                  <c:v>6050</c:v>
                </c:pt>
                <c:pt idx="259">
                  <c:v>5870</c:v>
                </c:pt>
                <c:pt idx="260">
                  <c:v>5710</c:v>
                </c:pt>
                <c:pt idx="261">
                  <c:v>5550</c:v>
                </c:pt>
                <c:pt idx="262">
                  <c:v>5390</c:v>
                </c:pt>
                <c:pt idx="263">
                  <c:v>5240</c:v>
                </c:pt>
                <c:pt idx="264">
                  <c:v>5090</c:v>
                </c:pt>
                <c:pt idx="265">
                  <c:v>4970</c:v>
                </c:pt>
                <c:pt idx="266">
                  <c:v>4850</c:v>
                </c:pt>
                <c:pt idx="267">
                  <c:v>4750</c:v>
                </c:pt>
                <c:pt idx="268">
                  <c:v>4640</c:v>
                </c:pt>
                <c:pt idx="269">
                  <c:v>4520</c:v>
                </c:pt>
                <c:pt idx="270">
                  <c:v>4380</c:v>
                </c:pt>
                <c:pt idx="271">
                  <c:v>4240</c:v>
                </c:pt>
                <c:pt idx="272">
                  <c:v>4100</c:v>
                </c:pt>
                <c:pt idx="273">
                  <c:v>3960</c:v>
                </c:pt>
                <c:pt idx="274">
                  <c:v>3840</c:v>
                </c:pt>
                <c:pt idx="275">
                  <c:v>3710</c:v>
                </c:pt>
                <c:pt idx="276">
                  <c:v>3590</c:v>
                </c:pt>
                <c:pt idx="277">
                  <c:v>3470</c:v>
                </c:pt>
                <c:pt idx="278">
                  <c:v>3350</c:v>
                </c:pt>
                <c:pt idx="279">
                  <c:v>3240</c:v>
                </c:pt>
                <c:pt idx="280">
                  <c:v>3130</c:v>
                </c:pt>
                <c:pt idx="281">
                  <c:v>3000</c:v>
                </c:pt>
                <c:pt idx="282">
                  <c:v>2900</c:v>
                </c:pt>
                <c:pt idx="283">
                  <c:v>2810</c:v>
                </c:pt>
                <c:pt idx="284">
                  <c:v>2730</c:v>
                </c:pt>
                <c:pt idx="285">
                  <c:v>2660</c:v>
                </c:pt>
                <c:pt idx="286">
                  <c:v>2580</c:v>
                </c:pt>
                <c:pt idx="287">
                  <c:v>2480</c:v>
                </c:pt>
                <c:pt idx="288">
                  <c:v>2380</c:v>
                </c:pt>
                <c:pt idx="289">
                  <c:v>2280</c:v>
                </c:pt>
                <c:pt idx="290">
                  <c:v>2220</c:v>
                </c:pt>
                <c:pt idx="291">
                  <c:v>2150</c:v>
                </c:pt>
                <c:pt idx="292">
                  <c:v>2100</c:v>
                </c:pt>
                <c:pt idx="293">
                  <c:v>2030</c:v>
                </c:pt>
                <c:pt idx="294">
                  <c:v>1950</c:v>
                </c:pt>
                <c:pt idx="295">
                  <c:v>1880</c:v>
                </c:pt>
                <c:pt idx="296">
                  <c:v>1810</c:v>
                </c:pt>
                <c:pt idx="297">
                  <c:v>1750</c:v>
                </c:pt>
                <c:pt idx="298">
                  <c:v>1700</c:v>
                </c:pt>
                <c:pt idx="299">
                  <c:v>1630</c:v>
                </c:pt>
                <c:pt idx="300">
                  <c:v>1570</c:v>
                </c:pt>
                <c:pt idx="301">
                  <c:v>1500</c:v>
                </c:pt>
                <c:pt idx="302">
                  <c:v>1430</c:v>
                </c:pt>
                <c:pt idx="303">
                  <c:v>1380</c:v>
                </c:pt>
                <c:pt idx="304">
                  <c:v>1320</c:v>
                </c:pt>
                <c:pt idx="305">
                  <c:v>1270</c:v>
                </c:pt>
                <c:pt idx="306">
                  <c:v>1200</c:v>
                </c:pt>
                <c:pt idx="307">
                  <c:v>1140</c:v>
                </c:pt>
                <c:pt idx="308">
                  <c:v>1100</c:v>
                </c:pt>
                <c:pt idx="309">
                  <c:v>1070</c:v>
                </c:pt>
                <c:pt idx="310">
                  <c:v>1050</c:v>
                </c:pt>
                <c:pt idx="311">
                  <c:v>1020</c:v>
                </c:pt>
                <c:pt idx="312">
                  <c:v>975</c:v>
                </c:pt>
                <c:pt idx="313">
                  <c:v>930</c:v>
                </c:pt>
                <c:pt idx="314">
                  <c:v>887</c:v>
                </c:pt>
                <c:pt idx="315">
                  <c:v>853</c:v>
                </c:pt>
                <c:pt idx="316">
                  <c:v>815</c:v>
                </c:pt>
                <c:pt idx="317">
                  <c:v>780</c:v>
                </c:pt>
                <c:pt idx="318">
                  <c:v>758</c:v>
                </c:pt>
                <c:pt idx="319">
                  <c:v>735</c:v>
                </c:pt>
                <c:pt idx="320">
                  <c:v>711</c:v>
                </c:pt>
                <c:pt idx="321">
                  <c:v>681</c:v>
                </c:pt>
                <c:pt idx="322">
                  <c:v>651</c:v>
                </c:pt>
                <c:pt idx="323">
                  <c:v>622</c:v>
                </c:pt>
                <c:pt idx="324">
                  <c:v>601</c:v>
                </c:pt>
                <c:pt idx="325">
                  <c:v>587</c:v>
                </c:pt>
                <c:pt idx="326">
                  <c:v>570</c:v>
                </c:pt>
                <c:pt idx="327">
                  <c:v>554</c:v>
                </c:pt>
                <c:pt idx="328">
                  <c:v>545</c:v>
                </c:pt>
                <c:pt idx="329">
                  <c:v>530</c:v>
                </c:pt>
                <c:pt idx="330">
                  <c:v>512</c:v>
                </c:pt>
                <c:pt idx="331">
                  <c:v>488</c:v>
                </c:pt>
                <c:pt idx="332">
                  <c:v>457</c:v>
                </c:pt>
                <c:pt idx="333">
                  <c:v>420</c:v>
                </c:pt>
                <c:pt idx="334">
                  <c:v>389</c:v>
                </c:pt>
                <c:pt idx="335">
                  <c:v>365</c:v>
                </c:pt>
                <c:pt idx="336">
                  <c:v>344</c:v>
                </c:pt>
                <c:pt idx="337">
                  <c:v>334</c:v>
                </c:pt>
                <c:pt idx="338">
                  <c:v>326</c:v>
                </c:pt>
                <c:pt idx="339">
                  <c:v>307</c:v>
                </c:pt>
                <c:pt idx="340">
                  <c:v>279</c:v>
                </c:pt>
                <c:pt idx="341">
                  <c:v>242</c:v>
                </c:pt>
                <c:pt idx="342">
                  <c:v>211</c:v>
                </c:pt>
                <c:pt idx="343">
                  <c:v>192</c:v>
                </c:pt>
                <c:pt idx="344">
                  <c:v>195</c:v>
                </c:pt>
                <c:pt idx="345">
                  <c:v>216</c:v>
                </c:pt>
                <c:pt idx="346">
                  <c:v>242</c:v>
                </c:pt>
                <c:pt idx="347">
                  <c:v>270</c:v>
                </c:pt>
                <c:pt idx="348">
                  <c:v>271</c:v>
                </c:pt>
                <c:pt idx="349">
                  <c:v>259</c:v>
                </c:pt>
                <c:pt idx="350">
                  <c:v>248</c:v>
                </c:pt>
                <c:pt idx="351">
                  <c:v>234</c:v>
                </c:pt>
                <c:pt idx="352">
                  <c:v>230</c:v>
                </c:pt>
                <c:pt idx="353">
                  <c:v>232</c:v>
                </c:pt>
                <c:pt idx="354">
                  <c:v>220</c:v>
                </c:pt>
                <c:pt idx="355">
                  <c:v>201</c:v>
                </c:pt>
                <c:pt idx="356">
                  <c:v>177</c:v>
                </c:pt>
                <c:pt idx="357">
                  <c:v>149</c:v>
                </c:pt>
                <c:pt idx="358">
                  <c:v>131</c:v>
                </c:pt>
                <c:pt idx="359">
                  <c:v>125</c:v>
                </c:pt>
                <c:pt idx="360">
                  <c:v>133</c:v>
                </c:pt>
                <c:pt idx="361">
                  <c:v>140</c:v>
                </c:pt>
                <c:pt idx="362">
                  <c:v>141</c:v>
                </c:pt>
                <c:pt idx="363">
                  <c:v>130</c:v>
                </c:pt>
                <c:pt idx="364">
                  <c:v>110</c:v>
                </c:pt>
                <c:pt idx="365">
                  <c:v>102</c:v>
                </c:pt>
                <c:pt idx="366">
                  <c:v>106</c:v>
                </c:pt>
                <c:pt idx="367">
                  <c:v>123</c:v>
                </c:pt>
                <c:pt idx="368">
                  <c:v>146</c:v>
                </c:pt>
                <c:pt idx="369">
                  <c:v>161</c:v>
                </c:pt>
                <c:pt idx="370">
                  <c:v>169</c:v>
                </c:pt>
                <c:pt idx="371">
                  <c:v>161</c:v>
                </c:pt>
                <c:pt idx="372">
                  <c:v>146</c:v>
                </c:pt>
                <c:pt idx="373">
                  <c:v>133</c:v>
                </c:pt>
                <c:pt idx="374">
                  <c:v>110</c:v>
                </c:pt>
                <c:pt idx="375">
                  <c:v>90.3</c:v>
                </c:pt>
                <c:pt idx="376">
                  <c:v>74.5</c:v>
                </c:pt>
                <c:pt idx="377">
                  <c:v>67.599999999999994</c:v>
                </c:pt>
                <c:pt idx="378">
                  <c:v>77.7</c:v>
                </c:pt>
                <c:pt idx="379">
                  <c:v>96.6</c:v>
                </c:pt>
                <c:pt idx="380">
                  <c:v>110</c:v>
                </c:pt>
                <c:pt idx="381">
                  <c:v>112</c:v>
                </c:pt>
                <c:pt idx="382">
                  <c:v>106</c:v>
                </c:pt>
                <c:pt idx="383">
                  <c:v>98.9</c:v>
                </c:pt>
                <c:pt idx="384">
                  <c:v>80</c:v>
                </c:pt>
                <c:pt idx="385">
                  <c:v>68.099999999999994</c:v>
                </c:pt>
                <c:pt idx="386">
                  <c:v>56.6</c:v>
                </c:pt>
                <c:pt idx="387">
                  <c:v>48.2</c:v>
                </c:pt>
                <c:pt idx="388">
                  <c:v>52.2</c:v>
                </c:pt>
                <c:pt idx="389">
                  <c:v>58.7</c:v>
                </c:pt>
                <c:pt idx="390">
                  <c:v>73.8</c:v>
                </c:pt>
                <c:pt idx="391">
                  <c:v>87.5</c:v>
                </c:pt>
                <c:pt idx="392">
                  <c:v>92.2</c:v>
                </c:pt>
                <c:pt idx="393">
                  <c:v>86</c:v>
                </c:pt>
                <c:pt idx="394">
                  <c:v>69.5</c:v>
                </c:pt>
                <c:pt idx="395">
                  <c:v>49.7</c:v>
                </c:pt>
                <c:pt idx="396">
                  <c:v>52.6</c:v>
                </c:pt>
                <c:pt idx="397">
                  <c:v>59</c:v>
                </c:pt>
                <c:pt idx="398">
                  <c:v>60.3</c:v>
                </c:pt>
                <c:pt idx="399">
                  <c:v>53.9</c:v>
                </c:pt>
                <c:pt idx="400">
                  <c:v>28.8</c:v>
                </c:pt>
              </c:numCache>
            </c:numRef>
          </c:val>
          <c:smooth val="0"/>
          <c:extLst>
            <c:ext xmlns:c16="http://schemas.microsoft.com/office/drawing/2014/chart" uri="{C3380CC4-5D6E-409C-BE32-E72D297353CC}">
              <c16:uniqueId val="{00000000-5B20-CF46-9D55-73A5DAB8E7C3}"/>
            </c:ext>
          </c:extLst>
        </c:ser>
        <c:ser>
          <c:idx val="2"/>
          <c:order val="1"/>
          <c:tx>
            <c:strRef>
              <c:f>'P4'!$C$1</c:f>
              <c:strCache>
                <c:ptCount val="1"/>
                <c:pt idx="0">
                  <c:v>12 hours</c:v>
                </c:pt>
              </c:strCache>
            </c:strRef>
          </c:tx>
          <c:spPr>
            <a:ln w="28575" cap="rnd">
              <a:solidFill>
                <a:schemeClr val="bg1">
                  <a:lumMod val="50000"/>
                </a:schemeClr>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'P4'!$C$800:$C$1200</c:f>
              <c:numCache>
                <c:formatCode>General</c:formatCode>
                <c:ptCount val="401"/>
                <c:pt idx="0">
                  <c:v>-101</c:v>
                </c:pt>
                <c:pt idx="1">
                  <c:v>-99.5</c:v>
                </c:pt>
                <c:pt idx="2">
                  <c:v>-96.9</c:v>
                </c:pt>
                <c:pt idx="3">
                  <c:v>-82.5</c:v>
                </c:pt>
                <c:pt idx="4">
                  <c:v>-63.9</c:v>
                </c:pt>
                <c:pt idx="5">
                  <c:v>-59</c:v>
                </c:pt>
                <c:pt idx="6">
                  <c:v>-59.9</c:v>
                </c:pt>
                <c:pt idx="7">
                  <c:v>-65.400000000000006</c:v>
                </c:pt>
                <c:pt idx="8">
                  <c:v>-72</c:v>
                </c:pt>
                <c:pt idx="9">
                  <c:v>-76.5</c:v>
                </c:pt>
                <c:pt idx="10">
                  <c:v>-80.2</c:v>
                </c:pt>
                <c:pt idx="11">
                  <c:v>-77.7</c:v>
                </c:pt>
                <c:pt idx="12">
                  <c:v>-78.900000000000006</c:v>
                </c:pt>
                <c:pt idx="13">
                  <c:v>-85.2</c:v>
                </c:pt>
                <c:pt idx="14">
                  <c:v>-79.3</c:v>
                </c:pt>
                <c:pt idx="15">
                  <c:v>-75.5</c:v>
                </c:pt>
                <c:pt idx="16">
                  <c:v>-84.5</c:v>
                </c:pt>
                <c:pt idx="17">
                  <c:v>-97.2</c:v>
                </c:pt>
                <c:pt idx="18">
                  <c:v>-115</c:v>
                </c:pt>
                <c:pt idx="19">
                  <c:v>-136</c:v>
                </c:pt>
                <c:pt idx="20">
                  <c:v>-145</c:v>
                </c:pt>
                <c:pt idx="21">
                  <c:v>-144</c:v>
                </c:pt>
                <c:pt idx="22">
                  <c:v>-133</c:v>
                </c:pt>
                <c:pt idx="23">
                  <c:v>-114</c:v>
                </c:pt>
                <c:pt idx="24">
                  <c:v>-99.6</c:v>
                </c:pt>
                <c:pt idx="25">
                  <c:v>-100</c:v>
                </c:pt>
                <c:pt idx="26">
                  <c:v>-100</c:v>
                </c:pt>
                <c:pt idx="27">
                  <c:v>-101</c:v>
                </c:pt>
                <c:pt idx="28">
                  <c:v>-105</c:v>
                </c:pt>
                <c:pt idx="29">
                  <c:v>-104</c:v>
                </c:pt>
                <c:pt idx="30">
                  <c:v>-93.3</c:v>
                </c:pt>
                <c:pt idx="31">
                  <c:v>-84.4</c:v>
                </c:pt>
                <c:pt idx="32">
                  <c:v>-77.8</c:v>
                </c:pt>
                <c:pt idx="33">
                  <c:v>-71.7</c:v>
                </c:pt>
                <c:pt idx="34">
                  <c:v>-69.400000000000006</c:v>
                </c:pt>
                <c:pt idx="35">
                  <c:v>-79.3</c:v>
                </c:pt>
                <c:pt idx="36">
                  <c:v>-89.5</c:v>
                </c:pt>
                <c:pt idx="37">
                  <c:v>-93.1</c:v>
                </c:pt>
                <c:pt idx="38">
                  <c:v>-92.8</c:v>
                </c:pt>
                <c:pt idx="39">
                  <c:v>-89.3</c:v>
                </c:pt>
                <c:pt idx="40">
                  <c:v>-80.5</c:v>
                </c:pt>
                <c:pt idx="41">
                  <c:v>-61.2</c:v>
                </c:pt>
                <c:pt idx="42">
                  <c:v>-44.5</c:v>
                </c:pt>
                <c:pt idx="43">
                  <c:v>-31.1</c:v>
                </c:pt>
                <c:pt idx="44">
                  <c:v>-13.4</c:v>
                </c:pt>
                <c:pt idx="45">
                  <c:v>-1.37</c:v>
                </c:pt>
                <c:pt idx="46">
                  <c:v>-2.08</c:v>
                </c:pt>
                <c:pt idx="47">
                  <c:v>-4.6100000000000003</c:v>
                </c:pt>
                <c:pt idx="48">
                  <c:v>-10</c:v>
                </c:pt>
                <c:pt idx="49">
                  <c:v>-25.1</c:v>
                </c:pt>
                <c:pt idx="50">
                  <c:v>-28.5</c:v>
                </c:pt>
                <c:pt idx="51">
                  <c:v>-26.7</c:v>
                </c:pt>
                <c:pt idx="52">
                  <c:v>-30.7</c:v>
                </c:pt>
                <c:pt idx="53">
                  <c:v>-28.5</c:v>
                </c:pt>
                <c:pt idx="54">
                  <c:v>-25.5</c:v>
                </c:pt>
                <c:pt idx="55">
                  <c:v>-26.8</c:v>
                </c:pt>
                <c:pt idx="56">
                  <c:v>-29.1</c:v>
                </c:pt>
                <c:pt idx="57">
                  <c:v>-36.200000000000003</c:v>
                </c:pt>
                <c:pt idx="58">
                  <c:v>-50.8</c:v>
                </c:pt>
                <c:pt idx="59">
                  <c:v>-59.3</c:v>
                </c:pt>
                <c:pt idx="60">
                  <c:v>-65.3</c:v>
                </c:pt>
                <c:pt idx="61">
                  <c:v>-64.5</c:v>
                </c:pt>
                <c:pt idx="62">
                  <c:v>-64.599999999999994</c:v>
                </c:pt>
                <c:pt idx="63">
                  <c:v>-66.7</c:v>
                </c:pt>
                <c:pt idx="64">
                  <c:v>-71.5</c:v>
                </c:pt>
                <c:pt idx="65">
                  <c:v>-85.8</c:v>
                </c:pt>
                <c:pt idx="66">
                  <c:v>-88.9</c:v>
                </c:pt>
                <c:pt idx="67">
                  <c:v>-95.2</c:v>
                </c:pt>
                <c:pt idx="68">
                  <c:v>-96</c:v>
                </c:pt>
                <c:pt idx="69">
                  <c:v>-85</c:v>
                </c:pt>
                <c:pt idx="70">
                  <c:v>-62.9</c:v>
                </c:pt>
                <c:pt idx="71">
                  <c:v>-45.6</c:v>
                </c:pt>
                <c:pt idx="72">
                  <c:v>-33.4</c:v>
                </c:pt>
                <c:pt idx="73">
                  <c:v>-30.6</c:v>
                </c:pt>
                <c:pt idx="74">
                  <c:v>-32.299999999999997</c:v>
                </c:pt>
                <c:pt idx="75">
                  <c:v>-32.799999999999997</c:v>
                </c:pt>
                <c:pt idx="76">
                  <c:v>-24.9</c:v>
                </c:pt>
                <c:pt idx="77">
                  <c:v>-19.3</c:v>
                </c:pt>
                <c:pt idx="78">
                  <c:v>-16.100000000000001</c:v>
                </c:pt>
                <c:pt idx="79">
                  <c:v>-18.600000000000001</c:v>
                </c:pt>
                <c:pt idx="80">
                  <c:v>-30.6</c:v>
                </c:pt>
                <c:pt idx="81">
                  <c:v>-47.4</c:v>
                </c:pt>
                <c:pt idx="82">
                  <c:v>-62.4</c:v>
                </c:pt>
                <c:pt idx="83">
                  <c:v>-71.8</c:v>
                </c:pt>
                <c:pt idx="84">
                  <c:v>-67.3</c:v>
                </c:pt>
                <c:pt idx="85">
                  <c:v>-47.7</c:v>
                </c:pt>
                <c:pt idx="86">
                  <c:v>-23.6</c:v>
                </c:pt>
                <c:pt idx="87">
                  <c:v>-4.9400000000000004</c:v>
                </c:pt>
                <c:pt idx="88">
                  <c:v>5.93</c:v>
                </c:pt>
                <c:pt idx="89">
                  <c:v>7.03</c:v>
                </c:pt>
                <c:pt idx="90">
                  <c:v>3.76</c:v>
                </c:pt>
                <c:pt idx="91">
                  <c:v>-1.08</c:v>
                </c:pt>
                <c:pt idx="92">
                  <c:v>-7.21</c:v>
                </c:pt>
                <c:pt idx="93">
                  <c:v>-17.2</c:v>
                </c:pt>
                <c:pt idx="94">
                  <c:v>-21.7</c:v>
                </c:pt>
                <c:pt idx="95">
                  <c:v>-22.4</c:v>
                </c:pt>
                <c:pt idx="96">
                  <c:v>-27.2</c:v>
                </c:pt>
                <c:pt idx="97">
                  <c:v>-25.7</c:v>
                </c:pt>
                <c:pt idx="98">
                  <c:v>-21.5</c:v>
                </c:pt>
                <c:pt idx="99">
                  <c:v>-18.3</c:v>
                </c:pt>
                <c:pt idx="100">
                  <c:v>-6.91</c:v>
                </c:pt>
                <c:pt idx="101">
                  <c:v>8.08</c:v>
                </c:pt>
                <c:pt idx="102">
                  <c:v>17.399999999999999</c:v>
                </c:pt>
                <c:pt idx="103">
                  <c:v>22.4</c:v>
                </c:pt>
                <c:pt idx="104">
                  <c:v>22.1</c:v>
                </c:pt>
                <c:pt idx="105">
                  <c:v>24.5</c:v>
                </c:pt>
                <c:pt idx="106">
                  <c:v>40.799999999999997</c:v>
                </c:pt>
                <c:pt idx="107">
                  <c:v>58.1</c:v>
                </c:pt>
                <c:pt idx="108">
                  <c:v>77.2</c:v>
                </c:pt>
                <c:pt idx="109">
                  <c:v>97.7</c:v>
                </c:pt>
                <c:pt idx="110">
                  <c:v>101</c:v>
                </c:pt>
                <c:pt idx="111">
                  <c:v>89</c:v>
                </c:pt>
                <c:pt idx="112">
                  <c:v>75.599999999999994</c:v>
                </c:pt>
                <c:pt idx="113">
                  <c:v>56</c:v>
                </c:pt>
                <c:pt idx="114">
                  <c:v>40</c:v>
                </c:pt>
                <c:pt idx="115">
                  <c:v>42</c:v>
                </c:pt>
                <c:pt idx="116">
                  <c:v>50.7</c:v>
                </c:pt>
                <c:pt idx="117">
                  <c:v>67.3</c:v>
                </c:pt>
                <c:pt idx="118">
                  <c:v>85.1</c:v>
                </c:pt>
                <c:pt idx="119">
                  <c:v>74.7</c:v>
                </c:pt>
                <c:pt idx="120">
                  <c:v>62.3</c:v>
                </c:pt>
                <c:pt idx="121">
                  <c:v>45.1</c:v>
                </c:pt>
                <c:pt idx="122">
                  <c:v>23.8</c:v>
                </c:pt>
                <c:pt idx="123">
                  <c:v>13</c:v>
                </c:pt>
                <c:pt idx="124">
                  <c:v>22.2</c:v>
                </c:pt>
                <c:pt idx="125">
                  <c:v>38.200000000000003</c:v>
                </c:pt>
                <c:pt idx="126">
                  <c:v>54</c:v>
                </c:pt>
                <c:pt idx="127">
                  <c:v>71.3</c:v>
                </c:pt>
                <c:pt idx="128">
                  <c:v>94.4</c:v>
                </c:pt>
                <c:pt idx="129">
                  <c:v>110</c:v>
                </c:pt>
                <c:pt idx="130">
                  <c:v>130</c:v>
                </c:pt>
                <c:pt idx="131">
                  <c:v>154</c:v>
                </c:pt>
                <c:pt idx="132">
                  <c:v>163</c:v>
                </c:pt>
                <c:pt idx="133">
                  <c:v>159</c:v>
                </c:pt>
                <c:pt idx="134">
                  <c:v>152</c:v>
                </c:pt>
                <c:pt idx="135">
                  <c:v>145</c:v>
                </c:pt>
                <c:pt idx="136">
                  <c:v>143</c:v>
                </c:pt>
                <c:pt idx="137">
                  <c:v>153</c:v>
                </c:pt>
                <c:pt idx="138">
                  <c:v>167</c:v>
                </c:pt>
                <c:pt idx="139">
                  <c:v>176</c:v>
                </c:pt>
                <c:pt idx="140">
                  <c:v>192</c:v>
                </c:pt>
                <c:pt idx="141">
                  <c:v>213</c:v>
                </c:pt>
                <c:pt idx="142">
                  <c:v>232</c:v>
                </c:pt>
                <c:pt idx="143">
                  <c:v>256</c:v>
                </c:pt>
                <c:pt idx="144">
                  <c:v>269</c:v>
                </c:pt>
                <c:pt idx="145">
                  <c:v>279</c:v>
                </c:pt>
                <c:pt idx="146">
                  <c:v>285</c:v>
                </c:pt>
                <c:pt idx="147">
                  <c:v>288</c:v>
                </c:pt>
                <c:pt idx="148">
                  <c:v>298</c:v>
                </c:pt>
                <c:pt idx="149">
                  <c:v>312</c:v>
                </c:pt>
                <c:pt idx="150">
                  <c:v>322</c:v>
                </c:pt>
                <c:pt idx="151">
                  <c:v>326</c:v>
                </c:pt>
                <c:pt idx="152">
                  <c:v>327</c:v>
                </c:pt>
                <c:pt idx="153">
                  <c:v>323</c:v>
                </c:pt>
                <c:pt idx="154">
                  <c:v>319</c:v>
                </c:pt>
                <c:pt idx="155">
                  <c:v>324</c:v>
                </c:pt>
                <c:pt idx="156">
                  <c:v>332</c:v>
                </c:pt>
                <c:pt idx="157">
                  <c:v>343</c:v>
                </c:pt>
                <c:pt idx="158">
                  <c:v>356</c:v>
                </c:pt>
                <c:pt idx="159">
                  <c:v>370</c:v>
                </c:pt>
                <c:pt idx="160">
                  <c:v>398</c:v>
                </c:pt>
                <c:pt idx="161">
                  <c:v>428</c:v>
                </c:pt>
                <c:pt idx="162">
                  <c:v>461</c:v>
                </c:pt>
                <c:pt idx="163">
                  <c:v>496</c:v>
                </c:pt>
                <c:pt idx="164">
                  <c:v>524</c:v>
                </c:pt>
                <c:pt idx="165">
                  <c:v>544</c:v>
                </c:pt>
                <c:pt idx="166">
                  <c:v>567</c:v>
                </c:pt>
                <c:pt idx="167">
                  <c:v>591</c:v>
                </c:pt>
                <c:pt idx="168">
                  <c:v>614</c:v>
                </c:pt>
                <c:pt idx="169">
                  <c:v>643</c:v>
                </c:pt>
                <c:pt idx="170">
                  <c:v>665</c:v>
                </c:pt>
                <c:pt idx="171">
                  <c:v>691</c:v>
                </c:pt>
                <c:pt idx="172">
                  <c:v>731</c:v>
                </c:pt>
                <c:pt idx="173">
                  <c:v>765</c:v>
                </c:pt>
                <c:pt idx="174">
                  <c:v>802</c:v>
                </c:pt>
                <c:pt idx="175">
                  <c:v>844</c:v>
                </c:pt>
                <c:pt idx="176">
                  <c:v>868</c:v>
                </c:pt>
                <c:pt idx="177">
                  <c:v>890</c:v>
                </c:pt>
                <c:pt idx="178">
                  <c:v>919</c:v>
                </c:pt>
                <c:pt idx="179">
                  <c:v>950</c:v>
                </c:pt>
                <c:pt idx="180">
                  <c:v>988</c:v>
                </c:pt>
                <c:pt idx="181">
                  <c:v>1030</c:v>
                </c:pt>
                <c:pt idx="182">
                  <c:v>1060</c:v>
                </c:pt>
                <c:pt idx="183">
                  <c:v>1100</c:v>
                </c:pt>
                <c:pt idx="184">
                  <c:v>1120</c:v>
                </c:pt>
                <c:pt idx="185">
                  <c:v>1140</c:v>
                </c:pt>
                <c:pt idx="186">
                  <c:v>1180</c:v>
                </c:pt>
                <c:pt idx="187">
                  <c:v>1210</c:v>
                </c:pt>
                <c:pt idx="188">
                  <c:v>1230</c:v>
                </c:pt>
                <c:pt idx="189">
                  <c:v>1270</c:v>
                </c:pt>
                <c:pt idx="190">
                  <c:v>1310</c:v>
                </c:pt>
                <c:pt idx="191">
                  <c:v>1340</c:v>
                </c:pt>
                <c:pt idx="192">
                  <c:v>1370</c:v>
                </c:pt>
                <c:pt idx="193">
                  <c:v>1400</c:v>
                </c:pt>
                <c:pt idx="194">
                  <c:v>1420</c:v>
                </c:pt>
                <c:pt idx="195">
                  <c:v>1460</c:v>
                </c:pt>
                <c:pt idx="196">
                  <c:v>1490</c:v>
                </c:pt>
                <c:pt idx="197">
                  <c:v>1530</c:v>
                </c:pt>
                <c:pt idx="198">
                  <c:v>1570</c:v>
                </c:pt>
                <c:pt idx="199">
                  <c:v>1580</c:v>
                </c:pt>
                <c:pt idx="200">
                  <c:v>1590</c:v>
                </c:pt>
                <c:pt idx="201">
                  <c:v>1600</c:v>
                </c:pt>
                <c:pt idx="202">
                  <c:v>1590</c:v>
                </c:pt>
                <c:pt idx="203">
                  <c:v>1590</c:v>
                </c:pt>
                <c:pt idx="204">
                  <c:v>1600</c:v>
                </c:pt>
                <c:pt idx="205">
                  <c:v>1600</c:v>
                </c:pt>
                <c:pt idx="206">
                  <c:v>1610</c:v>
                </c:pt>
                <c:pt idx="207">
                  <c:v>1620</c:v>
                </c:pt>
                <c:pt idx="208">
                  <c:v>1620</c:v>
                </c:pt>
                <c:pt idx="209">
                  <c:v>1620</c:v>
                </c:pt>
                <c:pt idx="210">
                  <c:v>1610</c:v>
                </c:pt>
                <c:pt idx="211">
                  <c:v>1590</c:v>
                </c:pt>
                <c:pt idx="212">
                  <c:v>1560</c:v>
                </c:pt>
                <c:pt idx="213">
                  <c:v>1540</c:v>
                </c:pt>
                <c:pt idx="214">
                  <c:v>1530</c:v>
                </c:pt>
                <c:pt idx="215">
                  <c:v>1530</c:v>
                </c:pt>
                <c:pt idx="216">
                  <c:v>1540</c:v>
                </c:pt>
                <c:pt idx="217">
                  <c:v>1520</c:v>
                </c:pt>
                <c:pt idx="218">
                  <c:v>1500</c:v>
                </c:pt>
                <c:pt idx="219">
                  <c:v>1480</c:v>
                </c:pt>
                <c:pt idx="220">
                  <c:v>1450</c:v>
                </c:pt>
                <c:pt idx="221">
                  <c:v>1430</c:v>
                </c:pt>
                <c:pt idx="222">
                  <c:v>1410</c:v>
                </c:pt>
                <c:pt idx="223">
                  <c:v>1360</c:v>
                </c:pt>
                <c:pt idx="224">
                  <c:v>1330</c:v>
                </c:pt>
                <c:pt idx="225">
                  <c:v>1300</c:v>
                </c:pt>
                <c:pt idx="226">
                  <c:v>1270</c:v>
                </c:pt>
                <c:pt idx="227">
                  <c:v>1260</c:v>
                </c:pt>
                <c:pt idx="228">
                  <c:v>1240</c:v>
                </c:pt>
                <c:pt idx="229">
                  <c:v>1210</c:v>
                </c:pt>
                <c:pt idx="230">
                  <c:v>1180</c:v>
                </c:pt>
                <c:pt idx="231">
                  <c:v>1160</c:v>
                </c:pt>
                <c:pt idx="232">
                  <c:v>1140</c:v>
                </c:pt>
                <c:pt idx="233">
                  <c:v>1130</c:v>
                </c:pt>
                <c:pt idx="234">
                  <c:v>1120</c:v>
                </c:pt>
                <c:pt idx="235">
                  <c:v>1100</c:v>
                </c:pt>
                <c:pt idx="236">
                  <c:v>1060</c:v>
                </c:pt>
                <c:pt idx="237">
                  <c:v>1020</c:v>
                </c:pt>
                <c:pt idx="238">
                  <c:v>996</c:v>
                </c:pt>
                <c:pt idx="239">
                  <c:v>983</c:v>
                </c:pt>
                <c:pt idx="240">
                  <c:v>979</c:v>
                </c:pt>
                <c:pt idx="241">
                  <c:v>965</c:v>
                </c:pt>
                <c:pt idx="242">
                  <c:v>942</c:v>
                </c:pt>
                <c:pt idx="243">
                  <c:v>914</c:v>
                </c:pt>
                <c:pt idx="244">
                  <c:v>882</c:v>
                </c:pt>
                <c:pt idx="245">
                  <c:v>862</c:v>
                </c:pt>
                <c:pt idx="246">
                  <c:v>835</c:v>
                </c:pt>
                <c:pt idx="247">
                  <c:v>807</c:v>
                </c:pt>
                <c:pt idx="248">
                  <c:v>777</c:v>
                </c:pt>
                <c:pt idx="249">
                  <c:v>746</c:v>
                </c:pt>
                <c:pt idx="250">
                  <c:v>713</c:v>
                </c:pt>
                <c:pt idx="251">
                  <c:v>679</c:v>
                </c:pt>
                <c:pt idx="252">
                  <c:v>657</c:v>
                </c:pt>
                <c:pt idx="253">
                  <c:v>640</c:v>
                </c:pt>
                <c:pt idx="254">
                  <c:v>627</c:v>
                </c:pt>
                <c:pt idx="255">
                  <c:v>624</c:v>
                </c:pt>
                <c:pt idx="256">
                  <c:v>614</c:v>
                </c:pt>
                <c:pt idx="257">
                  <c:v>602</c:v>
                </c:pt>
                <c:pt idx="258">
                  <c:v>594</c:v>
                </c:pt>
                <c:pt idx="259">
                  <c:v>578</c:v>
                </c:pt>
                <c:pt idx="260">
                  <c:v>557</c:v>
                </c:pt>
                <c:pt idx="261">
                  <c:v>538</c:v>
                </c:pt>
                <c:pt idx="262">
                  <c:v>515</c:v>
                </c:pt>
                <c:pt idx="263">
                  <c:v>503</c:v>
                </c:pt>
                <c:pt idx="264">
                  <c:v>505</c:v>
                </c:pt>
                <c:pt idx="265">
                  <c:v>502</c:v>
                </c:pt>
                <c:pt idx="266">
                  <c:v>490</c:v>
                </c:pt>
                <c:pt idx="267">
                  <c:v>481</c:v>
                </c:pt>
                <c:pt idx="268">
                  <c:v>464</c:v>
                </c:pt>
                <c:pt idx="269">
                  <c:v>441</c:v>
                </c:pt>
                <c:pt idx="270">
                  <c:v>418</c:v>
                </c:pt>
                <c:pt idx="271">
                  <c:v>402</c:v>
                </c:pt>
                <c:pt idx="272">
                  <c:v>387</c:v>
                </c:pt>
                <c:pt idx="273">
                  <c:v>379</c:v>
                </c:pt>
                <c:pt idx="274">
                  <c:v>371</c:v>
                </c:pt>
                <c:pt idx="275">
                  <c:v>353</c:v>
                </c:pt>
                <c:pt idx="276">
                  <c:v>329</c:v>
                </c:pt>
                <c:pt idx="277">
                  <c:v>303</c:v>
                </c:pt>
                <c:pt idx="278">
                  <c:v>298</c:v>
                </c:pt>
                <c:pt idx="279">
                  <c:v>301</c:v>
                </c:pt>
                <c:pt idx="280">
                  <c:v>300</c:v>
                </c:pt>
                <c:pt idx="281">
                  <c:v>292</c:v>
                </c:pt>
                <c:pt idx="282">
                  <c:v>287</c:v>
                </c:pt>
                <c:pt idx="283">
                  <c:v>277</c:v>
                </c:pt>
                <c:pt idx="284">
                  <c:v>268</c:v>
                </c:pt>
                <c:pt idx="285">
                  <c:v>269</c:v>
                </c:pt>
                <c:pt idx="286">
                  <c:v>266</c:v>
                </c:pt>
                <c:pt idx="287">
                  <c:v>255</c:v>
                </c:pt>
                <c:pt idx="288">
                  <c:v>249</c:v>
                </c:pt>
                <c:pt idx="289">
                  <c:v>235</c:v>
                </c:pt>
                <c:pt idx="290">
                  <c:v>216</c:v>
                </c:pt>
                <c:pt idx="291">
                  <c:v>200</c:v>
                </c:pt>
                <c:pt idx="292">
                  <c:v>191</c:v>
                </c:pt>
                <c:pt idx="293">
                  <c:v>188</c:v>
                </c:pt>
                <c:pt idx="294">
                  <c:v>195</c:v>
                </c:pt>
                <c:pt idx="295">
                  <c:v>200</c:v>
                </c:pt>
                <c:pt idx="296">
                  <c:v>200</c:v>
                </c:pt>
                <c:pt idx="297">
                  <c:v>200</c:v>
                </c:pt>
                <c:pt idx="298">
                  <c:v>189</c:v>
                </c:pt>
                <c:pt idx="299">
                  <c:v>180</c:v>
                </c:pt>
                <c:pt idx="300">
                  <c:v>166</c:v>
                </c:pt>
                <c:pt idx="301">
                  <c:v>149</c:v>
                </c:pt>
                <c:pt idx="302">
                  <c:v>131</c:v>
                </c:pt>
                <c:pt idx="303">
                  <c:v>114</c:v>
                </c:pt>
                <c:pt idx="304">
                  <c:v>113</c:v>
                </c:pt>
                <c:pt idx="305">
                  <c:v>110</c:v>
                </c:pt>
                <c:pt idx="306">
                  <c:v>108</c:v>
                </c:pt>
                <c:pt idx="307">
                  <c:v>105</c:v>
                </c:pt>
                <c:pt idx="308">
                  <c:v>96.4</c:v>
                </c:pt>
                <c:pt idx="309">
                  <c:v>95.7</c:v>
                </c:pt>
                <c:pt idx="310">
                  <c:v>97.1</c:v>
                </c:pt>
                <c:pt idx="311">
                  <c:v>105</c:v>
                </c:pt>
                <c:pt idx="312">
                  <c:v>109</c:v>
                </c:pt>
                <c:pt idx="313">
                  <c:v>112</c:v>
                </c:pt>
                <c:pt idx="314">
                  <c:v>124</c:v>
                </c:pt>
                <c:pt idx="315">
                  <c:v>130</c:v>
                </c:pt>
                <c:pt idx="316">
                  <c:v>132</c:v>
                </c:pt>
                <c:pt idx="317">
                  <c:v>130</c:v>
                </c:pt>
                <c:pt idx="318">
                  <c:v>125</c:v>
                </c:pt>
                <c:pt idx="319">
                  <c:v>112</c:v>
                </c:pt>
                <c:pt idx="320">
                  <c:v>91.7</c:v>
                </c:pt>
                <c:pt idx="321">
                  <c:v>75.2</c:v>
                </c:pt>
                <c:pt idx="322">
                  <c:v>59.6</c:v>
                </c:pt>
                <c:pt idx="323">
                  <c:v>50.9</c:v>
                </c:pt>
                <c:pt idx="324">
                  <c:v>51.6</c:v>
                </c:pt>
                <c:pt idx="325">
                  <c:v>56.3</c:v>
                </c:pt>
                <c:pt idx="326">
                  <c:v>64.099999999999994</c:v>
                </c:pt>
                <c:pt idx="327">
                  <c:v>71.599999999999994</c:v>
                </c:pt>
                <c:pt idx="328">
                  <c:v>87.7</c:v>
                </c:pt>
                <c:pt idx="329">
                  <c:v>101</c:v>
                </c:pt>
                <c:pt idx="330">
                  <c:v>114</c:v>
                </c:pt>
                <c:pt idx="331">
                  <c:v>126</c:v>
                </c:pt>
                <c:pt idx="332">
                  <c:v>136</c:v>
                </c:pt>
                <c:pt idx="333">
                  <c:v>139</c:v>
                </c:pt>
                <c:pt idx="334">
                  <c:v>133</c:v>
                </c:pt>
                <c:pt idx="335">
                  <c:v>121</c:v>
                </c:pt>
                <c:pt idx="336">
                  <c:v>105</c:v>
                </c:pt>
                <c:pt idx="337">
                  <c:v>96.8</c:v>
                </c:pt>
                <c:pt idx="338">
                  <c:v>84.9</c:v>
                </c:pt>
                <c:pt idx="339">
                  <c:v>72.400000000000006</c:v>
                </c:pt>
                <c:pt idx="340">
                  <c:v>62.8</c:v>
                </c:pt>
                <c:pt idx="341">
                  <c:v>49.2</c:v>
                </c:pt>
                <c:pt idx="342">
                  <c:v>43.2</c:v>
                </c:pt>
                <c:pt idx="343">
                  <c:v>37.6</c:v>
                </c:pt>
                <c:pt idx="344">
                  <c:v>28.3</c:v>
                </c:pt>
                <c:pt idx="345">
                  <c:v>27.2</c:v>
                </c:pt>
                <c:pt idx="346">
                  <c:v>10.6</c:v>
                </c:pt>
                <c:pt idx="347">
                  <c:v>-5.08</c:v>
                </c:pt>
                <c:pt idx="348">
                  <c:v>-7.95</c:v>
                </c:pt>
                <c:pt idx="349">
                  <c:v>-14.3</c:v>
                </c:pt>
                <c:pt idx="350">
                  <c:v>-7.03</c:v>
                </c:pt>
                <c:pt idx="351">
                  <c:v>4.79</c:v>
                </c:pt>
                <c:pt idx="352">
                  <c:v>14.3</c:v>
                </c:pt>
                <c:pt idx="353">
                  <c:v>27.5</c:v>
                </c:pt>
                <c:pt idx="354">
                  <c:v>32.799999999999997</c:v>
                </c:pt>
                <c:pt idx="355">
                  <c:v>35.799999999999997</c:v>
                </c:pt>
                <c:pt idx="356">
                  <c:v>38.799999999999997</c:v>
                </c:pt>
                <c:pt idx="357">
                  <c:v>36.200000000000003</c:v>
                </c:pt>
                <c:pt idx="358">
                  <c:v>41.9</c:v>
                </c:pt>
                <c:pt idx="359">
                  <c:v>49</c:v>
                </c:pt>
                <c:pt idx="360">
                  <c:v>45.3</c:v>
                </c:pt>
                <c:pt idx="361">
                  <c:v>40.5</c:v>
                </c:pt>
                <c:pt idx="362">
                  <c:v>35.700000000000003</c:v>
                </c:pt>
                <c:pt idx="363">
                  <c:v>34.299999999999997</c:v>
                </c:pt>
                <c:pt idx="364">
                  <c:v>39.200000000000003</c:v>
                </c:pt>
                <c:pt idx="365">
                  <c:v>42</c:v>
                </c:pt>
                <c:pt idx="366">
                  <c:v>40.700000000000003</c:v>
                </c:pt>
                <c:pt idx="367">
                  <c:v>28.4</c:v>
                </c:pt>
                <c:pt idx="368">
                  <c:v>10.199999999999999</c:v>
                </c:pt>
                <c:pt idx="369">
                  <c:v>-5.57</c:v>
                </c:pt>
                <c:pt idx="370">
                  <c:v>-22.6</c:v>
                </c:pt>
                <c:pt idx="371">
                  <c:v>-26.3</c:v>
                </c:pt>
                <c:pt idx="372">
                  <c:v>-19.8</c:v>
                </c:pt>
                <c:pt idx="373">
                  <c:v>-10.7</c:v>
                </c:pt>
                <c:pt idx="374">
                  <c:v>18</c:v>
                </c:pt>
                <c:pt idx="375">
                  <c:v>49</c:v>
                </c:pt>
                <c:pt idx="376">
                  <c:v>76.8</c:v>
                </c:pt>
                <c:pt idx="377">
                  <c:v>96.5</c:v>
                </c:pt>
                <c:pt idx="378">
                  <c:v>102</c:v>
                </c:pt>
                <c:pt idx="379">
                  <c:v>95</c:v>
                </c:pt>
                <c:pt idx="380">
                  <c:v>79.3</c:v>
                </c:pt>
                <c:pt idx="381">
                  <c:v>64.7</c:v>
                </c:pt>
                <c:pt idx="382">
                  <c:v>56.8</c:v>
                </c:pt>
                <c:pt idx="383">
                  <c:v>47.9</c:v>
                </c:pt>
                <c:pt idx="384">
                  <c:v>50.9</c:v>
                </c:pt>
                <c:pt idx="385">
                  <c:v>63</c:v>
                </c:pt>
                <c:pt idx="386">
                  <c:v>68.3</c:v>
                </c:pt>
                <c:pt idx="387">
                  <c:v>66.5</c:v>
                </c:pt>
                <c:pt idx="388">
                  <c:v>66.3</c:v>
                </c:pt>
                <c:pt idx="389">
                  <c:v>58.3</c:v>
                </c:pt>
                <c:pt idx="390">
                  <c:v>53.1</c:v>
                </c:pt>
                <c:pt idx="391">
                  <c:v>55.1</c:v>
                </c:pt>
                <c:pt idx="392">
                  <c:v>47.8</c:v>
                </c:pt>
                <c:pt idx="393">
                  <c:v>42.7</c:v>
                </c:pt>
                <c:pt idx="394">
                  <c:v>37</c:v>
                </c:pt>
                <c:pt idx="395">
                  <c:v>26.9</c:v>
                </c:pt>
                <c:pt idx="396">
                  <c:v>13.9</c:v>
                </c:pt>
                <c:pt idx="397">
                  <c:v>-0.878</c:v>
                </c:pt>
                <c:pt idx="398">
                  <c:v>-1.04</c:v>
                </c:pt>
                <c:pt idx="399">
                  <c:v>6.57</c:v>
                </c:pt>
                <c:pt idx="400">
                  <c:v>21.5</c:v>
                </c:pt>
              </c:numCache>
            </c:numRef>
          </c:val>
          <c:smooth val="0"/>
          <c:extLst>
            <c:ext xmlns:c16="http://schemas.microsoft.com/office/drawing/2014/chart" uri="{C3380CC4-5D6E-409C-BE32-E72D297353CC}">
              <c16:uniqueId val="{00000001-5B20-CF46-9D55-73A5DAB8E7C3}"/>
            </c:ext>
          </c:extLst>
        </c:ser>
        <c:ser>
          <c:idx val="3"/>
          <c:order val="2"/>
          <c:tx>
            <c:strRef>
              <c:f>'P4'!$D$1</c:f>
              <c:strCache>
                <c:ptCount val="1"/>
                <c:pt idx="0">
                  <c:v>24 hours</c:v>
                </c:pt>
              </c:strCache>
            </c:strRef>
          </c:tx>
          <c:spPr>
            <a:ln w="28575" cap="rnd">
              <a:solidFill>
                <a:schemeClr val="accent4"/>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'P4'!$D$800:$D$1200</c:f>
              <c:numCache>
                <c:formatCode>General</c:formatCode>
                <c:ptCount val="401"/>
                <c:pt idx="0">
                  <c:v>-227</c:v>
                </c:pt>
                <c:pt idx="1">
                  <c:v>-244</c:v>
                </c:pt>
                <c:pt idx="2">
                  <c:v>-265</c:v>
                </c:pt>
                <c:pt idx="3">
                  <c:v>-280</c:v>
                </c:pt>
                <c:pt idx="4">
                  <c:v>-281</c:v>
                </c:pt>
                <c:pt idx="5">
                  <c:v>-279</c:v>
                </c:pt>
                <c:pt idx="6">
                  <c:v>-267</c:v>
                </c:pt>
                <c:pt idx="7">
                  <c:v>-248</c:v>
                </c:pt>
                <c:pt idx="8">
                  <c:v>-221</c:v>
                </c:pt>
                <c:pt idx="9">
                  <c:v>-200</c:v>
                </c:pt>
                <c:pt idx="10">
                  <c:v>-186</c:v>
                </c:pt>
                <c:pt idx="11">
                  <c:v>-184</c:v>
                </c:pt>
                <c:pt idx="12">
                  <c:v>-195</c:v>
                </c:pt>
                <c:pt idx="13">
                  <c:v>-203</c:v>
                </c:pt>
                <c:pt idx="14">
                  <c:v>-209</c:v>
                </c:pt>
                <c:pt idx="15">
                  <c:v>-221</c:v>
                </c:pt>
                <c:pt idx="16">
                  <c:v>-230</c:v>
                </c:pt>
                <c:pt idx="17">
                  <c:v>-242</c:v>
                </c:pt>
                <c:pt idx="18">
                  <c:v>-253</c:v>
                </c:pt>
                <c:pt idx="19">
                  <c:v>-256</c:v>
                </c:pt>
                <c:pt idx="20">
                  <c:v>-247</c:v>
                </c:pt>
                <c:pt idx="21">
                  <c:v>-232</c:v>
                </c:pt>
                <c:pt idx="22">
                  <c:v>-223</c:v>
                </c:pt>
                <c:pt idx="23">
                  <c:v>-215</c:v>
                </c:pt>
                <c:pt idx="24">
                  <c:v>-206</c:v>
                </c:pt>
                <c:pt idx="25">
                  <c:v>-199</c:v>
                </c:pt>
                <c:pt idx="26">
                  <c:v>-197</c:v>
                </c:pt>
                <c:pt idx="27">
                  <c:v>-204</c:v>
                </c:pt>
                <c:pt idx="28">
                  <c:v>-222</c:v>
                </c:pt>
                <c:pt idx="29">
                  <c:v>-242</c:v>
                </c:pt>
                <c:pt idx="30">
                  <c:v>-259</c:v>
                </c:pt>
                <c:pt idx="31">
                  <c:v>-269</c:v>
                </c:pt>
                <c:pt idx="32">
                  <c:v>-260</c:v>
                </c:pt>
                <c:pt idx="33">
                  <c:v>-245</c:v>
                </c:pt>
                <c:pt idx="34">
                  <c:v>-232</c:v>
                </c:pt>
                <c:pt idx="35">
                  <c:v>-224</c:v>
                </c:pt>
                <c:pt idx="36">
                  <c:v>-223</c:v>
                </c:pt>
                <c:pt idx="37">
                  <c:v>-222</c:v>
                </c:pt>
                <c:pt idx="38">
                  <c:v>-216</c:v>
                </c:pt>
                <c:pt idx="39">
                  <c:v>-203</c:v>
                </c:pt>
                <c:pt idx="40">
                  <c:v>-188</c:v>
                </c:pt>
                <c:pt idx="41">
                  <c:v>-171</c:v>
                </c:pt>
                <c:pt idx="42">
                  <c:v>-159</c:v>
                </c:pt>
                <c:pt idx="43">
                  <c:v>-159</c:v>
                </c:pt>
                <c:pt idx="44">
                  <c:v>-174</c:v>
                </c:pt>
                <c:pt idx="45">
                  <c:v>-189</c:v>
                </c:pt>
                <c:pt idx="46">
                  <c:v>-201</c:v>
                </c:pt>
                <c:pt idx="47">
                  <c:v>-205</c:v>
                </c:pt>
                <c:pt idx="48">
                  <c:v>-195</c:v>
                </c:pt>
                <c:pt idx="49">
                  <c:v>-175</c:v>
                </c:pt>
                <c:pt idx="50">
                  <c:v>-155</c:v>
                </c:pt>
                <c:pt idx="51">
                  <c:v>-139</c:v>
                </c:pt>
                <c:pt idx="52">
                  <c:v>-132</c:v>
                </c:pt>
                <c:pt idx="53">
                  <c:v>-129</c:v>
                </c:pt>
                <c:pt idx="54">
                  <c:v>-131</c:v>
                </c:pt>
                <c:pt idx="55">
                  <c:v>-145</c:v>
                </c:pt>
                <c:pt idx="56">
                  <c:v>-169</c:v>
                </c:pt>
                <c:pt idx="57">
                  <c:v>-188</c:v>
                </c:pt>
                <c:pt idx="58">
                  <c:v>-200</c:v>
                </c:pt>
                <c:pt idx="59">
                  <c:v>-197</c:v>
                </c:pt>
                <c:pt idx="60">
                  <c:v>-177</c:v>
                </c:pt>
                <c:pt idx="61">
                  <c:v>-157</c:v>
                </c:pt>
                <c:pt idx="62">
                  <c:v>-144</c:v>
                </c:pt>
                <c:pt idx="63">
                  <c:v>-135</c:v>
                </c:pt>
                <c:pt idx="64">
                  <c:v>-138</c:v>
                </c:pt>
                <c:pt idx="65">
                  <c:v>-149</c:v>
                </c:pt>
                <c:pt idx="66">
                  <c:v>-152</c:v>
                </c:pt>
                <c:pt idx="67">
                  <c:v>-153</c:v>
                </c:pt>
                <c:pt idx="68">
                  <c:v>-157</c:v>
                </c:pt>
                <c:pt idx="69">
                  <c:v>-152</c:v>
                </c:pt>
                <c:pt idx="70">
                  <c:v>-144</c:v>
                </c:pt>
                <c:pt idx="71">
                  <c:v>-155</c:v>
                </c:pt>
                <c:pt idx="72">
                  <c:v>-180</c:v>
                </c:pt>
                <c:pt idx="73">
                  <c:v>-202</c:v>
                </c:pt>
                <c:pt idx="74">
                  <c:v>-205</c:v>
                </c:pt>
                <c:pt idx="75">
                  <c:v>-180</c:v>
                </c:pt>
                <c:pt idx="76">
                  <c:v>-143</c:v>
                </c:pt>
                <c:pt idx="77">
                  <c:v>-111</c:v>
                </c:pt>
                <c:pt idx="78">
                  <c:v>-94.2</c:v>
                </c:pt>
                <c:pt idx="79">
                  <c:v>-98.1</c:v>
                </c:pt>
                <c:pt idx="80">
                  <c:v>-105</c:v>
                </c:pt>
                <c:pt idx="81">
                  <c:v>-108</c:v>
                </c:pt>
                <c:pt idx="82">
                  <c:v>-106</c:v>
                </c:pt>
                <c:pt idx="83">
                  <c:v>-104</c:v>
                </c:pt>
                <c:pt idx="84">
                  <c:v>-111</c:v>
                </c:pt>
                <c:pt idx="85">
                  <c:v>-115</c:v>
                </c:pt>
                <c:pt idx="86">
                  <c:v>-110</c:v>
                </c:pt>
                <c:pt idx="87">
                  <c:v>-106</c:v>
                </c:pt>
                <c:pt idx="88">
                  <c:v>-101</c:v>
                </c:pt>
                <c:pt idx="89">
                  <c:v>-94.6</c:v>
                </c:pt>
                <c:pt idx="90">
                  <c:v>-106</c:v>
                </c:pt>
                <c:pt idx="91">
                  <c:v>-118</c:v>
                </c:pt>
                <c:pt idx="92">
                  <c:v>-130</c:v>
                </c:pt>
                <c:pt idx="93">
                  <c:v>-139</c:v>
                </c:pt>
                <c:pt idx="94">
                  <c:v>-138</c:v>
                </c:pt>
                <c:pt idx="95">
                  <c:v>-133</c:v>
                </c:pt>
                <c:pt idx="96">
                  <c:v>-128</c:v>
                </c:pt>
                <c:pt idx="97">
                  <c:v>-119</c:v>
                </c:pt>
                <c:pt idx="98">
                  <c:v>-116</c:v>
                </c:pt>
                <c:pt idx="99">
                  <c:v>-104</c:v>
                </c:pt>
                <c:pt idx="100">
                  <c:v>-98.5</c:v>
                </c:pt>
                <c:pt idx="101">
                  <c:v>-95.3</c:v>
                </c:pt>
                <c:pt idx="102">
                  <c:v>-91.9</c:v>
                </c:pt>
                <c:pt idx="103">
                  <c:v>-99.9</c:v>
                </c:pt>
                <c:pt idx="104">
                  <c:v>-103</c:v>
                </c:pt>
                <c:pt idx="105">
                  <c:v>-97.1</c:v>
                </c:pt>
                <c:pt idx="106">
                  <c:v>-97.4</c:v>
                </c:pt>
                <c:pt idx="107">
                  <c:v>-90</c:v>
                </c:pt>
                <c:pt idx="108">
                  <c:v>-83.1</c:v>
                </c:pt>
                <c:pt idx="109">
                  <c:v>-80.8</c:v>
                </c:pt>
                <c:pt idx="110">
                  <c:v>-73.400000000000006</c:v>
                </c:pt>
                <c:pt idx="111">
                  <c:v>-70</c:v>
                </c:pt>
                <c:pt idx="112">
                  <c:v>-70.5</c:v>
                </c:pt>
                <c:pt idx="113">
                  <c:v>-76.900000000000006</c:v>
                </c:pt>
                <c:pt idx="114">
                  <c:v>-78.599999999999994</c:v>
                </c:pt>
                <c:pt idx="115">
                  <c:v>-80.599999999999994</c:v>
                </c:pt>
                <c:pt idx="116">
                  <c:v>-79.599999999999994</c:v>
                </c:pt>
                <c:pt idx="117">
                  <c:v>-82.6</c:v>
                </c:pt>
                <c:pt idx="118">
                  <c:v>-91.5</c:v>
                </c:pt>
                <c:pt idx="119">
                  <c:v>-93.3</c:v>
                </c:pt>
                <c:pt idx="120">
                  <c:v>-93.3</c:v>
                </c:pt>
                <c:pt idx="121">
                  <c:v>-91.3</c:v>
                </c:pt>
                <c:pt idx="122">
                  <c:v>-80</c:v>
                </c:pt>
                <c:pt idx="123">
                  <c:v>-79</c:v>
                </c:pt>
                <c:pt idx="124">
                  <c:v>-88.6</c:v>
                </c:pt>
                <c:pt idx="125">
                  <c:v>-95.3</c:v>
                </c:pt>
                <c:pt idx="126">
                  <c:v>-98.5</c:v>
                </c:pt>
                <c:pt idx="127">
                  <c:v>-95</c:v>
                </c:pt>
                <c:pt idx="128">
                  <c:v>-85.9</c:v>
                </c:pt>
                <c:pt idx="129">
                  <c:v>-68.099999999999994</c:v>
                </c:pt>
                <c:pt idx="130">
                  <c:v>-53.8</c:v>
                </c:pt>
                <c:pt idx="131">
                  <c:v>-50.5</c:v>
                </c:pt>
                <c:pt idx="132">
                  <c:v>-44.2</c:v>
                </c:pt>
                <c:pt idx="133">
                  <c:v>-30.6</c:v>
                </c:pt>
                <c:pt idx="134">
                  <c:v>-10.199999999999999</c:v>
                </c:pt>
                <c:pt idx="135">
                  <c:v>18</c:v>
                </c:pt>
                <c:pt idx="136">
                  <c:v>48.7</c:v>
                </c:pt>
                <c:pt idx="137">
                  <c:v>61.6</c:v>
                </c:pt>
                <c:pt idx="138">
                  <c:v>60.8</c:v>
                </c:pt>
                <c:pt idx="139">
                  <c:v>52.6</c:v>
                </c:pt>
                <c:pt idx="140">
                  <c:v>39.799999999999997</c:v>
                </c:pt>
                <c:pt idx="141">
                  <c:v>29.7</c:v>
                </c:pt>
                <c:pt idx="142">
                  <c:v>27.7</c:v>
                </c:pt>
                <c:pt idx="143">
                  <c:v>27.5</c:v>
                </c:pt>
                <c:pt idx="144">
                  <c:v>24.9</c:v>
                </c:pt>
                <c:pt idx="145">
                  <c:v>19.100000000000001</c:v>
                </c:pt>
                <c:pt idx="146">
                  <c:v>8.7899999999999991</c:v>
                </c:pt>
                <c:pt idx="147">
                  <c:v>4.33</c:v>
                </c:pt>
                <c:pt idx="148">
                  <c:v>13.4</c:v>
                </c:pt>
                <c:pt idx="149">
                  <c:v>28.5</c:v>
                </c:pt>
                <c:pt idx="150">
                  <c:v>49.9</c:v>
                </c:pt>
                <c:pt idx="151">
                  <c:v>71.099999999999994</c:v>
                </c:pt>
                <c:pt idx="152">
                  <c:v>82.3</c:v>
                </c:pt>
                <c:pt idx="153">
                  <c:v>85.4</c:v>
                </c:pt>
                <c:pt idx="154">
                  <c:v>90.9</c:v>
                </c:pt>
                <c:pt idx="155">
                  <c:v>88.2</c:v>
                </c:pt>
                <c:pt idx="156">
                  <c:v>79.3</c:v>
                </c:pt>
                <c:pt idx="157">
                  <c:v>71.7</c:v>
                </c:pt>
                <c:pt idx="158">
                  <c:v>76.099999999999994</c:v>
                </c:pt>
                <c:pt idx="159">
                  <c:v>85</c:v>
                </c:pt>
                <c:pt idx="160">
                  <c:v>94.8</c:v>
                </c:pt>
                <c:pt idx="161">
                  <c:v>119</c:v>
                </c:pt>
                <c:pt idx="162">
                  <c:v>143</c:v>
                </c:pt>
                <c:pt idx="163">
                  <c:v>164</c:v>
                </c:pt>
                <c:pt idx="164">
                  <c:v>188</c:v>
                </c:pt>
                <c:pt idx="165">
                  <c:v>206</c:v>
                </c:pt>
                <c:pt idx="166">
                  <c:v>211</c:v>
                </c:pt>
                <c:pt idx="167">
                  <c:v>210</c:v>
                </c:pt>
                <c:pt idx="168">
                  <c:v>205</c:v>
                </c:pt>
                <c:pt idx="169">
                  <c:v>203</c:v>
                </c:pt>
                <c:pt idx="170">
                  <c:v>216</c:v>
                </c:pt>
                <c:pt idx="171">
                  <c:v>240</c:v>
                </c:pt>
                <c:pt idx="172">
                  <c:v>274</c:v>
                </c:pt>
                <c:pt idx="173">
                  <c:v>310</c:v>
                </c:pt>
                <c:pt idx="174">
                  <c:v>338</c:v>
                </c:pt>
                <c:pt idx="175">
                  <c:v>344</c:v>
                </c:pt>
                <c:pt idx="176">
                  <c:v>346</c:v>
                </c:pt>
                <c:pt idx="177">
                  <c:v>346</c:v>
                </c:pt>
                <c:pt idx="178">
                  <c:v>354</c:v>
                </c:pt>
                <c:pt idx="179">
                  <c:v>378</c:v>
                </c:pt>
                <c:pt idx="180">
                  <c:v>407</c:v>
                </c:pt>
                <c:pt idx="181">
                  <c:v>434</c:v>
                </c:pt>
                <c:pt idx="182">
                  <c:v>457</c:v>
                </c:pt>
                <c:pt idx="183">
                  <c:v>477</c:v>
                </c:pt>
                <c:pt idx="184">
                  <c:v>495</c:v>
                </c:pt>
                <c:pt idx="185">
                  <c:v>514</c:v>
                </c:pt>
                <c:pt idx="186">
                  <c:v>534</c:v>
                </c:pt>
                <c:pt idx="187">
                  <c:v>538</c:v>
                </c:pt>
                <c:pt idx="188">
                  <c:v>535</c:v>
                </c:pt>
                <c:pt idx="189">
                  <c:v>534</c:v>
                </c:pt>
                <c:pt idx="190">
                  <c:v>547</c:v>
                </c:pt>
                <c:pt idx="191">
                  <c:v>575</c:v>
                </c:pt>
                <c:pt idx="192">
                  <c:v>613</c:v>
                </c:pt>
                <c:pt idx="193">
                  <c:v>641</c:v>
                </c:pt>
                <c:pt idx="194">
                  <c:v>661</c:v>
                </c:pt>
                <c:pt idx="195">
                  <c:v>673</c:v>
                </c:pt>
                <c:pt idx="196">
                  <c:v>682</c:v>
                </c:pt>
                <c:pt idx="197">
                  <c:v>684</c:v>
                </c:pt>
                <c:pt idx="198">
                  <c:v>693</c:v>
                </c:pt>
                <c:pt idx="199">
                  <c:v>697</c:v>
                </c:pt>
                <c:pt idx="200">
                  <c:v>709</c:v>
                </c:pt>
                <c:pt idx="201">
                  <c:v>725</c:v>
                </c:pt>
                <c:pt idx="202">
                  <c:v>743</c:v>
                </c:pt>
                <c:pt idx="203">
                  <c:v>765</c:v>
                </c:pt>
                <c:pt idx="204">
                  <c:v>772</c:v>
                </c:pt>
                <c:pt idx="205">
                  <c:v>769</c:v>
                </c:pt>
                <c:pt idx="206">
                  <c:v>766</c:v>
                </c:pt>
                <c:pt idx="207">
                  <c:v>757</c:v>
                </c:pt>
                <c:pt idx="208">
                  <c:v>753</c:v>
                </c:pt>
                <c:pt idx="209">
                  <c:v>758</c:v>
                </c:pt>
                <c:pt idx="210">
                  <c:v>766</c:v>
                </c:pt>
                <c:pt idx="211">
                  <c:v>768</c:v>
                </c:pt>
                <c:pt idx="212">
                  <c:v>758</c:v>
                </c:pt>
                <c:pt idx="213">
                  <c:v>746</c:v>
                </c:pt>
                <c:pt idx="214">
                  <c:v>724</c:v>
                </c:pt>
                <c:pt idx="215">
                  <c:v>697</c:v>
                </c:pt>
                <c:pt idx="216">
                  <c:v>683</c:v>
                </c:pt>
                <c:pt idx="217">
                  <c:v>667</c:v>
                </c:pt>
                <c:pt idx="218">
                  <c:v>659</c:v>
                </c:pt>
                <c:pt idx="219">
                  <c:v>660</c:v>
                </c:pt>
                <c:pt idx="220">
                  <c:v>655</c:v>
                </c:pt>
                <c:pt idx="221">
                  <c:v>646</c:v>
                </c:pt>
                <c:pt idx="222">
                  <c:v>632</c:v>
                </c:pt>
                <c:pt idx="223">
                  <c:v>628</c:v>
                </c:pt>
                <c:pt idx="224">
                  <c:v>630</c:v>
                </c:pt>
                <c:pt idx="225">
                  <c:v>627</c:v>
                </c:pt>
                <c:pt idx="226">
                  <c:v>621</c:v>
                </c:pt>
                <c:pt idx="227">
                  <c:v>610</c:v>
                </c:pt>
                <c:pt idx="228">
                  <c:v>587</c:v>
                </c:pt>
                <c:pt idx="229">
                  <c:v>569</c:v>
                </c:pt>
                <c:pt idx="230">
                  <c:v>558</c:v>
                </c:pt>
                <c:pt idx="231">
                  <c:v>550</c:v>
                </c:pt>
                <c:pt idx="232">
                  <c:v>539</c:v>
                </c:pt>
                <c:pt idx="233">
                  <c:v>517</c:v>
                </c:pt>
                <c:pt idx="234">
                  <c:v>502</c:v>
                </c:pt>
                <c:pt idx="235">
                  <c:v>481</c:v>
                </c:pt>
                <c:pt idx="236">
                  <c:v>461</c:v>
                </c:pt>
                <c:pt idx="237">
                  <c:v>453</c:v>
                </c:pt>
                <c:pt idx="238">
                  <c:v>452</c:v>
                </c:pt>
                <c:pt idx="239">
                  <c:v>458</c:v>
                </c:pt>
                <c:pt idx="240">
                  <c:v>456</c:v>
                </c:pt>
                <c:pt idx="241">
                  <c:v>450</c:v>
                </c:pt>
                <c:pt idx="242">
                  <c:v>427</c:v>
                </c:pt>
                <c:pt idx="243">
                  <c:v>400</c:v>
                </c:pt>
                <c:pt idx="244">
                  <c:v>372</c:v>
                </c:pt>
                <c:pt idx="245">
                  <c:v>354</c:v>
                </c:pt>
                <c:pt idx="246">
                  <c:v>353</c:v>
                </c:pt>
                <c:pt idx="247">
                  <c:v>360</c:v>
                </c:pt>
                <c:pt idx="248">
                  <c:v>367</c:v>
                </c:pt>
                <c:pt idx="249">
                  <c:v>374</c:v>
                </c:pt>
                <c:pt idx="250">
                  <c:v>368</c:v>
                </c:pt>
                <c:pt idx="251">
                  <c:v>353</c:v>
                </c:pt>
                <c:pt idx="252">
                  <c:v>333</c:v>
                </c:pt>
                <c:pt idx="253">
                  <c:v>315</c:v>
                </c:pt>
                <c:pt idx="254">
                  <c:v>296</c:v>
                </c:pt>
                <c:pt idx="255">
                  <c:v>285</c:v>
                </c:pt>
                <c:pt idx="256">
                  <c:v>281</c:v>
                </c:pt>
                <c:pt idx="257">
                  <c:v>275</c:v>
                </c:pt>
                <c:pt idx="258">
                  <c:v>260</c:v>
                </c:pt>
                <c:pt idx="259">
                  <c:v>253</c:v>
                </c:pt>
                <c:pt idx="260">
                  <c:v>250</c:v>
                </c:pt>
                <c:pt idx="261">
                  <c:v>253</c:v>
                </c:pt>
                <c:pt idx="262">
                  <c:v>263</c:v>
                </c:pt>
                <c:pt idx="263">
                  <c:v>261</c:v>
                </c:pt>
                <c:pt idx="264">
                  <c:v>248</c:v>
                </c:pt>
                <c:pt idx="265">
                  <c:v>228</c:v>
                </c:pt>
                <c:pt idx="266">
                  <c:v>213</c:v>
                </c:pt>
                <c:pt idx="267">
                  <c:v>209</c:v>
                </c:pt>
                <c:pt idx="268">
                  <c:v>199</c:v>
                </c:pt>
                <c:pt idx="269">
                  <c:v>192</c:v>
                </c:pt>
                <c:pt idx="270">
                  <c:v>187</c:v>
                </c:pt>
                <c:pt idx="271">
                  <c:v>180</c:v>
                </c:pt>
                <c:pt idx="272">
                  <c:v>179</c:v>
                </c:pt>
                <c:pt idx="273">
                  <c:v>185</c:v>
                </c:pt>
                <c:pt idx="274">
                  <c:v>179</c:v>
                </c:pt>
                <c:pt idx="275">
                  <c:v>162</c:v>
                </c:pt>
                <c:pt idx="276">
                  <c:v>143</c:v>
                </c:pt>
                <c:pt idx="277">
                  <c:v>124</c:v>
                </c:pt>
                <c:pt idx="278">
                  <c:v>111</c:v>
                </c:pt>
                <c:pt idx="279">
                  <c:v>113</c:v>
                </c:pt>
                <c:pt idx="280">
                  <c:v>115</c:v>
                </c:pt>
                <c:pt idx="281">
                  <c:v>112</c:v>
                </c:pt>
                <c:pt idx="282">
                  <c:v>106</c:v>
                </c:pt>
                <c:pt idx="283">
                  <c:v>97</c:v>
                </c:pt>
                <c:pt idx="284">
                  <c:v>103</c:v>
                </c:pt>
                <c:pt idx="285">
                  <c:v>109</c:v>
                </c:pt>
                <c:pt idx="286">
                  <c:v>116</c:v>
                </c:pt>
                <c:pt idx="287">
                  <c:v>118</c:v>
                </c:pt>
                <c:pt idx="288">
                  <c:v>99.6</c:v>
                </c:pt>
                <c:pt idx="289">
                  <c:v>82.3</c:v>
                </c:pt>
                <c:pt idx="290">
                  <c:v>73.900000000000006</c:v>
                </c:pt>
                <c:pt idx="291">
                  <c:v>63.1</c:v>
                </c:pt>
                <c:pt idx="292">
                  <c:v>57.5</c:v>
                </c:pt>
                <c:pt idx="293">
                  <c:v>58.1</c:v>
                </c:pt>
                <c:pt idx="294">
                  <c:v>53.2</c:v>
                </c:pt>
                <c:pt idx="295">
                  <c:v>54.5</c:v>
                </c:pt>
                <c:pt idx="296">
                  <c:v>59.2</c:v>
                </c:pt>
                <c:pt idx="297">
                  <c:v>66.599999999999994</c:v>
                </c:pt>
                <c:pt idx="298">
                  <c:v>69.400000000000006</c:v>
                </c:pt>
                <c:pt idx="299">
                  <c:v>70.099999999999994</c:v>
                </c:pt>
                <c:pt idx="300">
                  <c:v>66.099999999999994</c:v>
                </c:pt>
                <c:pt idx="301">
                  <c:v>54.8</c:v>
                </c:pt>
                <c:pt idx="302">
                  <c:v>40.9</c:v>
                </c:pt>
                <c:pt idx="303">
                  <c:v>24.5</c:v>
                </c:pt>
                <c:pt idx="304">
                  <c:v>11.5</c:v>
                </c:pt>
                <c:pt idx="305">
                  <c:v>7.07</c:v>
                </c:pt>
                <c:pt idx="306">
                  <c:v>6.75</c:v>
                </c:pt>
                <c:pt idx="307">
                  <c:v>15.7</c:v>
                </c:pt>
                <c:pt idx="308">
                  <c:v>33</c:v>
                </c:pt>
                <c:pt idx="309">
                  <c:v>50.2</c:v>
                </c:pt>
                <c:pt idx="310">
                  <c:v>56.3</c:v>
                </c:pt>
                <c:pt idx="311">
                  <c:v>51.7</c:v>
                </c:pt>
                <c:pt idx="312">
                  <c:v>35.6</c:v>
                </c:pt>
                <c:pt idx="313">
                  <c:v>20.9</c:v>
                </c:pt>
                <c:pt idx="314">
                  <c:v>18.7</c:v>
                </c:pt>
                <c:pt idx="315">
                  <c:v>19.399999999999999</c:v>
                </c:pt>
                <c:pt idx="316">
                  <c:v>28.4</c:v>
                </c:pt>
                <c:pt idx="317">
                  <c:v>33</c:v>
                </c:pt>
                <c:pt idx="318">
                  <c:v>34.1</c:v>
                </c:pt>
                <c:pt idx="319">
                  <c:v>28</c:v>
                </c:pt>
                <c:pt idx="320">
                  <c:v>15.4</c:v>
                </c:pt>
                <c:pt idx="321">
                  <c:v>-1.88</c:v>
                </c:pt>
                <c:pt idx="322">
                  <c:v>-20.100000000000001</c:v>
                </c:pt>
                <c:pt idx="323">
                  <c:v>-22.3</c:v>
                </c:pt>
                <c:pt idx="324">
                  <c:v>-17.8</c:v>
                </c:pt>
                <c:pt idx="325">
                  <c:v>-5.83</c:v>
                </c:pt>
                <c:pt idx="326">
                  <c:v>2.35</c:v>
                </c:pt>
                <c:pt idx="327">
                  <c:v>2.61</c:v>
                </c:pt>
                <c:pt idx="328">
                  <c:v>5.59</c:v>
                </c:pt>
                <c:pt idx="329">
                  <c:v>2.75</c:v>
                </c:pt>
                <c:pt idx="330">
                  <c:v>4.1900000000000004</c:v>
                </c:pt>
                <c:pt idx="331">
                  <c:v>3.98</c:v>
                </c:pt>
                <c:pt idx="332">
                  <c:v>-10.7</c:v>
                </c:pt>
                <c:pt idx="333">
                  <c:v>-27.6</c:v>
                </c:pt>
                <c:pt idx="334">
                  <c:v>-45.6</c:v>
                </c:pt>
                <c:pt idx="335">
                  <c:v>-53.3</c:v>
                </c:pt>
                <c:pt idx="336">
                  <c:v>-52.2</c:v>
                </c:pt>
                <c:pt idx="337">
                  <c:v>-47.6</c:v>
                </c:pt>
                <c:pt idx="338">
                  <c:v>-46.3</c:v>
                </c:pt>
                <c:pt idx="339">
                  <c:v>-46.9</c:v>
                </c:pt>
                <c:pt idx="340">
                  <c:v>-53.2</c:v>
                </c:pt>
                <c:pt idx="341">
                  <c:v>-51.5</c:v>
                </c:pt>
                <c:pt idx="342">
                  <c:v>-34.9</c:v>
                </c:pt>
                <c:pt idx="343">
                  <c:v>-17.899999999999999</c:v>
                </c:pt>
                <c:pt idx="344">
                  <c:v>-2.99</c:v>
                </c:pt>
                <c:pt idx="345">
                  <c:v>7.71</c:v>
                </c:pt>
                <c:pt idx="346">
                  <c:v>7.29</c:v>
                </c:pt>
                <c:pt idx="347">
                  <c:v>7.07</c:v>
                </c:pt>
                <c:pt idx="348">
                  <c:v>8.2899999999999991</c:v>
                </c:pt>
                <c:pt idx="349">
                  <c:v>14.7</c:v>
                </c:pt>
                <c:pt idx="350">
                  <c:v>23.7</c:v>
                </c:pt>
                <c:pt idx="351">
                  <c:v>18.7</c:v>
                </c:pt>
                <c:pt idx="352">
                  <c:v>16.600000000000001</c:v>
                </c:pt>
                <c:pt idx="353">
                  <c:v>3.64</c:v>
                </c:pt>
                <c:pt idx="354">
                  <c:v>-4.62</c:v>
                </c:pt>
                <c:pt idx="355">
                  <c:v>1.36</c:v>
                </c:pt>
                <c:pt idx="356">
                  <c:v>9.8000000000000007</c:v>
                </c:pt>
                <c:pt idx="357">
                  <c:v>17.8</c:v>
                </c:pt>
                <c:pt idx="358">
                  <c:v>16</c:v>
                </c:pt>
                <c:pt idx="359">
                  <c:v>5</c:v>
                </c:pt>
                <c:pt idx="360">
                  <c:v>-9.8699999999999992</c:v>
                </c:pt>
                <c:pt idx="361">
                  <c:v>-11.8</c:v>
                </c:pt>
                <c:pt idx="362">
                  <c:v>-15.4</c:v>
                </c:pt>
                <c:pt idx="363">
                  <c:v>-18</c:v>
                </c:pt>
                <c:pt idx="364">
                  <c:v>-19.100000000000001</c:v>
                </c:pt>
                <c:pt idx="365">
                  <c:v>-24</c:v>
                </c:pt>
                <c:pt idx="366">
                  <c:v>-23.2</c:v>
                </c:pt>
                <c:pt idx="367">
                  <c:v>-23.1</c:v>
                </c:pt>
                <c:pt idx="368">
                  <c:v>-18.8</c:v>
                </c:pt>
                <c:pt idx="369">
                  <c:v>-19.899999999999999</c:v>
                </c:pt>
                <c:pt idx="370">
                  <c:v>-21.4</c:v>
                </c:pt>
                <c:pt idx="371">
                  <c:v>-21</c:v>
                </c:pt>
                <c:pt idx="372">
                  <c:v>-24.5</c:v>
                </c:pt>
                <c:pt idx="373">
                  <c:v>-26.3</c:v>
                </c:pt>
                <c:pt idx="374">
                  <c:v>-27.7</c:v>
                </c:pt>
                <c:pt idx="375">
                  <c:v>-36.299999999999997</c:v>
                </c:pt>
                <c:pt idx="376">
                  <c:v>-40</c:v>
                </c:pt>
                <c:pt idx="377">
                  <c:v>-33.6</c:v>
                </c:pt>
                <c:pt idx="378">
                  <c:v>-16.2</c:v>
                </c:pt>
                <c:pt idx="379">
                  <c:v>-1.87</c:v>
                </c:pt>
                <c:pt idx="380">
                  <c:v>-2.73</c:v>
                </c:pt>
                <c:pt idx="381">
                  <c:v>-8.1300000000000008</c:v>
                </c:pt>
                <c:pt idx="382">
                  <c:v>-15.2</c:v>
                </c:pt>
                <c:pt idx="383">
                  <c:v>-16</c:v>
                </c:pt>
                <c:pt idx="384">
                  <c:v>-9.9499999999999993</c:v>
                </c:pt>
                <c:pt idx="385">
                  <c:v>-12.2</c:v>
                </c:pt>
                <c:pt idx="386">
                  <c:v>-24.3</c:v>
                </c:pt>
                <c:pt idx="387">
                  <c:v>-34</c:v>
                </c:pt>
                <c:pt idx="388">
                  <c:v>-35.6</c:v>
                </c:pt>
                <c:pt idx="389">
                  <c:v>-28</c:v>
                </c:pt>
                <c:pt idx="390">
                  <c:v>-25.4</c:v>
                </c:pt>
                <c:pt idx="391">
                  <c:v>-22.8</c:v>
                </c:pt>
                <c:pt idx="392">
                  <c:v>-19.7</c:v>
                </c:pt>
                <c:pt idx="393">
                  <c:v>-27.7</c:v>
                </c:pt>
                <c:pt idx="394">
                  <c:v>-28.4</c:v>
                </c:pt>
                <c:pt idx="395">
                  <c:v>-23.8</c:v>
                </c:pt>
                <c:pt idx="396">
                  <c:v>-23.8</c:v>
                </c:pt>
                <c:pt idx="397">
                  <c:v>-12.9</c:v>
                </c:pt>
                <c:pt idx="398">
                  <c:v>3.98</c:v>
                </c:pt>
                <c:pt idx="399">
                  <c:v>13.9</c:v>
                </c:pt>
                <c:pt idx="400">
                  <c:v>27.2</c:v>
                </c:pt>
              </c:numCache>
            </c:numRef>
          </c:val>
          <c:smooth val="0"/>
          <c:extLst>
            <c:ext xmlns:c16="http://schemas.microsoft.com/office/drawing/2014/chart" uri="{C3380CC4-5D6E-409C-BE32-E72D297353CC}">
              <c16:uniqueId val="{00000002-5B20-CF46-9D55-73A5DAB8E7C3}"/>
            </c:ext>
          </c:extLst>
        </c:ser>
        <c:ser>
          <c:idx val="4"/>
          <c:order val="3"/>
          <c:tx>
            <c:strRef>
              <c:f>'P4'!$E$1</c:f>
              <c:strCache>
                <c:ptCount val="1"/>
                <c:pt idx="0">
                  <c:v>48 hours</c:v>
                </c:pt>
              </c:strCache>
            </c:strRef>
          </c:tx>
          <c:spPr>
            <a:ln w="28575" cap="rnd">
              <a:solidFill>
                <a:schemeClr val="accent6"/>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'P4'!$E$800:$E$1200</c:f>
              <c:numCache>
                <c:formatCode>General</c:formatCode>
                <c:ptCount val="401"/>
                <c:pt idx="0">
                  <c:v>-174</c:v>
                </c:pt>
                <c:pt idx="1">
                  <c:v>-169</c:v>
                </c:pt>
                <c:pt idx="2">
                  <c:v>-164</c:v>
                </c:pt>
                <c:pt idx="3">
                  <c:v>-164</c:v>
                </c:pt>
                <c:pt idx="4">
                  <c:v>-167</c:v>
                </c:pt>
                <c:pt idx="5">
                  <c:v>-162</c:v>
                </c:pt>
                <c:pt idx="6">
                  <c:v>-153</c:v>
                </c:pt>
                <c:pt idx="7">
                  <c:v>-141</c:v>
                </c:pt>
                <c:pt idx="8">
                  <c:v>-129</c:v>
                </c:pt>
                <c:pt idx="9">
                  <c:v>-120</c:v>
                </c:pt>
                <c:pt idx="10">
                  <c:v>-121</c:v>
                </c:pt>
                <c:pt idx="11">
                  <c:v>-127</c:v>
                </c:pt>
                <c:pt idx="12">
                  <c:v>-128</c:v>
                </c:pt>
                <c:pt idx="13">
                  <c:v>-130</c:v>
                </c:pt>
                <c:pt idx="14">
                  <c:v>-132</c:v>
                </c:pt>
                <c:pt idx="15">
                  <c:v>-132</c:v>
                </c:pt>
                <c:pt idx="16">
                  <c:v>-126</c:v>
                </c:pt>
                <c:pt idx="17">
                  <c:v>-121</c:v>
                </c:pt>
                <c:pt idx="18">
                  <c:v>-117</c:v>
                </c:pt>
                <c:pt idx="19">
                  <c:v>-112</c:v>
                </c:pt>
                <c:pt idx="20">
                  <c:v>-112</c:v>
                </c:pt>
                <c:pt idx="21">
                  <c:v>-113</c:v>
                </c:pt>
                <c:pt idx="22">
                  <c:v>-115</c:v>
                </c:pt>
                <c:pt idx="23">
                  <c:v>-122</c:v>
                </c:pt>
                <c:pt idx="24">
                  <c:v>-136</c:v>
                </c:pt>
                <c:pt idx="25">
                  <c:v>-149</c:v>
                </c:pt>
                <c:pt idx="26">
                  <c:v>-163</c:v>
                </c:pt>
                <c:pt idx="27">
                  <c:v>-169</c:v>
                </c:pt>
                <c:pt idx="28">
                  <c:v>-166</c:v>
                </c:pt>
                <c:pt idx="29">
                  <c:v>-162</c:v>
                </c:pt>
                <c:pt idx="30">
                  <c:v>-156</c:v>
                </c:pt>
                <c:pt idx="31">
                  <c:v>-146</c:v>
                </c:pt>
                <c:pt idx="32">
                  <c:v>-145</c:v>
                </c:pt>
                <c:pt idx="33">
                  <c:v>-143</c:v>
                </c:pt>
                <c:pt idx="34">
                  <c:v>-135</c:v>
                </c:pt>
                <c:pt idx="35">
                  <c:v>-122</c:v>
                </c:pt>
                <c:pt idx="36">
                  <c:v>-109</c:v>
                </c:pt>
                <c:pt idx="37">
                  <c:v>-97.8</c:v>
                </c:pt>
                <c:pt idx="38">
                  <c:v>-86</c:v>
                </c:pt>
                <c:pt idx="39">
                  <c:v>-80.400000000000006</c:v>
                </c:pt>
                <c:pt idx="40">
                  <c:v>-86.2</c:v>
                </c:pt>
                <c:pt idx="41">
                  <c:v>-88.2</c:v>
                </c:pt>
                <c:pt idx="42">
                  <c:v>-87.8</c:v>
                </c:pt>
                <c:pt idx="43">
                  <c:v>-84.4</c:v>
                </c:pt>
                <c:pt idx="44">
                  <c:v>-87.7</c:v>
                </c:pt>
                <c:pt idx="45">
                  <c:v>-95.4</c:v>
                </c:pt>
                <c:pt idx="46">
                  <c:v>-100</c:v>
                </c:pt>
                <c:pt idx="47">
                  <c:v>-106</c:v>
                </c:pt>
                <c:pt idx="48">
                  <c:v>-109</c:v>
                </c:pt>
                <c:pt idx="49">
                  <c:v>-98.6</c:v>
                </c:pt>
                <c:pt idx="50">
                  <c:v>-99.3</c:v>
                </c:pt>
                <c:pt idx="51">
                  <c:v>-100</c:v>
                </c:pt>
                <c:pt idx="52">
                  <c:v>-102</c:v>
                </c:pt>
                <c:pt idx="53">
                  <c:v>-112</c:v>
                </c:pt>
                <c:pt idx="54">
                  <c:v>-126</c:v>
                </c:pt>
                <c:pt idx="55">
                  <c:v>-131</c:v>
                </c:pt>
                <c:pt idx="56">
                  <c:v>-129</c:v>
                </c:pt>
                <c:pt idx="57">
                  <c:v>-123</c:v>
                </c:pt>
                <c:pt idx="58">
                  <c:v>-116</c:v>
                </c:pt>
                <c:pt idx="59">
                  <c:v>-109</c:v>
                </c:pt>
                <c:pt idx="60">
                  <c:v>-101</c:v>
                </c:pt>
                <c:pt idx="61">
                  <c:v>-102</c:v>
                </c:pt>
                <c:pt idx="62">
                  <c:v>-108</c:v>
                </c:pt>
                <c:pt idx="63">
                  <c:v>-106</c:v>
                </c:pt>
                <c:pt idx="64">
                  <c:v>-104</c:v>
                </c:pt>
                <c:pt idx="65">
                  <c:v>-110</c:v>
                </c:pt>
                <c:pt idx="66">
                  <c:v>-115</c:v>
                </c:pt>
                <c:pt idx="67">
                  <c:v>-114</c:v>
                </c:pt>
                <c:pt idx="68">
                  <c:v>-122</c:v>
                </c:pt>
                <c:pt idx="69">
                  <c:v>-123</c:v>
                </c:pt>
                <c:pt idx="70">
                  <c:v>-117</c:v>
                </c:pt>
                <c:pt idx="71">
                  <c:v>-112</c:v>
                </c:pt>
                <c:pt idx="72">
                  <c:v>-103</c:v>
                </c:pt>
                <c:pt idx="73">
                  <c:v>-105</c:v>
                </c:pt>
                <c:pt idx="74">
                  <c:v>-114</c:v>
                </c:pt>
                <c:pt idx="75">
                  <c:v>-114</c:v>
                </c:pt>
                <c:pt idx="76">
                  <c:v>-99.8</c:v>
                </c:pt>
                <c:pt idx="77">
                  <c:v>-79.099999999999994</c:v>
                </c:pt>
                <c:pt idx="78">
                  <c:v>-51.7</c:v>
                </c:pt>
                <c:pt idx="79">
                  <c:v>-27.8</c:v>
                </c:pt>
                <c:pt idx="80">
                  <c:v>-13.8</c:v>
                </c:pt>
                <c:pt idx="81">
                  <c:v>-12.9</c:v>
                </c:pt>
                <c:pt idx="82">
                  <c:v>-30.6</c:v>
                </c:pt>
                <c:pt idx="83">
                  <c:v>-37.700000000000003</c:v>
                </c:pt>
                <c:pt idx="84">
                  <c:v>-42.3</c:v>
                </c:pt>
                <c:pt idx="85">
                  <c:v>-48.5</c:v>
                </c:pt>
                <c:pt idx="86">
                  <c:v>-42.7</c:v>
                </c:pt>
                <c:pt idx="87">
                  <c:v>-33.799999999999997</c:v>
                </c:pt>
                <c:pt idx="88">
                  <c:v>-34.799999999999997</c:v>
                </c:pt>
                <c:pt idx="89">
                  <c:v>-41.6</c:v>
                </c:pt>
                <c:pt idx="90">
                  <c:v>-40.6</c:v>
                </c:pt>
                <c:pt idx="91">
                  <c:v>-48.7</c:v>
                </c:pt>
                <c:pt idx="92">
                  <c:v>-61.7</c:v>
                </c:pt>
                <c:pt idx="93">
                  <c:v>-63.5</c:v>
                </c:pt>
                <c:pt idx="94">
                  <c:v>-62</c:v>
                </c:pt>
                <c:pt idx="95">
                  <c:v>-70.2</c:v>
                </c:pt>
                <c:pt idx="96">
                  <c:v>-66.5</c:v>
                </c:pt>
                <c:pt idx="97">
                  <c:v>-61.7</c:v>
                </c:pt>
                <c:pt idx="98">
                  <c:v>-50.8</c:v>
                </c:pt>
                <c:pt idx="99">
                  <c:v>-42.3</c:v>
                </c:pt>
                <c:pt idx="100">
                  <c:v>-37.1</c:v>
                </c:pt>
                <c:pt idx="101">
                  <c:v>-37.1</c:v>
                </c:pt>
                <c:pt idx="102">
                  <c:v>-39.6</c:v>
                </c:pt>
                <c:pt idx="103">
                  <c:v>-42.5</c:v>
                </c:pt>
                <c:pt idx="104">
                  <c:v>-29.8</c:v>
                </c:pt>
                <c:pt idx="105">
                  <c:v>-17.3</c:v>
                </c:pt>
                <c:pt idx="106">
                  <c:v>-20.9</c:v>
                </c:pt>
                <c:pt idx="107">
                  <c:v>-33</c:v>
                </c:pt>
                <c:pt idx="108">
                  <c:v>-48.2</c:v>
                </c:pt>
                <c:pt idx="109">
                  <c:v>-56.9</c:v>
                </c:pt>
                <c:pt idx="110">
                  <c:v>-54.7</c:v>
                </c:pt>
                <c:pt idx="111">
                  <c:v>-48.1</c:v>
                </c:pt>
                <c:pt idx="112">
                  <c:v>-39.9</c:v>
                </c:pt>
                <c:pt idx="113">
                  <c:v>-25.8</c:v>
                </c:pt>
                <c:pt idx="114">
                  <c:v>-21.5</c:v>
                </c:pt>
                <c:pt idx="115">
                  <c:v>-12.1</c:v>
                </c:pt>
                <c:pt idx="116">
                  <c:v>0.95099999999999996</c:v>
                </c:pt>
                <c:pt idx="117">
                  <c:v>5.55</c:v>
                </c:pt>
                <c:pt idx="118">
                  <c:v>9.32</c:v>
                </c:pt>
                <c:pt idx="119">
                  <c:v>18.2</c:v>
                </c:pt>
                <c:pt idx="120">
                  <c:v>34.299999999999997</c:v>
                </c:pt>
                <c:pt idx="121">
                  <c:v>49.6</c:v>
                </c:pt>
                <c:pt idx="122">
                  <c:v>64.099999999999994</c:v>
                </c:pt>
                <c:pt idx="123">
                  <c:v>74.900000000000006</c:v>
                </c:pt>
                <c:pt idx="124">
                  <c:v>71</c:v>
                </c:pt>
                <c:pt idx="125">
                  <c:v>54.6</c:v>
                </c:pt>
                <c:pt idx="126">
                  <c:v>37.4</c:v>
                </c:pt>
                <c:pt idx="127">
                  <c:v>23.6</c:v>
                </c:pt>
                <c:pt idx="128">
                  <c:v>10.8</c:v>
                </c:pt>
                <c:pt idx="129">
                  <c:v>5.5</c:v>
                </c:pt>
                <c:pt idx="130">
                  <c:v>4.4800000000000004</c:v>
                </c:pt>
                <c:pt idx="131">
                  <c:v>4.55</c:v>
                </c:pt>
                <c:pt idx="132">
                  <c:v>6.17</c:v>
                </c:pt>
                <c:pt idx="133">
                  <c:v>13.5</c:v>
                </c:pt>
                <c:pt idx="134">
                  <c:v>22.7</c:v>
                </c:pt>
                <c:pt idx="135">
                  <c:v>23.8</c:v>
                </c:pt>
                <c:pt idx="136">
                  <c:v>23.1</c:v>
                </c:pt>
                <c:pt idx="137">
                  <c:v>23.5</c:v>
                </c:pt>
                <c:pt idx="138">
                  <c:v>19.8</c:v>
                </c:pt>
                <c:pt idx="139">
                  <c:v>20.7</c:v>
                </c:pt>
                <c:pt idx="140">
                  <c:v>20.2</c:v>
                </c:pt>
                <c:pt idx="141">
                  <c:v>26.2</c:v>
                </c:pt>
                <c:pt idx="142">
                  <c:v>35.1</c:v>
                </c:pt>
                <c:pt idx="143">
                  <c:v>50.4</c:v>
                </c:pt>
                <c:pt idx="144">
                  <c:v>62.4</c:v>
                </c:pt>
                <c:pt idx="145">
                  <c:v>68.8</c:v>
                </c:pt>
                <c:pt idx="146">
                  <c:v>71.400000000000006</c:v>
                </c:pt>
                <c:pt idx="147">
                  <c:v>73.2</c:v>
                </c:pt>
                <c:pt idx="148">
                  <c:v>81.900000000000006</c:v>
                </c:pt>
                <c:pt idx="149">
                  <c:v>93.1</c:v>
                </c:pt>
                <c:pt idx="150">
                  <c:v>107</c:v>
                </c:pt>
                <c:pt idx="151">
                  <c:v>119</c:v>
                </c:pt>
                <c:pt idx="152">
                  <c:v>125</c:v>
                </c:pt>
                <c:pt idx="153">
                  <c:v>126</c:v>
                </c:pt>
                <c:pt idx="154">
                  <c:v>122</c:v>
                </c:pt>
                <c:pt idx="155">
                  <c:v>120</c:v>
                </c:pt>
                <c:pt idx="156">
                  <c:v>120</c:v>
                </c:pt>
                <c:pt idx="157">
                  <c:v>119</c:v>
                </c:pt>
                <c:pt idx="158">
                  <c:v>118</c:v>
                </c:pt>
                <c:pt idx="159">
                  <c:v>110</c:v>
                </c:pt>
                <c:pt idx="160">
                  <c:v>111</c:v>
                </c:pt>
                <c:pt idx="161">
                  <c:v>129</c:v>
                </c:pt>
                <c:pt idx="162">
                  <c:v>148</c:v>
                </c:pt>
                <c:pt idx="163">
                  <c:v>165</c:v>
                </c:pt>
                <c:pt idx="164">
                  <c:v>179</c:v>
                </c:pt>
                <c:pt idx="165">
                  <c:v>181</c:v>
                </c:pt>
                <c:pt idx="166">
                  <c:v>183</c:v>
                </c:pt>
                <c:pt idx="167">
                  <c:v>182</c:v>
                </c:pt>
                <c:pt idx="168">
                  <c:v>173</c:v>
                </c:pt>
                <c:pt idx="169">
                  <c:v>165</c:v>
                </c:pt>
                <c:pt idx="170">
                  <c:v>153</c:v>
                </c:pt>
                <c:pt idx="171">
                  <c:v>147</c:v>
                </c:pt>
                <c:pt idx="172">
                  <c:v>164</c:v>
                </c:pt>
                <c:pt idx="173">
                  <c:v>186</c:v>
                </c:pt>
                <c:pt idx="174">
                  <c:v>215</c:v>
                </c:pt>
                <c:pt idx="175">
                  <c:v>251</c:v>
                </c:pt>
                <c:pt idx="176">
                  <c:v>274</c:v>
                </c:pt>
                <c:pt idx="177">
                  <c:v>295</c:v>
                </c:pt>
                <c:pt idx="178">
                  <c:v>323</c:v>
                </c:pt>
                <c:pt idx="179">
                  <c:v>347</c:v>
                </c:pt>
                <c:pt idx="180">
                  <c:v>371</c:v>
                </c:pt>
                <c:pt idx="181">
                  <c:v>392</c:v>
                </c:pt>
                <c:pt idx="182">
                  <c:v>406</c:v>
                </c:pt>
                <c:pt idx="183">
                  <c:v>420</c:v>
                </c:pt>
                <c:pt idx="184">
                  <c:v>441</c:v>
                </c:pt>
                <c:pt idx="185">
                  <c:v>460</c:v>
                </c:pt>
                <c:pt idx="186">
                  <c:v>469</c:v>
                </c:pt>
                <c:pt idx="187">
                  <c:v>458</c:v>
                </c:pt>
                <c:pt idx="188">
                  <c:v>449</c:v>
                </c:pt>
                <c:pt idx="189">
                  <c:v>447</c:v>
                </c:pt>
                <c:pt idx="190">
                  <c:v>458</c:v>
                </c:pt>
                <c:pt idx="191">
                  <c:v>485</c:v>
                </c:pt>
                <c:pt idx="192">
                  <c:v>505</c:v>
                </c:pt>
                <c:pt idx="193">
                  <c:v>518</c:v>
                </c:pt>
                <c:pt idx="194">
                  <c:v>523</c:v>
                </c:pt>
                <c:pt idx="195">
                  <c:v>529</c:v>
                </c:pt>
                <c:pt idx="196">
                  <c:v>551</c:v>
                </c:pt>
                <c:pt idx="197">
                  <c:v>581</c:v>
                </c:pt>
                <c:pt idx="198">
                  <c:v>608</c:v>
                </c:pt>
                <c:pt idx="199">
                  <c:v>634</c:v>
                </c:pt>
                <c:pt idx="200">
                  <c:v>643</c:v>
                </c:pt>
                <c:pt idx="201">
                  <c:v>637</c:v>
                </c:pt>
                <c:pt idx="202">
                  <c:v>631</c:v>
                </c:pt>
                <c:pt idx="203">
                  <c:v>628</c:v>
                </c:pt>
                <c:pt idx="204">
                  <c:v>628</c:v>
                </c:pt>
                <c:pt idx="205">
                  <c:v>635</c:v>
                </c:pt>
                <c:pt idx="206">
                  <c:v>637</c:v>
                </c:pt>
                <c:pt idx="207">
                  <c:v>630</c:v>
                </c:pt>
                <c:pt idx="208">
                  <c:v>622</c:v>
                </c:pt>
                <c:pt idx="209">
                  <c:v>609</c:v>
                </c:pt>
                <c:pt idx="210">
                  <c:v>599</c:v>
                </c:pt>
                <c:pt idx="211">
                  <c:v>599</c:v>
                </c:pt>
                <c:pt idx="212">
                  <c:v>589</c:v>
                </c:pt>
                <c:pt idx="213">
                  <c:v>598</c:v>
                </c:pt>
                <c:pt idx="214">
                  <c:v>612</c:v>
                </c:pt>
                <c:pt idx="215">
                  <c:v>617</c:v>
                </c:pt>
                <c:pt idx="216">
                  <c:v>635</c:v>
                </c:pt>
                <c:pt idx="217">
                  <c:v>639</c:v>
                </c:pt>
                <c:pt idx="218">
                  <c:v>624</c:v>
                </c:pt>
                <c:pt idx="219">
                  <c:v>614</c:v>
                </c:pt>
                <c:pt idx="220">
                  <c:v>599</c:v>
                </c:pt>
                <c:pt idx="221">
                  <c:v>578</c:v>
                </c:pt>
                <c:pt idx="222">
                  <c:v>563</c:v>
                </c:pt>
                <c:pt idx="223">
                  <c:v>548</c:v>
                </c:pt>
                <c:pt idx="224">
                  <c:v>529</c:v>
                </c:pt>
                <c:pt idx="225">
                  <c:v>510</c:v>
                </c:pt>
                <c:pt idx="226">
                  <c:v>491</c:v>
                </c:pt>
                <c:pt idx="227">
                  <c:v>469</c:v>
                </c:pt>
                <c:pt idx="228">
                  <c:v>456</c:v>
                </c:pt>
                <c:pt idx="229">
                  <c:v>445</c:v>
                </c:pt>
                <c:pt idx="230">
                  <c:v>433</c:v>
                </c:pt>
                <c:pt idx="231">
                  <c:v>429</c:v>
                </c:pt>
                <c:pt idx="232">
                  <c:v>425</c:v>
                </c:pt>
                <c:pt idx="233">
                  <c:v>410</c:v>
                </c:pt>
                <c:pt idx="234">
                  <c:v>392</c:v>
                </c:pt>
                <c:pt idx="235">
                  <c:v>374</c:v>
                </c:pt>
                <c:pt idx="236">
                  <c:v>359</c:v>
                </c:pt>
                <c:pt idx="237">
                  <c:v>359</c:v>
                </c:pt>
                <c:pt idx="238">
                  <c:v>374</c:v>
                </c:pt>
                <c:pt idx="239">
                  <c:v>383</c:v>
                </c:pt>
                <c:pt idx="240">
                  <c:v>389</c:v>
                </c:pt>
                <c:pt idx="241">
                  <c:v>388</c:v>
                </c:pt>
                <c:pt idx="242">
                  <c:v>371</c:v>
                </c:pt>
                <c:pt idx="243">
                  <c:v>348</c:v>
                </c:pt>
                <c:pt idx="244">
                  <c:v>315</c:v>
                </c:pt>
                <c:pt idx="245">
                  <c:v>283</c:v>
                </c:pt>
                <c:pt idx="246">
                  <c:v>263</c:v>
                </c:pt>
                <c:pt idx="247">
                  <c:v>256</c:v>
                </c:pt>
                <c:pt idx="248">
                  <c:v>256</c:v>
                </c:pt>
                <c:pt idx="249">
                  <c:v>262</c:v>
                </c:pt>
                <c:pt idx="250">
                  <c:v>264</c:v>
                </c:pt>
                <c:pt idx="251">
                  <c:v>249</c:v>
                </c:pt>
                <c:pt idx="252">
                  <c:v>230</c:v>
                </c:pt>
                <c:pt idx="253">
                  <c:v>208</c:v>
                </c:pt>
                <c:pt idx="254">
                  <c:v>200</c:v>
                </c:pt>
                <c:pt idx="255">
                  <c:v>206</c:v>
                </c:pt>
                <c:pt idx="256">
                  <c:v>220</c:v>
                </c:pt>
                <c:pt idx="257">
                  <c:v>230</c:v>
                </c:pt>
                <c:pt idx="258">
                  <c:v>221</c:v>
                </c:pt>
                <c:pt idx="259">
                  <c:v>195</c:v>
                </c:pt>
                <c:pt idx="260">
                  <c:v>176</c:v>
                </c:pt>
                <c:pt idx="261">
                  <c:v>168</c:v>
                </c:pt>
                <c:pt idx="262">
                  <c:v>164</c:v>
                </c:pt>
                <c:pt idx="263">
                  <c:v>175</c:v>
                </c:pt>
                <c:pt idx="264">
                  <c:v>181</c:v>
                </c:pt>
                <c:pt idx="265">
                  <c:v>182</c:v>
                </c:pt>
                <c:pt idx="266">
                  <c:v>182</c:v>
                </c:pt>
                <c:pt idx="267">
                  <c:v>175</c:v>
                </c:pt>
                <c:pt idx="268">
                  <c:v>164</c:v>
                </c:pt>
                <c:pt idx="269">
                  <c:v>145</c:v>
                </c:pt>
                <c:pt idx="270">
                  <c:v>123</c:v>
                </c:pt>
                <c:pt idx="271">
                  <c:v>106</c:v>
                </c:pt>
                <c:pt idx="272">
                  <c:v>105</c:v>
                </c:pt>
                <c:pt idx="273">
                  <c:v>120</c:v>
                </c:pt>
                <c:pt idx="274">
                  <c:v>142</c:v>
                </c:pt>
                <c:pt idx="275">
                  <c:v>158</c:v>
                </c:pt>
                <c:pt idx="276">
                  <c:v>164</c:v>
                </c:pt>
                <c:pt idx="277">
                  <c:v>166</c:v>
                </c:pt>
                <c:pt idx="278">
                  <c:v>160</c:v>
                </c:pt>
                <c:pt idx="279">
                  <c:v>159</c:v>
                </c:pt>
                <c:pt idx="280">
                  <c:v>159</c:v>
                </c:pt>
                <c:pt idx="281">
                  <c:v>154</c:v>
                </c:pt>
                <c:pt idx="282">
                  <c:v>148</c:v>
                </c:pt>
                <c:pt idx="283">
                  <c:v>132</c:v>
                </c:pt>
                <c:pt idx="284">
                  <c:v>104</c:v>
                </c:pt>
                <c:pt idx="285">
                  <c:v>64.8</c:v>
                </c:pt>
                <c:pt idx="286">
                  <c:v>30.9</c:v>
                </c:pt>
                <c:pt idx="287">
                  <c:v>1.23</c:v>
                </c:pt>
                <c:pt idx="288">
                  <c:v>-9.19</c:v>
                </c:pt>
                <c:pt idx="289">
                  <c:v>-0.45100000000000001</c:v>
                </c:pt>
                <c:pt idx="290">
                  <c:v>13.4</c:v>
                </c:pt>
                <c:pt idx="291">
                  <c:v>28.5</c:v>
                </c:pt>
                <c:pt idx="292">
                  <c:v>52.2</c:v>
                </c:pt>
                <c:pt idx="293">
                  <c:v>62.5</c:v>
                </c:pt>
                <c:pt idx="294">
                  <c:v>63.9</c:v>
                </c:pt>
                <c:pt idx="295">
                  <c:v>60.3</c:v>
                </c:pt>
                <c:pt idx="296">
                  <c:v>45</c:v>
                </c:pt>
                <c:pt idx="297">
                  <c:v>31.1</c:v>
                </c:pt>
                <c:pt idx="298">
                  <c:v>20.3</c:v>
                </c:pt>
                <c:pt idx="299">
                  <c:v>13.8</c:v>
                </c:pt>
                <c:pt idx="300">
                  <c:v>13.9</c:v>
                </c:pt>
                <c:pt idx="301">
                  <c:v>12.4</c:v>
                </c:pt>
                <c:pt idx="302">
                  <c:v>5.15</c:v>
                </c:pt>
                <c:pt idx="303">
                  <c:v>-5.38</c:v>
                </c:pt>
                <c:pt idx="304">
                  <c:v>-17.2</c:v>
                </c:pt>
                <c:pt idx="305">
                  <c:v>-22.6</c:v>
                </c:pt>
                <c:pt idx="306">
                  <c:v>-17</c:v>
                </c:pt>
                <c:pt idx="307">
                  <c:v>-8.1</c:v>
                </c:pt>
                <c:pt idx="308">
                  <c:v>2.61</c:v>
                </c:pt>
                <c:pt idx="309">
                  <c:v>12.3</c:v>
                </c:pt>
                <c:pt idx="310">
                  <c:v>15.3</c:v>
                </c:pt>
                <c:pt idx="311">
                  <c:v>17.5</c:v>
                </c:pt>
                <c:pt idx="312">
                  <c:v>20.7</c:v>
                </c:pt>
                <c:pt idx="313">
                  <c:v>25.5</c:v>
                </c:pt>
                <c:pt idx="314">
                  <c:v>17.600000000000001</c:v>
                </c:pt>
                <c:pt idx="315">
                  <c:v>0.504</c:v>
                </c:pt>
                <c:pt idx="316">
                  <c:v>-28.4</c:v>
                </c:pt>
                <c:pt idx="317">
                  <c:v>-56.3</c:v>
                </c:pt>
                <c:pt idx="318">
                  <c:v>-61.3</c:v>
                </c:pt>
                <c:pt idx="319">
                  <c:v>-64.5</c:v>
                </c:pt>
                <c:pt idx="320">
                  <c:v>-55.7</c:v>
                </c:pt>
                <c:pt idx="321">
                  <c:v>-40.200000000000003</c:v>
                </c:pt>
                <c:pt idx="322">
                  <c:v>-38.799999999999997</c:v>
                </c:pt>
                <c:pt idx="323">
                  <c:v>-33.6</c:v>
                </c:pt>
                <c:pt idx="324">
                  <c:v>-21.1</c:v>
                </c:pt>
                <c:pt idx="325">
                  <c:v>-13.1</c:v>
                </c:pt>
                <c:pt idx="326">
                  <c:v>-4.74</c:v>
                </c:pt>
                <c:pt idx="327">
                  <c:v>6.2</c:v>
                </c:pt>
                <c:pt idx="328">
                  <c:v>8.31</c:v>
                </c:pt>
                <c:pt idx="329">
                  <c:v>16.8</c:v>
                </c:pt>
                <c:pt idx="330">
                  <c:v>13.8</c:v>
                </c:pt>
                <c:pt idx="331">
                  <c:v>-6.03</c:v>
                </c:pt>
                <c:pt idx="332">
                  <c:v>-29.5</c:v>
                </c:pt>
                <c:pt idx="333">
                  <c:v>-64.5</c:v>
                </c:pt>
                <c:pt idx="334">
                  <c:v>-82.9</c:v>
                </c:pt>
                <c:pt idx="335">
                  <c:v>-74.099999999999994</c:v>
                </c:pt>
                <c:pt idx="336">
                  <c:v>-53.6</c:v>
                </c:pt>
                <c:pt idx="337">
                  <c:v>-35.200000000000003</c:v>
                </c:pt>
                <c:pt idx="338">
                  <c:v>-23.6</c:v>
                </c:pt>
                <c:pt idx="339">
                  <c:v>-21.3</c:v>
                </c:pt>
                <c:pt idx="340">
                  <c:v>-15.3</c:v>
                </c:pt>
                <c:pt idx="341">
                  <c:v>-12.8</c:v>
                </c:pt>
                <c:pt idx="342">
                  <c:v>-10.1</c:v>
                </c:pt>
                <c:pt idx="343">
                  <c:v>-12.8</c:v>
                </c:pt>
                <c:pt idx="344">
                  <c:v>-24.2</c:v>
                </c:pt>
                <c:pt idx="345">
                  <c:v>-28.7</c:v>
                </c:pt>
                <c:pt idx="346">
                  <c:v>-40</c:v>
                </c:pt>
                <c:pt idx="347">
                  <c:v>-57.5</c:v>
                </c:pt>
                <c:pt idx="348">
                  <c:v>-66.7</c:v>
                </c:pt>
                <c:pt idx="349">
                  <c:v>-72.900000000000006</c:v>
                </c:pt>
                <c:pt idx="350">
                  <c:v>-72.2</c:v>
                </c:pt>
                <c:pt idx="351">
                  <c:v>-59.3</c:v>
                </c:pt>
                <c:pt idx="352">
                  <c:v>-46.5</c:v>
                </c:pt>
                <c:pt idx="353">
                  <c:v>-38.4</c:v>
                </c:pt>
                <c:pt idx="354">
                  <c:v>-34.1</c:v>
                </c:pt>
                <c:pt idx="355">
                  <c:v>-33.799999999999997</c:v>
                </c:pt>
                <c:pt idx="356">
                  <c:v>-45.5</c:v>
                </c:pt>
                <c:pt idx="357">
                  <c:v>-74.599999999999994</c:v>
                </c:pt>
                <c:pt idx="358">
                  <c:v>-99.3</c:v>
                </c:pt>
                <c:pt idx="359">
                  <c:v>-111</c:v>
                </c:pt>
                <c:pt idx="360">
                  <c:v>-108</c:v>
                </c:pt>
                <c:pt idx="361">
                  <c:v>-82.5</c:v>
                </c:pt>
                <c:pt idx="362">
                  <c:v>-57.8</c:v>
                </c:pt>
                <c:pt idx="363">
                  <c:v>-42.3</c:v>
                </c:pt>
                <c:pt idx="364">
                  <c:v>-32.9</c:v>
                </c:pt>
                <c:pt idx="365">
                  <c:v>-38</c:v>
                </c:pt>
                <c:pt idx="366">
                  <c:v>-52.6</c:v>
                </c:pt>
                <c:pt idx="367">
                  <c:v>-66.2</c:v>
                </c:pt>
                <c:pt idx="368">
                  <c:v>-75.8</c:v>
                </c:pt>
                <c:pt idx="369">
                  <c:v>-78.900000000000006</c:v>
                </c:pt>
                <c:pt idx="370">
                  <c:v>-62.1</c:v>
                </c:pt>
                <c:pt idx="371">
                  <c:v>-47.8</c:v>
                </c:pt>
                <c:pt idx="372">
                  <c:v>-49.8</c:v>
                </c:pt>
                <c:pt idx="373">
                  <c:v>-53.6</c:v>
                </c:pt>
                <c:pt idx="374">
                  <c:v>-61.2</c:v>
                </c:pt>
                <c:pt idx="375">
                  <c:v>-73.400000000000006</c:v>
                </c:pt>
                <c:pt idx="376">
                  <c:v>-80.099999999999994</c:v>
                </c:pt>
                <c:pt idx="377">
                  <c:v>-77.8</c:v>
                </c:pt>
                <c:pt idx="378">
                  <c:v>-70.400000000000006</c:v>
                </c:pt>
                <c:pt idx="379">
                  <c:v>-60</c:v>
                </c:pt>
                <c:pt idx="380">
                  <c:v>-48.7</c:v>
                </c:pt>
                <c:pt idx="381">
                  <c:v>-42.2</c:v>
                </c:pt>
                <c:pt idx="382">
                  <c:v>-50.5</c:v>
                </c:pt>
                <c:pt idx="383">
                  <c:v>-49.5</c:v>
                </c:pt>
                <c:pt idx="384">
                  <c:v>-42.4</c:v>
                </c:pt>
                <c:pt idx="385">
                  <c:v>-45.6</c:v>
                </c:pt>
                <c:pt idx="386">
                  <c:v>-42</c:v>
                </c:pt>
                <c:pt idx="387">
                  <c:v>-48.1</c:v>
                </c:pt>
                <c:pt idx="388">
                  <c:v>-53.9</c:v>
                </c:pt>
                <c:pt idx="389">
                  <c:v>-44.7</c:v>
                </c:pt>
                <c:pt idx="390">
                  <c:v>-44.2</c:v>
                </c:pt>
                <c:pt idx="391">
                  <c:v>-36.6</c:v>
                </c:pt>
                <c:pt idx="392">
                  <c:v>-32.9</c:v>
                </c:pt>
                <c:pt idx="393">
                  <c:v>-42.7</c:v>
                </c:pt>
                <c:pt idx="394">
                  <c:v>-51</c:v>
                </c:pt>
                <c:pt idx="395">
                  <c:v>-71.7</c:v>
                </c:pt>
                <c:pt idx="396">
                  <c:v>-89.4</c:v>
                </c:pt>
                <c:pt idx="397">
                  <c:v>-94</c:v>
                </c:pt>
                <c:pt idx="398">
                  <c:v>-92</c:v>
                </c:pt>
                <c:pt idx="399">
                  <c:v>-76.5</c:v>
                </c:pt>
                <c:pt idx="400">
                  <c:v>-61.8</c:v>
                </c:pt>
              </c:numCache>
            </c:numRef>
          </c:val>
          <c:smooth val="0"/>
          <c:extLst>
            <c:ext xmlns:c16="http://schemas.microsoft.com/office/drawing/2014/chart" uri="{C3380CC4-5D6E-409C-BE32-E72D297353CC}">
              <c16:uniqueId val="{00000003-5B20-CF46-9D55-73A5DAB8E7C3}"/>
            </c:ext>
          </c:extLst>
        </c:ser>
        <c:ser>
          <c:idx val="5"/>
          <c:order val="4"/>
          <c:tx>
            <c:strRef>
              <c:f>'P4'!$F$1</c:f>
              <c:strCache>
                <c:ptCount val="1"/>
                <c:pt idx="0">
                  <c:v>72 hours</c:v>
                </c:pt>
              </c:strCache>
            </c:strRef>
          </c:tx>
          <c:spPr>
            <a:ln w="28575" cap="rnd">
              <a:solidFill>
                <a:schemeClr val="accent1"/>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'P4'!$F$800:$F$1200</c:f>
              <c:numCache>
                <c:formatCode>General</c:formatCode>
                <c:ptCount val="401"/>
                <c:pt idx="0">
                  <c:v>-225</c:v>
                </c:pt>
                <c:pt idx="1">
                  <c:v>-230</c:v>
                </c:pt>
                <c:pt idx="2">
                  <c:v>-231</c:v>
                </c:pt>
                <c:pt idx="3">
                  <c:v>-230</c:v>
                </c:pt>
                <c:pt idx="4">
                  <c:v>-226</c:v>
                </c:pt>
                <c:pt idx="5">
                  <c:v>-222</c:v>
                </c:pt>
                <c:pt idx="6">
                  <c:v>-219</c:v>
                </c:pt>
                <c:pt idx="7">
                  <c:v>-219</c:v>
                </c:pt>
                <c:pt idx="8">
                  <c:v>-220</c:v>
                </c:pt>
                <c:pt idx="9">
                  <c:v>-224</c:v>
                </c:pt>
                <c:pt idx="10">
                  <c:v>-226</c:v>
                </c:pt>
                <c:pt idx="11">
                  <c:v>-224</c:v>
                </c:pt>
                <c:pt idx="12">
                  <c:v>-221</c:v>
                </c:pt>
                <c:pt idx="13">
                  <c:v>-224</c:v>
                </c:pt>
                <c:pt idx="14">
                  <c:v>-230</c:v>
                </c:pt>
                <c:pt idx="15">
                  <c:v>-234</c:v>
                </c:pt>
                <c:pt idx="16">
                  <c:v>-235</c:v>
                </c:pt>
                <c:pt idx="17">
                  <c:v>-225</c:v>
                </c:pt>
                <c:pt idx="18">
                  <c:v>-214</c:v>
                </c:pt>
                <c:pt idx="19">
                  <c:v>-207</c:v>
                </c:pt>
                <c:pt idx="20">
                  <c:v>-202</c:v>
                </c:pt>
                <c:pt idx="21">
                  <c:v>-206</c:v>
                </c:pt>
                <c:pt idx="22">
                  <c:v>-210</c:v>
                </c:pt>
                <c:pt idx="23">
                  <c:v>-207</c:v>
                </c:pt>
                <c:pt idx="24">
                  <c:v>-208</c:v>
                </c:pt>
                <c:pt idx="25">
                  <c:v>-210</c:v>
                </c:pt>
                <c:pt idx="26">
                  <c:v>-211</c:v>
                </c:pt>
                <c:pt idx="27">
                  <c:v>-207</c:v>
                </c:pt>
                <c:pt idx="28">
                  <c:v>-198</c:v>
                </c:pt>
                <c:pt idx="29">
                  <c:v>-185</c:v>
                </c:pt>
                <c:pt idx="30">
                  <c:v>-174</c:v>
                </c:pt>
                <c:pt idx="31">
                  <c:v>-169</c:v>
                </c:pt>
                <c:pt idx="32">
                  <c:v>-174</c:v>
                </c:pt>
                <c:pt idx="33">
                  <c:v>-187</c:v>
                </c:pt>
                <c:pt idx="34">
                  <c:v>-202</c:v>
                </c:pt>
                <c:pt idx="35">
                  <c:v>-215</c:v>
                </c:pt>
                <c:pt idx="36">
                  <c:v>-229</c:v>
                </c:pt>
                <c:pt idx="37">
                  <c:v>-235</c:v>
                </c:pt>
                <c:pt idx="38">
                  <c:v>-233</c:v>
                </c:pt>
                <c:pt idx="39">
                  <c:v>-230</c:v>
                </c:pt>
                <c:pt idx="40">
                  <c:v>-225</c:v>
                </c:pt>
                <c:pt idx="41">
                  <c:v>-219</c:v>
                </c:pt>
                <c:pt idx="42">
                  <c:v>-215</c:v>
                </c:pt>
                <c:pt idx="43">
                  <c:v>-214</c:v>
                </c:pt>
                <c:pt idx="44">
                  <c:v>-211</c:v>
                </c:pt>
                <c:pt idx="45">
                  <c:v>-206</c:v>
                </c:pt>
                <c:pt idx="46">
                  <c:v>-203</c:v>
                </c:pt>
                <c:pt idx="47">
                  <c:v>-206</c:v>
                </c:pt>
                <c:pt idx="48">
                  <c:v>-206</c:v>
                </c:pt>
                <c:pt idx="49">
                  <c:v>-200</c:v>
                </c:pt>
                <c:pt idx="50">
                  <c:v>-196</c:v>
                </c:pt>
                <c:pt idx="51">
                  <c:v>-188</c:v>
                </c:pt>
                <c:pt idx="52">
                  <c:v>-179</c:v>
                </c:pt>
                <c:pt idx="53">
                  <c:v>-179</c:v>
                </c:pt>
                <c:pt idx="54">
                  <c:v>-180</c:v>
                </c:pt>
                <c:pt idx="55">
                  <c:v>-180</c:v>
                </c:pt>
                <c:pt idx="56">
                  <c:v>-184</c:v>
                </c:pt>
                <c:pt idx="57">
                  <c:v>-183</c:v>
                </c:pt>
                <c:pt idx="58">
                  <c:v>-182</c:v>
                </c:pt>
                <c:pt idx="59">
                  <c:v>-186</c:v>
                </c:pt>
                <c:pt idx="60">
                  <c:v>-182</c:v>
                </c:pt>
                <c:pt idx="61">
                  <c:v>-177</c:v>
                </c:pt>
                <c:pt idx="62">
                  <c:v>-175</c:v>
                </c:pt>
                <c:pt idx="63">
                  <c:v>-169</c:v>
                </c:pt>
                <c:pt idx="64">
                  <c:v>-164</c:v>
                </c:pt>
                <c:pt idx="65">
                  <c:v>-159</c:v>
                </c:pt>
                <c:pt idx="66">
                  <c:v>-147</c:v>
                </c:pt>
                <c:pt idx="67">
                  <c:v>-143</c:v>
                </c:pt>
                <c:pt idx="68">
                  <c:v>-141</c:v>
                </c:pt>
                <c:pt idx="69">
                  <c:v>-145</c:v>
                </c:pt>
                <c:pt idx="70">
                  <c:v>-153</c:v>
                </c:pt>
                <c:pt idx="71">
                  <c:v>-160</c:v>
                </c:pt>
                <c:pt idx="72">
                  <c:v>-156</c:v>
                </c:pt>
                <c:pt idx="73">
                  <c:v>-145</c:v>
                </c:pt>
                <c:pt idx="74">
                  <c:v>-135</c:v>
                </c:pt>
                <c:pt idx="75">
                  <c:v>-126</c:v>
                </c:pt>
                <c:pt idx="76">
                  <c:v>-125</c:v>
                </c:pt>
                <c:pt idx="77">
                  <c:v>-131</c:v>
                </c:pt>
                <c:pt idx="78">
                  <c:v>-138</c:v>
                </c:pt>
                <c:pt idx="79">
                  <c:v>-143</c:v>
                </c:pt>
                <c:pt idx="80">
                  <c:v>-149</c:v>
                </c:pt>
                <c:pt idx="81">
                  <c:v>-154</c:v>
                </c:pt>
                <c:pt idx="82">
                  <c:v>-157</c:v>
                </c:pt>
                <c:pt idx="83">
                  <c:v>-152</c:v>
                </c:pt>
                <c:pt idx="84">
                  <c:v>-140</c:v>
                </c:pt>
                <c:pt idx="85">
                  <c:v>-128</c:v>
                </c:pt>
                <c:pt idx="86">
                  <c:v>-116</c:v>
                </c:pt>
                <c:pt idx="87">
                  <c:v>-113</c:v>
                </c:pt>
                <c:pt idx="88">
                  <c:v>-120</c:v>
                </c:pt>
                <c:pt idx="89">
                  <c:v>-133</c:v>
                </c:pt>
                <c:pt idx="90">
                  <c:v>-143</c:v>
                </c:pt>
                <c:pt idx="91">
                  <c:v>-152</c:v>
                </c:pt>
                <c:pt idx="92">
                  <c:v>-155</c:v>
                </c:pt>
                <c:pt idx="93">
                  <c:v>-145</c:v>
                </c:pt>
                <c:pt idx="94">
                  <c:v>-129</c:v>
                </c:pt>
                <c:pt idx="95">
                  <c:v>-118</c:v>
                </c:pt>
                <c:pt idx="96">
                  <c:v>-104</c:v>
                </c:pt>
                <c:pt idx="97">
                  <c:v>-100</c:v>
                </c:pt>
                <c:pt idx="98">
                  <c:v>-107</c:v>
                </c:pt>
                <c:pt idx="99">
                  <c:v>-107</c:v>
                </c:pt>
                <c:pt idx="100">
                  <c:v>-99.1</c:v>
                </c:pt>
                <c:pt idx="101">
                  <c:v>-95.1</c:v>
                </c:pt>
                <c:pt idx="102">
                  <c:v>-84.8</c:v>
                </c:pt>
                <c:pt idx="103">
                  <c:v>-73.900000000000006</c:v>
                </c:pt>
                <c:pt idx="104">
                  <c:v>-74.099999999999994</c:v>
                </c:pt>
                <c:pt idx="105">
                  <c:v>-76</c:v>
                </c:pt>
                <c:pt idx="106">
                  <c:v>-73.400000000000006</c:v>
                </c:pt>
                <c:pt idx="107">
                  <c:v>-79.2</c:v>
                </c:pt>
                <c:pt idx="108">
                  <c:v>-87.2</c:v>
                </c:pt>
                <c:pt idx="109">
                  <c:v>-95.1</c:v>
                </c:pt>
                <c:pt idx="110">
                  <c:v>-107</c:v>
                </c:pt>
                <c:pt idx="111">
                  <c:v>-115</c:v>
                </c:pt>
                <c:pt idx="112">
                  <c:v>-120</c:v>
                </c:pt>
                <c:pt idx="113">
                  <c:v>-119</c:v>
                </c:pt>
                <c:pt idx="114">
                  <c:v>-115</c:v>
                </c:pt>
                <c:pt idx="115">
                  <c:v>-110</c:v>
                </c:pt>
                <c:pt idx="116">
                  <c:v>-106</c:v>
                </c:pt>
                <c:pt idx="117">
                  <c:v>-100</c:v>
                </c:pt>
                <c:pt idx="118">
                  <c:v>-91.3</c:v>
                </c:pt>
                <c:pt idx="119">
                  <c:v>-81.599999999999994</c:v>
                </c:pt>
                <c:pt idx="120">
                  <c:v>-81.7</c:v>
                </c:pt>
                <c:pt idx="121">
                  <c:v>-87.2</c:v>
                </c:pt>
                <c:pt idx="122">
                  <c:v>-101</c:v>
                </c:pt>
                <c:pt idx="123">
                  <c:v>-111</c:v>
                </c:pt>
                <c:pt idx="124">
                  <c:v>-112</c:v>
                </c:pt>
                <c:pt idx="125">
                  <c:v>-108</c:v>
                </c:pt>
                <c:pt idx="126">
                  <c:v>-97.4</c:v>
                </c:pt>
                <c:pt idx="127">
                  <c:v>-90.2</c:v>
                </c:pt>
                <c:pt idx="128">
                  <c:v>-94.5</c:v>
                </c:pt>
                <c:pt idx="129">
                  <c:v>-94.9</c:v>
                </c:pt>
                <c:pt idx="130">
                  <c:v>-91.8</c:v>
                </c:pt>
                <c:pt idx="131">
                  <c:v>-88</c:v>
                </c:pt>
                <c:pt idx="132">
                  <c:v>-78.5</c:v>
                </c:pt>
                <c:pt idx="133">
                  <c:v>-63.4</c:v>
                </c:pt>
                <c:pt idx="134">
                  <c:v>-48.8</c:v>
                </c:pt>
                <c:pt idx="135">
                  <c:v>-36.4</c:v>
                </c:pt>
                <c:pt idx="136">
                  <c:v>-29.8</c:v>
                </c:pt>
                <c:pt idx="137">
                  <c:v>-33.6</c:v>
                </c:pt>
                <c:pt idx="138">
                  <c:v>-41</c:v>
                </c:pt>
                <c:pt idx="139">
                  <c:v>-51.3</c:v>
                </c:pt>
                <c:pt idx="140">
                  <c:v>-59.2</c:v>
                </c:pt>
                <c:pt idx="141">
                  <c:v>-56.6</c:v>
                </c:pt>
                <c:pt idx="142">
                  <c:v>-53.7</c:v>
                </c:pt>
                <c:pt idx="143">
                  <c:v>-45</c:v>
                </c:pt>
                <c:pt idx="144">
                  <c:v>-32.700000000000003</c:v>
                </c:pt>
                <c:pt idx="145">
                  <c:v>-22.3</c:v>
                </c:pt>
                <c:pt idx="146">
                  <c:v>-6.35</c:v>
                </c:pt>
                <c:pt idx="147">
                  <c:v>0.36</c:v>
                </c:pt>
                <c:pt idx="148">
                  <c:v>-1.49</c:v>
                </c:pt>
                <c:pt idx="149">
                  <c:v>1.06</c:v>
                </c:pt>
                <c:pt idx="150">
                  <c:v>1.02</c:v>
                </c:pt>
                <c:pt idx="151">
                  <c:v>-1.53</c:v>
                </c:pt>
                <c:pt idx="152">
                  <c:v>0.81499999999999995</c:v>
                </c:pt>
                <c:pt idx="153">
                  <c:v>-1.95</c:v>
                </c:pt>
                <c:pt idx="154">
                  <c:v>-7.25</c:v>
                </c:pt>
                <c:pt idx="155">
                  <c:v>1.92</c:v>
                </c:pt>
                <c:pt idx="156">
                  <c:v>14.8</c:v>
                </c:pt>
                <c:pt idx="157">
                  <c:v>30.7</c:v>
                </c:pt>
                <c:pt idx="158">
                  <c:v>43.9</c:v>
                </c:pt>
                <c:pt idx="159">
                  <c:v>45</c:v>
                </c:pt>
                <c:pt idx="160">
                  <c:v>39</c:v>
                </c:pt>
                <c:pt idx="161">
                  <c:v>31.5</c:v>
                </c:pt>
                <c:pt idx="162">
                  <c:v>29.7</c:v>
                </c:pt>
                <c:pt idx="163">
                  <c:v>34.5</c:v>
                </c:pt>
                <c:pt idx="164">
                  <c:v>42.4</c:v>
                </c:pt>
                <c:pt idx="165">
                  <c:v>52</c:v>
                </c:pt>
                <c:pt idx="166">
                  <c:v>63.6</c:v>
                </c:pt>
                <c:pt idx="167">
                  <c:v>74.900000000000006</c:v>
                </c:pt>
                <c:pt idx="168">
                  <c:v>88.3</c:v>
                </c:pt>
                <c:pt idx="169">
                  <c:v>98.9</c:v>
                </c:pt>
                <c:pt idx="170">
                  <c:v>104</c:v>
                </c:pt>
                <c:pt idx="171">
                  <c:v>107</c:v>
                </c:pt>
                <c:pt idx="172">
                  <c:v>109</c:v>
                </c:pt>
                <c:pt idx="173">
                  <c:v>111</c:v>
                </c:pt>
                <c:pt idx="174">
                  <c:v>123</c:v>
                </c:pt>
                <c:pt idx="175">
                  <c:v>138</c:v>
                </c:pt>
                <c:pt idx="176">
                  <c:v>152</c:v>
                </c:pt>
                <c:pt idx="177">
                  <c:v>167</c:v>
                </c:pt>
                <c:pt idx="178">
                  <c:v>184</c:v>
                </c:pt>
                <c:pt idx="179">
                  <c:v>190</c:v>
                </c:pt>
                <c:pt idx="180">
                  <c:v>206</c:v>
                </c:pt>
                <c:pt idx="181">
                  <c:v>227</c:v>
                </c:pt>
                <c:pt idx="182">
                  <c:v>251</c:v>
                </c:pt>
                <c:pt idx="183">
                  <c:v>277</c:v>
                </c:pt>
                <c:pt idx="184">
                  <c:v>306</c:v>
                </c:pt>
                <c:pt idx="185">
                  <c:v>325</c:v>
                </c:pt>
                <c:pt idx="186">
                  <c:v>340</c:v>
                </c:pt>
                <c:pt idx="187">
                  <c:v>357</c:v>
                </c:pt>
                <c:pt idx="188">
                  <c:v>373</c:v>
                </c:pt>
                <c:pt idx="189">
                  <c:v>393</c:v>
                </c:pt>
                <c:pt idx="190">
                  <c:v>404</c:v>
                </c:pt>
                <c:pt idx="191">
                  <c:v>400</c:v>
                </c:pt>
                <c:pt idx="192">
                  <c:v>396</c:v>
                </c:pt>
                <c:pt idx="193">
                  <c:v>395</c:v>
                </c:pt>
                <c:pt idx="194">
                  <c:v>403</c:v>
                </c:pt>
                <c:pt idx="195">
                  <c:v>421</c:v>
                </c:pt>
                <c:pt idx="196">
                  <c:v>442</c:v>
                </c:pt>
                <c:pt idx="197">
                  <c:v>457</c:v>
                </c:pt>
                <c:pt idx="198">
                  <c:v>467</c:v>
                </c:pt>
                <c:pt idx="199">
                  <c:v>474</c:v>
                </c:pt>
                <c:pt idx="200">
                  <c:v>482</c:v>
                </c:pt>
                <c:pt idx="201">
                  <c:v>487</c:v>
                </c:pt>
                <c:pt idx="202">
                  <c:v>494</c:v>
                </c:pt>
                <c:pt idx="203">
                  <c:v>506</c:v>
                </c:pt>
                <c:pt idx="204">
                  <c:v>513</c:v>
                </c:pt>
                <c:pt idx="205">
                  <c:v>505</c:v>
                </c:pt>
                <c:pt idx="206">
                  <c:v>491</c:v>
                </c:pt>
                <c:pt idx="207">
                  <c:v>476</c:v>
                </c:pt>
                <c:pt idx="208">
                  <c:v>465</c:v>
                </c:pt>
                <c:pt idx="209">
                  <c:v>468</c:v>
                </c:pt>
                <c:pt idx="210">
                  <c:v>482</c:v>
                </c:pt>
                <c:pt idx="211">
                  <c:v>492</c:v>
                </c:pt>
                <c:pt idx="212">
                  <c:v>500</c:v>
                </c:pt>
                <c:pt idx="213">
                  <c:v>502</c:v>
                </c:pt>
                <c:pt idx="214">
                  <c:v>499</c:v>
                </c:pt>
                <c:pt idx="215">
                  <c:v>489</c:v>
                </c:pt>
                <c:pt idx="216">
                  <c:v>481</c:v>
                </c:pt>
                <c:pt idx="217">
                  <c:v>478</c:v>
                </c:pt>
                <c:pt idx="218">
                  <c:v>466</c:v>
                </c:pt>
                <c:pt idx="219">
                  <c:v>462</c:v>
                </c:pt>
                <c:pt idx="220">
                  <c:v>462</c:v>
                </c:pt>
                <c:pt idx="221">
                  <c:v>457</c:v>
                </c:pt>
                <c:pt idx="222">
                  <c:v>457</c:v>
                </c:pt>
                <c:pt idx="223">
                  <c:v>454</c:v>
                </c:pt>
                <c:pt idx="224">
                  <c:v>445</c:v>
                </c:pt>
                <c:pt idx="225">
                  <c:v>436</c:v>
                </c:pt>
                <c:pt idx="226">
                  <c:v>423</c:v>
                </c:pt>
                <c:pt idx="227">
                  <c:v>413</c:v>
                </c:pt>
                <c:pt idx="228">
                  <c:v>398</c:v>
                </c:pt>
                <c:pt idx="229">
                  <c:v>383</c:v>
                </c:pt>
                <c:pt idx="230">
                  <c:v>373</c:v>
                </c:pt>
                <c:pt idx="231">
                  <c:v>363</c:v>
                </c:pt>
                <c:pt idx="232">
                  <c:v>348</c:v>
                </c:pt>
                <c:pt idx="233">
                  <c:v>330</c:v>
                </c:pt>
                <c:pt idx="234">
                  <c:v>308</c:v>
                </c:pt>
                <c:pt idx="235">
                  <c:v>282</c:v>
                </c:pt>
                <c:pt idx="236">
                  <c:v>259</c:v>
                </c:pt>
                <c:pt idx="237">
                  <c:v>246</c:v>
                </c:pt>
                <c:pt idx="238">
                  <c:v>241</c:v>
                </c:pt>
                <c:pt idx="239">
                  <c:v>240</c:v>
                </c:pt>
                <c:pt idx="240">
                  <c:v>235</c:v>
                </c:pt>
                <c:pt idx="241">
                  <c:v>224</c:v>
                </c:pt>
                <c:pt idx="242">
                  <c:v>207</c:v>
                </c:pt>
                <c:pt idx="243">
                  <c:v>189</c:v>
                </c:pt>
                <c:pt idx="244">
                  <c:v>181</c:v>
                </c:pt>
                <c:pt idx="245">
                  <c:v>177</c:v>
                </c:pt>
                <c:pt idx="246">
                  <c:v>171</c:v>
                </c:pt>
                <c:pt idx="247">
                  <c:v>163</c:v>
                </c:pt>
                <c:pt idx="248">
                  <c:v>148</c:v>
                </c:pt>
                <c:pt idx="249">
                  <c:v>134</c:v>
                </c:pt>
                <c:pt idx="250">
                  <c:v>131</c:v>
                </c:pt>
                <c:pt idx="251">
                  <c:v>122</c:v>
                </c:pt>
                <c:pt idx="252">
                  <c:v>114</c:v>
                </c:pt>
                <c:pt idx="253">
                  <c:v>109</c:v>
                </c:pt>
                <c:pt idx="254">
                  <c:v>90.9</c:v>
                </c:pt>
                <c:pt idx="255">
                  <c:v>71.400000000000006</c:v>
                </c:pt>
                <c:pt idx="256">
                  <c:v>60.9</c:v>
                </c:pt>
                <c:pt idx="257">
                  <c:v>53.3</c:v>
                </c:pt>
                <c:pt idx="258">
                  <c:v>47.7</c:v>
                </c:pt>
                <c:pt idx="259">
                  <c:v>45.4</c:v>
                </c:pt>
                <c:pt idx="260">
                  <c:v>38.200000000000003</c:v>
                </c:pt>
                <c:pt idx="261">
                  <c:v>18.399999999999999</c:v>
                </c:pt>
                <c:pt idx="262">
                  <c:v>0.26900000000000002</c:v>
                </c:pt>
                <c:pt idx="263">
                  <c:v>-14.3</c:v>
                </c:pt>
                <c:pt idx="264">
                  <c:v>-24</c:v>
                </c:pt>
                <c:pt idx="265">
                  <c:v>-26.8</c:v>
                </c:pt>
                <c:pt idx="266">
                  <c:v>-30.9</c:v>
                </c:pt>
                <c:pt idx="267">
                  <c:v>-37.200000000000003</c:v>
                </c:pt>
                <c:pt idx="268">
                  <c:v>-41.4</c:v>
                </c:pt>
                <c:pt idx="269">
                  <c:v>-43.6</c:v>
                </c:pt>
                <c:pt idx="270">
                  <c:v>-47.3</c:v>
                </c:pt>
                <c:pt idx="271">
                  <c:v>-49.5</c:v>
                </c:pt>
                <c:pt idx="272">
                  <c:v>-51.8</c:v>
                </c:pt>
                <c:pt idx="273">
                  <c:v>-63.9</c:v>
                </c:pt>
                <c:pt idx="274">
                  <c:v>-81.2</c:v>
                </c:pt>
                <c:pt idx="275">
                  <c:v>-101</c:v>
                </c:pt>
                <c:pt idx="276">
                  <c:v>-127</c:v>
                </c:pt>
                <c:pt idx="277">
                  <c:v>-150</c:v>
                </c:pt>
                <c:pt idx="278">
                  <c:v>-161</c:v>
                </c:pt>
                <c:pt idx="279">
                  <c:v>-167</c:v>
                </c:pt>
                <c:pt idx="280">
                  <c:v>-170</c:v>
                </c:pt>
                <c:pt idx="281">
                  <c:v>-169</c:v>
                </c:pt>
                <c:pt idx="282">
                  <c:v>-173</c:v>
                </c:pt>
                <c:pt idx="283">
                  <c:v>-178</c:v>
                </c:pt>
                <c:pt idx="284">
                  <c:v>-183</c:v>
                </c:pt>
                <c:pt idx="285">
                  <c:v>-189</c:v>
                </c:pt>
                <c:pt idx="286">
                  <c:v>-198</c:v>
                </c:pt>
                <c:pt idx="287">
                  <c:v>-205</c:v>
                </c:pt>
                <c:pt idx="288">
                  <c:v>-215</c:v>
                </c:pt>
                <c:pt idx="289">
                  <c:v>-230</c:v>
                </c:pt>
                <c:pt idx="290">
                  <c:v>-244</c:v>
                </c:pt>
                <c:pt idx="291">
                  <c:v>-255</c:v>
                </c:pt>
                <c:pt idx="292">
                  <c:v>-263</c:v>
                </c:pt>
                <c:pt idx="293">
                  <c:v>-264</c:v>
                </c:pt>
                <c:pt idx="294">
                  <c:v>-263</c:v>
                </c:pt>
                <c:pt idx="295">
                  <c:v>-264</c:v>
                </c:pt>
                <c:pt idx="296">
                  <c:v>-267</c:v>
                </c:pt>
                <c:pt idx="297">
                  <c:v>-270</c:v>
                </c:pt>
                <c:pt idx="298">
                  <c:v>-272</c:v>
                </c:pt>
                <c:pt idx="299">
                  <c:v>-268</c:v>
                </c:pt>
                <c:pt idx="300">
                  <c:v>-267</c:v>
                </c:pt>
                <c:pt idx="301">
                  <c:v>-276</c:v>
                </c:pt>
                <c:pt idx="302">
                  <c:v>-289</c:v>
                </c:pt>
                <c:pt idx="303">
                  <c:v>-307</c:v>
                </c:pt>
                <c:pt idx="304">
                  <c:v>-321</c:v>
                </c:pt>
                <c:pt idx="305">
                  <c:v>-322</c:v>
                </c:pt>
                <c:pt idx="306">
                  <c:v>-324</c:v>
                </c:pt>
                <c:pt idx="307">
                  <c:v>-325</c:v>
                </c:pt>
                <c:pt idx="308">
                  <c:v>-320</c:v>
                </c:pt>
                <c:pt idx="309">
                  <c:v>-317</c:v>
                </c:pt>
                <c:pt idx="310">
                  <c:v>-311</c:v>
                </c:pt>
                <c:pt idx="311">
                  <c:v>-311</c:v>
                </c:pt>
                <c:pt idx="312">
                  <c:v>-315</c:v>
                </c:pt>
                <c:pt idx="313">
                  <c:v>-322</c:v>
                </c:pt>
                <c:pt idx="314">
                  <c:v>-335</c:v>
                </c:pt>
                <c:pt idx="315">
                  <c:v>-342</c:v>
                </c:pt>
                <c:pt idx="316">
                  <c:v>-353</c:v>
                </c:pt>
                <c:pt idx="317">
                  <c:v>-371</c:v>
                </c:pt>
                <c:pt idx="318">
                  <c:v>-379</c:v>
                </c:pt>
                <c:pt idx="319">
                  <c:v>-382</c:v>
                </c:pt>
                <c:pt idx="320">
                  <c:v>-384</c:v>
                </c:pt>
                <c:pt idx="321">
                  <c:v>-381</c:v>
                </c:pt>
                <c:pt idx="322">
                  <c:v>-382</c:v>
                </c:pt>
                <c:pt idx="323">
                  <c:v>-389</c:v>
                </c:pt>
                <c:pt idx="324">
                  <c:v>-394</c:v>
                </c:pt>
                <c:pt idx="325">
                  <c:v>-405</c:v>
                </c:pt>
                <c:pt idx="326">
                  <c:v>-413</c:v>
                </c:pt>
                <c:pt idx="327">
                  <c:v>-418</c:v>
                </c:pt>
                <c:pt idx="328">
                  <c:v>-427</c:v>
                </c:pt>
                <c:pt idx="329">
                  <c:v>-432</c:v>
                </c:pt>
                <c:pt idx="330">
                  <c:v>-430</c:v>
                </c:pt>
                <c:pt idx="331">
                  <c:v>-426</c:v>
                </c:pt>
                <c:pt idx="332">
                  <c:v>-415</c:v>
                </c:pt>
                <c:pt idx="333">
                  <c:v>-406</c:v>
                </c:pt>
                <c:pt idx="334">
                  <c:v>-405</c:v>
                </c:pt>
                <c:pt idx="335">
                  <c:v>-410</c:v>
                </c:pt>
                <c:pt idx="336">
                  <c:v>-421</c:v>
                </c:pt>
                <c:pt idx="337">
                  <c:v>-429</c:v>
                </c:pt>
                <c:pt idx="338">
                  <c:v>-433</c:v>
                </c:pt>
                <c:pt idx="339">
                  <c:v>-433</c:v>
                </c:pt>
                <c:pt idx="340">
                  <c:v>-436</c:v>
                </c:pt>
                <c:pt idx="341">
                  <c:v>-436</c:v>
                </c:pt>
                <c:pt idx="342">
                  <c:v>-435</c:v>
                </c:pt>
                <c:pt idx="343">
                  <c:v>-445</c:v>
                </c:pt>
                <c:pt idx="344">
                  <c:v>-451</c:v>
                </c:pt>
                <c:pt idx="345">
                  <c:v>-457</c:v>
                </c:pt>
                <c:pt idx="346">
                  <c:v>-467</c:v>
                </c:pt>
                <c:pt idx="347">
                  <c:v>-478</c:v>
                </c:pt>
                <c:pt idx="348">
                  <c:v>-486</c:v>
                </c:pt>
                <c:pt idx="349">
                  <c:v>-489</c:v>
                </c:pt>
                <c:pt idx="350">
                  <c:v>-486</c:v>
                </c:pt>
                <c:pt idx="351">
                  <c:v>-476</c:v>
                </c:pt>
                <c:pt idx="352">
                  <c:v>-462</c:v>
                </c:pt>
                <c:pt idx="353">
                  <c:v>-456</c:v>
                </c:pt>
                <c:pt idx="354">
                  <c:v>-455</c:v>
                </c:pt>
                <c:pt idx="355">
                  <c:v>-460</c:v>
                </c:pt>
                <c:pt idx="356">
                  <c:v>-461</c:v>
                </c:pt>
                <c:pt idx="357">
                  <c:v>-466</c:v>
                </c:pt>
                <c:pt idx="358">
                  <c:v>-470</c:v>
                </c:pt>
                <c:pt idx="359">
                  <c:v>-466</c:v>
                </c:pt>
                <c:pt idx="360">
                  <c:v>-460</c:v>
                </c:pt>
                <c:pt idx="361">
                  <c:v>-448</c:v>
                </c:pt>
                <c:pt idx="362">
                  <c:v>-438</c:v>
                </c:pt>
                <c:pt idx="363">
                  <c:v>-432</c:v>
                </c:pt>
                <c:pt idx="364">
                  <c:v>-435</c:v>
                </c:pt>
                <c:pt idx="365">
                  <c:v>-447</c:v>
                </c:pt>
                <c:pt idx="366">
                  <c:v>-454</c:v>
                </c:pt>
                <c:pt idx="367">
                  <c:v>-456</c:v>
                </c:pt>
                <c:pt idx="368">
                  <c:v>-452</c:v>
                </c:pt>
                <c:pt idx="369">
                  <c:v>-436</c:v>
                </c:pt>
                <c:pt idx="370">
                  <c:v>-424</c:v>
                </c:pt>
                <c:pt idx="371">
                  <c:v>-415</c:v>
                </c:pt>
                <c:pt idx="372">
                  <c:v>-410</c:v>
                </c:pt>
                <c:pt idx="373">
                  <c:v>-416</c:v>
                </c:pt>
                <c:pt idx="374">
                  <c:v>-414</c:v>
                </c:pt>
                <c:pt idx="375">
                  <c:v>-405</c:v>
                </c:pt>
                <c:pt idx="376">
                  <c:v>-393</c:v>
                </c:pt>
                <c:pt idx="377">
                  <c:v>-375</c:v>
                </c:pt>
                <c:pt idx="378">
                  <c:v>-361</c:v>
                </c:pt>
                <c:pt idx="379">
                  <c:v>-359</c:v>
                </c:pt>
                <c:pt idx="380">
                  <c:v>-358</c:v>
                </c:pt>
                <c:pt idx="381">
                  <c:v>-352</c:v>
                </c:pt>
                <c:pt idx="382">
                  <c:v>-350</c:v>
                </c:pt>
                <c:pt idx="383">
                  <c:v>-345</c:v>
                </c:pt>
                <c:pt idx="384">
                  <c:v>-342</c:v>
                </c:pt>
                <c:pt idx="385">
                  <c:v>-344</c:v>
                </c:pt>
                <c:pt idx="386">
                  <c:v>-341</c:v>
                </c:pt>
                <c:pt idx="387">
                  <c:v>-334</c:v>
                </c:pt>
                <c:pt idx="388">
                  <c:v>-324</c:v>
                </c:pt>
                <c:pt idx="389">
                  <c:v>-313</c:v>
                </c:pt>
                <c:pt idx="390">
                  <c:v>-304</c:v>
                </c:pt>
                <c:pt idx="391">
                  <c:v>-305</c:v>
                </c:pt>
                <c:pt idx="392">
                  <c:v>-311</c:v>
                </c:pt>
                <c:pt idx="393">
                  <c:v>-319</c:v>
                </c:pt>
                <c:pt idx="394">
                  <c:v>-327</c:v>
                </c:pt>
                <c:pt idx="395">
                  <c:v>-323</c:v>
                </c:pt>
                <c:pt idx="396">
                  <c:v>-312</c:v>
                </c:pt>
                <c:pt idx="397">
                  <c:v>-305</c:v>
                </c:pt>
                <c:pt idx="398">
                  <c:v>-302</c:v>
                </c:pt>
                <c:pt idx="399">
                  <c:v>-300</c:v>
                </c:pt>
                <c:pt idx="400">
                  <c:v>-299</c:v>
                </c:pt>
              </c:numCache>
            </c:numRef>
          </c:val>
          <c:smooth val="0"/>
          <c:extLst>
            <c:ext xmlns:c16="http://schemas.microsoft.com/office/drawing/2014/chart" uri="{C3380CC4-5D6E-409C-BE32-E72D297353CC}">
              <c16:uniqueId val="{00000004-5B20-CF46-9D55-73A5DAB8E7C3}"/>
            </c:ext>
          </c:extLst>
        </c:ser>
        <c:ser>
          <c:idx val="6"/>
          <c:order val="5"/>
          <c:tx>
            <c:strRef>
              <c:f>'P4'!$G$1</c:f>
              <c:strCache>
                <c:ptCount val="1"/>
                <c:pt idx="0">
                  <c:v>96 hours</c:v>
                </c:pt>
              </c:strCache>
            </c:strRef>
          </c:tx>
          <c:spPr>
            <a:ln w="28575" cap="rnd">
              <a:solidFill>
                <a:srgbClr val="C00000"/>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'P4'!$G$800:$G$1200</c:f>
              <c:numCache>
                <c:formatCode>General</c:formatCode>
                <c:ptCount val="401"/>
                <c:pt idx="0">
                  <c:v>-188</c:v>
                </c:pt>
                <c:pt idx="1">
                  <c:v>-178</c:v>
                </c:pt>
                <c:pt idx="2">
                  <c:v>-171</c:v>
                </c:pt>
                <c:pt idx="3">
                  <c:v>-164</c:v>
                </c:pt>
                <c:pt idx="4">
                  <c:v>-160</c:v>
                </c:pt>
                <c:pt idx="5">
                  <c:v>-170</c:v>
                </c:pt>
                <c:pt idx="6">
                  <c:v>-182</c:v>
                </c:pt>
                <c:pt idx="7">
                  <c:v>-199</c:v>
                </c:pt>
                <c:pt idx="8">
                  <c:v>-215</c:v>
                </c:pt>
                <c:pt idx="9">
                  <c:v>-213</c:v>
                </c:pt>
                <c:pt idx="10">
                  <c:v>-204</c:v>
                </c:pt>
                <c:pt idx="11">
                  <c:v>-190</c:v>
                </c:pt>
                <c:pt idx="12">
                  <c:v>-170</c:v>
                </c:pt>
                <c:pt idx="13">
                  <c:v>-164</c:v>
                </c:pt>
                <c:pt idx="14">
                  <c:v>-167</c:v>
                </c:pt>
                <c:pt idx="15">
                  <c:v>-174</c:v>
                </c:pt>
                <c:pt idx="16">
                  <c:v>-194</c:v>
                </c:pt>
                <c:pt idx="17">
                  <c:v>-212</c:v>
                </c:pt>
                <c:pt idx="18">
                  <c:v>-215</c:v>
                </c:pt>
                <c:pt idx="19">
                  <c:v>-209</c:v>
                </c:pt>
                <c:pt idx="20">
                  <c:v>-193</c:v>
                </c:pt>
                <c:pt idx="21">
                  <c:v>-179</c:v>
                </c:pt>
                <c:pt idx="22">
                  <c:v>-170</c:v>
                </c:pt>
                <c:pt idx="23">
                  <c:v>-167</c:v>
                </c:pt>
                <c:pt idx="24">
                  <c:v>-160</c:v>
                </c:pt>
                <c:pt idx="25">
                  <c:v>-152</c:v>
                </c:pt>
                <c:pt idx="26">
                  <c:v>-143</c:v>
                </c:pt>
                <c:pt idx="27">
                  <c:v>-134</c:v>
                </c:pt>
                <c:pt idx="28">
                  <c:v>-132</c:v>
                </c:pt>
                <c:pt idx="29">
                  <c:v>-133</c:v>
                </c:pt>
                <c:pt idx="30">
                  <c:v>-133</c:v>
                </c:pt>
                <c:pt idx="31">
                  <c:v>-130</c:v>
                </c:pt>
                <c:pt idx="32">
                  <c:v>-131</c:v>
                </c:pt>
                <c:pt idx="33">
                  <c:v>-133</c:v>
                </c:pt>
                <c:pt idx="34">
                  <c:v>-147</c:v>
                </c:pt>
                <c:pt idx="35">
                  <c:v>-160</c:v>
                </c:pt>
                <c:pt idx="36">
                  <c:v>-180</c:v>
                </c:pt>
                <c:pt idx="37">
                  <c:v>-201</c:v>
                </c:pt>
                <c:pt idx="38">
                  <c:v>-213</c:v>
                </c:pt>
                <c:pt idx="39">
                  <c:v>-212</c:v>
                </c:pt>
                <c:pt idx="40">
                  <c:v>-215</c:v>
                </c:pt>
                <c:pt idx="41">
                  <c:v>-215</c:v>
                </c:pt>
                <c:pt idx="42">
                  <c:v>-205</c:v>
                </c:pt>
                <c:pt idx="43">
                  <c:v>-195</c:v>
                </c:pt>
                <c:pt idx="44">
                  <c:v>-190</c:v>
                </c:pt>
                <c:pt idx="45">
                  <c:v>-173</c:v>
                </c:pt>
                <c:pt idx="46">
                  <c:v>-154</c:v>
                </c:pt>
                <c:pt idx="47">
                  <c:v>-142</c:v>
                </c:pt>
                <c:pt idx="48">
                  <c:v>-125</c:v>
                </c:pt>
                <c:pt idx="49">
                  <c:v>-105</c:v>
                </c:pt>
                <c:pt idx="50">
                  <c:v>-98.9</c:v>
                </c:pt>
                <c:pt idx="51">
                  <c:v>-102</c:v>
                </c:pt>
                <c:pt idx="52">
                  <c:v>-115</c:v>
                </c:pt>
                <c:pt idx="53">
                  <c:v>-136</c:v>
                </c:pt>
                <c:pt idx="54">
                  <c:v>-164</c:v>
                </c:pt>
                <c:pt idx="55">
                  <c:v>-186</c:v>
                </c:pt>
                <c:pt idx="56">
                  <c:v>-193</c:v>
                </c:pt>
                <c:pt idx="57">
                  <c:v>-196</c:v>
                </c:pt>
                <c:pt idx="58">
                  <c:v>-192</c:v>
                </c:pt>
                <c:pt idx="59">
                  <c:v>-174</c:v>
                </c:pt>
                <c:pt idx="60">
                  <c:v>-157</c:v>
                </c:pt>
                <c:pt idx="61">
                  <c:v>-140</c:v>
                </c:pt>
                <c:pt idx="62">
                  <c:v>-122</c:v>
                </c:pt>
                <c:pt idx="63">
                  <c:v>-111</c:v>
                </c:pt>
                <c:pt idx="64">
                  <c:v>-107</c:v>
                </c:pt>
                <c:pt idx="65">
                  <c:v>-99.2</c:v>
                </c:pt>
                <c:pt idx="66">
                  <c:v>-92.5</c:v>
                </c:pt>
                <c:pt idx="67">
                  <c:v>-86.7</c:v>
                </c:pt>
                <c:pt idx="68">
                  <c:v>-82.2</c:v>
                </c:pt>
                <c:pt idx="69">
                  <c:v>-85.1</c:v>
                </c:pt>
                <c:pt idx="70">
                  <c:v>-95.9</c:v>
                </c:pt>
                <c:pt idx="71">
                  <c:v>-111</c:v>
                </c:pt>
                <c:pt idx="72">
                  <c:v>-124</c:v>
                </c:pt>
                <c:pt idx="73">
                  <c:v>-129</c:v>
                </c:pt>
                <c:pt idx="74">
                  <c:v>-135</c:v>
                </c:pt>
                <c:pt idx="75">
                  <c:v>-134</c:v>
                </c:pt>
                <c:pt idx="76">
                  <c:v>-121</c:v>
                </c:pt>
                <c:pt idx="77">
                  <c:v>-106</c:v>
                </c:pt>
                <c:pt idx="78">
                  <c:v>-97.4</c:v>
                </c:pt>
                <c:pt idx="79">
                  <c:v>-94.4</c:v>
                </c:pt>
                <c:pt idx="80">
                  <c:v>-103</c:v>
                </c:pt>
                <c:pt idx="81">
                  <c:v>-125</c:v>
                </c:pt>
                <c:pt idx="82">
                  <c:v>-141</c:v>
                </c:pt>
                <c:pt idx="83">
                  <c:v>-153</c:v>
                </c:pt>
                <c:pt idx="84">
                  <c:v>-159</c:v>
                </c:pt>
                <c:pt idx="85">
                  <c:v>-154</c:v>
                </c:pt>
                <c:pt idx="86">
                  <c:v>-144</c:v>
                </c:pt>
                <c:pt idx="87">
                  <c:v>-133</c:v>
                </c:pt>
                <c:pt idx="88">
                  <c:v>-114</c:v>
                </c:pt>
                <c:pt idx="89">
                  <c:v>-97.9</c:v>
                </c:pt>
                <c:pt idx="90">
                  <c:v>-85.6</c:v>
                </c:pt>
                <c:pt idx="91">
                  <c:v>-83.1</c:v>
                </c:pt>
                <c:pt idx="92">
                  <c:v>-83.1</c:v>
                </c:pt>
                <c:pt idx="93">
                  <c:v>-88.7</c:v>
                </c:pt>
                <c:pt idx="94">
                  <c:v>-97.1</c:v>
                </c:pt>
                <c:pt idx="95">
                  <c:v>-103</c:v>
                </c:pt>
                <c:pt idx="96">
                  <c:v>-109</c:v>
                </c:pt>
                <c:pt idx="97">
                  <c:v>-111</c:v>
                </c:pt>
                <c:pt idx="98">
                  <c:v>-104</c:v>
                </c:pt>
                <c:pt idx="99">
                  <c:v>-98.7</c:v>
                </c:pt>
                <c:pt idx="100">
                  <c:v>-93.7</c:v>
                </c:pt>
                <c:pt idx="101">
                  <c:v>-85.8</c:v>
                </c:pt>
                <c:pt idx="102">
                  <c:v>-80.400000000000006</c:v>
                </c:pt>
                <c:pt idx="103">
                  <c:v>-75.400000000000006</c:v>
                </c:pt>
                <c:pt idx="104">
                  <c:v>-67.599999999999994</c:v>
                </c:pt>
                <c:pt idx="105">
                  <c:v>-62.7</c:v>
                </c:pt>
                <c:pt idx="106">
                  <c:v>-59.1</c:v>
                </c:pt>
                <c:pt idx="107">
                  <c:v>-61.6</c:v>
                </c:pt>
                <c:pt idx="108">
                  <c:v>-61.2</c:v>
                </c:pt>
                <c:pt idx="109">
                  <c:v>-51.9</c:v>
                </c:pt>
                <c:pt idx="110">
                  <c:v>-45.3</c:v>
                </c:pt>
                <c:pt idx="111">
                  <c:v>-40</c:v>
                </c:pt>
                <c:pt idx="112">
                  <c:v>-39.299999999999997</c:v>
                </c:pt>
                <c:pt idx="113">
                  <c:v>-55.1</c:v>
                </c:pt>
                <c:pt idx="114">
                  <c:v>-74.7</c:v>
                </c:pt>
                <c:pt idx="115">
                  <c:v>-87.4</c:v>
                </c:pt>
                <c:pt idx="116">
                  <c:v>-93.7</c:v>
                </c:pt>
                <c:pt idx="117">
                  <c:v>-91.8</c:v>
                </c:pt>
                <c:pt idx="118">
                  <c:v>-87.6</c:v>
                </c:pt>
                <c:pt idx="119">
                  <c:v>-84.6</c:v>
                </c:pt>
                <c:pt idx="120">
                  <c:v>-82.9</c:v>
                </c:pt>
                <c:pt idx="121">
                  <c:v>-78.400000000000006</c:v>
                </c:pt>
                <c:pt idx="122">
                  <c:v>-72.400000000000006</c:v>
                </c:pt>
                <c:pt idx="123">
                  <c:v>-62.9</c:v>
                </c:pt>
                <c:pt idx="124">
                  <c:v>-52.7</c:v>
                </c:pt>
                <c:pt idx="125">
                  <c:v>-41.7</c:v>
                </c:pt>
                <c:pt idx="126">
                  <c:v>-30.9</c:v>
                </c:pt>
                <c:pt idx="127">
                  <c:v>-26.2</c:v>
                </c:pt>
                <c:pt idx="128">
                  <c:v>-24.5</c:v>
                </c:pt>
                <c:pt idx="129">
                  <c:v>-21.9</c:v>
                </c:pt>
                <c:pt idx="130">
                  <c:v>-15.8</c:v>
                </c:pt>
                <c:pt idx="131">
                  <c:v>-3.16</c:v>
                </c:pt>
                <c:pt idx="132">
                  <c:v>8.23</c:v>
                </c:pt>
                <c:pt idx="133">
                  <c:v>13.1</c:v>
                </c:pt>
                <c:pt idx="134">
                  <c:v>15.2</c:v>
                </c:pt>
                <c:pt idx="135">
                  <c:v>8.6999999999999993</c:v>
                </c:pt>
                <c:pt idx="136">
                  <c:v>-6.51</c:v>
                </c:pt>
                <c:pt idx="137">
                  <c:v>-15.1</c:v>
                </c:pt>
                <c:pt idx="138">
                  <c:v>-20.9</c:v>
                </c:pt>
                <c:pt idx="139">
                  <c:v>-29.3</c:v>
                </c:pt>
                <c:pt idx="140">
                  <c:v>-38.200000000000003</c:v>
                </c:pt>
                <c:pt idx="141">
                  <c:v>-46.4</c:v>
                </c:pt>
                <c:pt idx="142">
                  <c:v>-56.9</c:v>
                </c:pt>
                <c:pt idx="143">
                  <c:v>-57.6</c:v>
                </c:pt>
                <c:pt idx="144">
                  <c:v>-47</c:v>
                </c:pt>
                <c:pt idx="145">
                  <c:v>-39.799999999999997</c:v>
                </c:pt>
                <c:pt idx="146">
                  <c:v>-37.200000000000003</c:v>
                </c:pt>
                <c:pt idx="147">
                  <c:v>-31.5</c:v>
                </c:pt>
                <c:pt idx="148">
                  <c:v>-29.7</c:v>
                </c:pt>
                <c:pt idx="149">
                  <c:v>-21.8</c:v>
                </c:pt>
                <c:pt idx="150">
                  <c:v>-5.29</c:v>
                </c:pt>
                <c:pt idx="151">
                  <c:v>8.9</c:v>
                </c:pt>
                <c:pt idx="152">
                  <c:v>20.2</c:v>
                </c:pt>
                <c:pt idx="153">
                  <c:v>38.1</c:v>
                </c:pt>
                <c:pt idx="154">
                  <c:v>57.8</c:v>
                </c:pt>
                <c:pt idx="155">
                  <c:v>73.400000000000006</c:v>
                </c:pt>
                <c:pt idx="156">
                  <c:v>75.400000000000006</c:v>
                </c:pt>
                <c:pt idx="157">
                  <c:v>67.3</c:v>
                </c:pt>
                <c:pt idx="158">
                  <c:v>52</c:v>
                </c:pt>
                <c:pt idx="159">
                  <c:v>41.5</c:v>
                </c:pt>
                <c:pt idx="160">
                  <c:v>53.9</c:v>
                </c:pt>
                <c:pt idx="161">
                  <c:v>62.8</c:v>
                </c:pt>
                <c:pt idx="162">
                  <c:v>84.2</c:v>
                </c:pt>
                <c:pt idx="163">
                  <c:v>105</c:v>
                </c:pt>
                <c:pt idx="164">
                  <c:v>112</c:v>
                </c:pt>
                <c:pt idx="165">
                  <c:v>119</c:v>
                </c:pt>
                <c:pt idx="166">
                  <c:v>116</c:v>
                </c:pt>
                <c:pt idx="167">
                  <c:v>106</c:v>
                </c:pt>
                <c:pt idx="168">
                  <c:v>103</c:v>
                </c:pt>
                <c:pt idx="169">
                  <c:v>98.6</c:v>
                </c:pt>
                <c:pt idx="170">
                  <c:v>102</c:v>
                </c:pt>
                <c:pt idx="171">
                  <c:v>110</c:v>
                </c:pt>
                <c:pt idx="172">
                  <c:v>115</c:v>
                </c:pt>
                <c:pt idx="173">
                  <c:v>117</c:v>
                </c:pt>
                <c:pt idx="174">
                  <c:v>125</c:v>
                </c:pt>
                <c:pt idx="175">
                  <c:v>137</c:v>
                </c:pt>
                <c:pt idx="176">
                  <c:v>152</c:v>
                </c:pt>
                <c:pt idx="177">
                  <c:v>175</c:v>
                </c:pt>
                <c:pt idx="178">
                  <c:v>204</c:v>
                </c:pt>
                <c:pt idx="179">
                  <c:v>231</c:v>
                </c:pt>
                <c:pt idx="180">
                  <c:v>249</c:v>
                </c:pt>
                <c:pt idx="181">
                  <c:v>262</c:v>
                </c:pt>
                <c:pt idx="182">
                  <c:v>270</c:v>
                </c:pt>
                <c:pt idx="183">
                  <c:v>273</c:v>
                </c:pt>
                <c:pt idx="184">
                  <c:v>279</c:v>
                </c:pt>
                <c:pt idx="185">
                  <c:v>289</c:v>
                </c:pt>
                <c:pt idx="186">
                  <c:v>286</c:v>
                </c:pt>
                <c:pt idx="187">
                  <c:v>280</c:v>
                </c:pt>
                <c:pt idx="188">
                  <c:v>282</c:v>
                </c:pt>
                <c:pt idx="189">
                  <c:v>291</c:v>
                </c:pt>
                <c:pt idx="190">
                  <c:v>306</c:v>
                </c:pt>
                <c:pt idx="191">
                  <c:v>320</c:v>
                </c:pt>
                <c:pt idx="192">
                  <c:v>321</c:v>
                </c:pt>
                <c:pt idx="193">
                  <c:v>315</c:v>
                </c:pt>
                <c:pt idx="194">
                  <c:v>307</c:v>
                </c:pt>
                <c:pt idx="195">
                  <c:v>301</c:v>
                </c:pt>
                <c:pt idx="196">
                  <c:v>304</c:v>
                </c:pt>
                <c:pt idx="197">
                  <c:v>308</c:v>
                </c:pt>
                <c:pt idx="198">
                  <c:v>317</c:v>
                </c:pt>
                <c:pt idx="199">
                  <c:v>336</c:v>
                </c:pt>
                <c:pt idx="200">
                  <c:v>354</c:v>
                </c:pt>
                <c:pt idx="201">
                  <c:v>370</c:v>
                </c:pt>
                <c:pt idx="202">
                  <c:v>383</c:v>
                </c:pt>
                <c:pt idx="203">
                  <c:v>393</c:v>
                </c:pt>
                <c:pt idx="204">
                  <c:v>394</c:v>
                </c:pt>
                <c:pt idx="205">
                  <c:v>396</c:v>
                </c:pt>
                <c:pt idx="206">
                  <c:v>397</c:v>
                </c:pt>
                <c:pt idx="207">
                  <c:v>395</c:v>
                </c:pt>
                <c:pt idx="208">
                  <c:v>392</c:v>
                </c:pt>
                <c:pt idx="209">
                  <c:v>385</c:v>
                </c:pt>
                <c:pt idx="210">
                  <c:v>381</c:v>
                </c:pt>
                <c:pt idx="211">
                  <c:v>384</c:v>
                </c:pt>
                <c:pt idx="212">
                  <c:v>382</c:v>
                </c:pt>
                <c:pt idx="213">
                  <c:v>385</c:v>
                </c:pt>
                <c:pt idx="214">
                  <c:v>387</c:v>
                </c:pt>
                <c:pt idx="215">
                  <c:v>367</c:v>
                </c:pt>
                <c:pt idx="216">
                  <c:v>349</c:v>
                </c:pt>
                <c:pt idx="217">
                  <c:v>333</c:v>
                </c:pt>
                <c:pt idx="218">
                  <c:v>313</c:v>
                </c:pt>
                <c:pt idx="219">
                  <c:v>304</c:v>
                </c:pt>
                <c:pt idx="220">
                  <c:v>304</c:v>
                </c:pt>
                <c:pt idx="221">
                  <c:v>309</c:v>
                </c:pt>
                <c:pt idx="222">
                  <c:v>320</c:v>
                </c:pt>
                <c:pt idx="223">
                  <c:v>327</c:v>
                </c:pt>
                <c:pt idx="224">
                  <c:v>334</c:v>
                </c:pt>
                <c:pt idx="225">
                  <c:v>335</c:v>
                </c:pt>
                <c:pt idx="226">
                  <c:v>323</c:v>
                </c:pt>
                <c:pt idx="227">
                  <c:v>308</c:v>
                </c:pt>
                <c:pt idx="228">
                  <c:v>293</c:v>
                </c:pt>
                <c:pt idx="229">
                  <c:v>275</c:v>
                </c:pt>
                <c:pt idx="230">
                  <c:v>274</c:v>
                </c:pt>
                <c:pt idx="231">
                  <c:v>286</c:v>
                </c:pt>
                <c:pt idx="232">
                  <c:v>289</c:v>
                </c:pt>
                <c:pt idx="233">
                  <c:v>295</c:v>
                </c:pt>
                <c:pt idx="234">
                  <c:v>285</c:v>
                </c:pt>
                <c:pt idx="235">
                  <c:v>254</c:v>
                </c:pt>
                <c:pt idx="236">
                  <c:v>230</c:v>
                </c:pt>
                <c:pt idx="237">
                  <c:v>210</c:v>
                </c:pt>
                <c:pt idx="238">
                  <c:v>201</c:v>
                </c:pt>
                <c:pt idx="239">
                  <c:v>199</c:v>
                </c:pt>
                <c:pt idx="240">
                  <c:v>192</c:v>
                </c:pt>
                <c:pt idx="241">
                  <c:v>185</c:v>
                </c:pt>
                <c:pt idx="242">
                  <c:v>171</c:v>
                </c:pt>
                <c:pt idx="243">
                  <c:v>151</c:v>
                </c:pt>
                <c:pt idx="244">
                  <c:v>142</c:v>
                </c:pt>
                <c:pt idx="245">
                  <c:v>133</c:v>
                </c:pt>
                <c:pt idx="246">
                  <c:v>125</c:v>
                </c:pt>
                <c:pt idx="247">
                  <c:v>116</c:v>
                </c:pt>
                <c:pt idx="248">
                  <c:v>106</c:v>
                </c:pt>
                <c:pt idx="249">
                  <c:v>96.1</c:v>
                </c:pt>
                <c:pt idx="250">
                  <c:v>83.8</c:v>
                </c:pt>
                <c:pt idx="251">
                  <c:v>63.6</c:v>
                </c:pt>
                <c:pt idx="252">
                  <c:v>44</c:v>
                </c:pt>
                <c:pt idx="253">
                  <c:v>26.7</c:v>
                </c:pt>
                <c:pt idx="254">
                  <c:v>19.899999999999999</c:v>
                </c:pt>
                <c:pt idx="255">
                  <c:v>25</c:v>
                </c:pt>
                <c:pt idx="256">
                  <c:v>34.299999999999997</c:v>
                </c:pt>
                <c:pt idx="257">
                  <c:v>39.200000000000003</c:v>
                </c:pt>
                <c:pt idx="258">
                  <c:v>30.7</c:v>
                </c:pt>
                <c:pt idx="259">
                  <c:v>12.9</c:v>
                </c:pt>
                <c:pt idx="260">
                  <c:v>-8.35</c:v>
                </c:pt>
                <c:pt idx="261">
                  <c:v>-9.67</c:v>
                </c:pt>
                <c:pt idx="262">
                  <c:v>-8.49</c:v>
                </c:pt>
                <c:pt idx="263">
                  <c:v>-13.5</c:v>
                </c:pt>
                <c:pt idx="264">
                  <c:v>-17.5</c:v>
                </c:pt>
                <c:pt idx="265">
                  <c:v>-35.5</c:v>
                </c:pt>
                <c:pt idx="266">
                  <c:v>-56.3</c:v>
                </c:pt>
                <c:pt idx="267">
                  <c:v>-57.7</c:v>
                </c:pt>
                <c:pt idx="268">
                  <c:v>-48.6</c:v>
                </c:pt>
                <c:pt idx="269">
                  <c:v>-39.4</c:v>
                </c:pt>
                <c:pt idx="270">
                  <c:v>-35.5</c:v>
                </c:pt>
                <c:pt idx="271">
                  <c:v>-38.1</c:v>
                </c:pt>
                <c:pt idx="272">
                  <c:v>-41.9</c:v>
                </c:pt>
                <c:pt idx="273">
                  <c:v>-31.9</c:v>
                </c:pt>
                <c:pt idx="274">
                  <c:v>-12.8</c:v>
                </c:pt>
                <c:pt idx="275">
                  <c:v>4.78</c:v>
                </c:pt>
                <c:pt idx="276">
                  <c:v>16.2</c:v>
                </c:pt>
                <c:pt idx="277">
                  <c:v>7.75</c:v>
                </c:pt>
                <c:pt idx="278">
                  <c:v>-12.4</c:v>
                </c:pt>
                <c:pt idx="279">
                  <c:v>-28.2</c:v>
                </c:pt>
                <c:pt idx="280">
                  <c:v>-45.8</c:v>
                </c:pt>
                <c:pt idx="281">
                  <c:v>-66.599999999999994</c:v>
                </c:pt>
                <c:pt idx="282">
                  <c:v>-85.7</c:v>
                </c:pt>
                <c:pt idx="283">
                  <c:v>-105</c:v>
                </c:pt>
                <c:pt idx="284">
                  <c:v>-116</c:v>
                </c:pt>
                <c:pt idx="285">
                  <c:v>-111</c:v>
                </c:pt>
                <c:pt idx="286">
                  <c:v>-98.6</c:v>
                </c:pt>
                <c:pt idx="287">
                  <c:v>-89.4</c:v>
                </c:pt>
                <c:pt idx="288">
                  <c:v>-82.8</c:v>
                </c:pt>
                <c:pt idx="289">
                  <c:v>-81.099999999999994</c:v>
                </c:pt>
                <c:pt idx="290">
                  <c:v>-86.6</c:v>
                </c:pt>
                <c:pt idx="291">
                  <c:v>-96.4</c:v>
                </c:pt>
                <c:pt idx="292">
                  <c:v>-102</c:v>
                </c:pt>
                <c:pt idx="293">
                  <c:v>-113</c:v>
                </c:pt>
                <c:pt idx="294">
                  <c:v>-128</c:v>
                </c:pt>
                <c:pt idx="295">
                  <c:v>-129</c:v>
                </c:pt>
                <c:pt idx="296">
                  <c:v>-133</c:v>
                </c:pt>
                <c:pt idx="297">
                  <c:v>-132</c:v>
                </c:pt>
                <c:pt idx="298">
                  <c:v>-125</c:v>
                </c:pt>
                <c:pt idx="299">
                  <c:v>-122</c:v>
                </c:pt>
                <c:pt idx="300">
                  <c:v>-122</c:v>
                </c:pt>
                <c:pt idx="301">
                  <c:v>-124</c:v>
                </c:pt>
                <c:pt idx="302">
                  <c:v>-137</c:v>
                </c:pt>
                <c:pt idx="303">
                  <c:v>-153</c:v>
                </c:pt>
                <c:pt idx="304">
                  <c:v>-166</c:v>
                </c:pt>
                <c:pt idx="305">
                  <c:v>-174</c:v>
                </c:pt>
                <c:pt idx="306">
                  <c:v>-175</c:v>
                </c:pt>
                <c:pt idx="307">
                  <c:v>-170</c:v>
                </c:pt>
                <c:pt idx="308">
                  <c:v>-165</c:v>
                </c:pt>
                <c:pt idx="309">
                  <c:v>-163</c:v>
                </c:pt>
                <c:pt idx="310">
                  <c:v>-156</c:v>
                </c:pt>
                <c:pt idx="311">
                  <c:v>-151</c:v>
                </c:pt>
                <c:pt idx="312">
                  <c:v>-147</c:v>
                </c:pt>
                <c:pt idx="313">
                  <c:v>-151</c:v>
                </c:pt>
                <c:pt idx="314">
                  <c:v>-157</c:v>
                </c:pt>
                <c:pt idx="315">
                  <c:v>-150</c:v>
                </c:pt>
                <c:pt idx="316">
                  <c:v>-134</c:v>
                </c:pt>
                <c:pt idx="317">
                  <c:v>-118</c:v>
                </c:pt>
                <c:pt idx="318">
                  <c:v>-111</c:v>
                </c:pt>
                <c:pt idx="319">
                  <c:v>-120</c:v>
                </c:pt>
                <c:pt idx="320">
                  <c:v>-141</c:v>
                </c:pt>
                <c:pt idx="321">
                  <c:v>-157</c:v>
                </c:pt>
                <c:pt idx="322">
                  <c:v>-168</c:v>
                </c:pt>
                <c:pt idx="323">
                  <c:v>-185</c:v>
                </c:pt>
                <c:pt idx="324">
                  <c:v>-199</c:v>
                </c:pt>
                <c:pt idx="325">
                  <c:v>-209</c:v>
                </c:pt>
                <c:pt idx="326">
                  <c:v>-214</c:v>
                </c:pt>
                <c:pt idx="327">
                  <c:v>-204</c:v>
                </c:pt>
                <c:pt idx="328">
                  <c:v>-196</c:v>
                </c:pt>
                <c:pt idx="329">
                  <c:v>-190</c:v>
                </c:pt>
                <c:pt idx="330">
                  <c:v>-190</c:v>
                </c:pt>
                <c:pt idx="331">
                  <c:v>-193</c:v>
                </c:pt>
                <c:pt idx="332">
                  <c:v>-198</c:v>
                </c:pt>
                <c:pt idx="333">
                  <c:v>-200</c:v>
                </c:pt>
                <c:pt idx="334">
                  <c:v>-207</c:v>
                </c:pt>
                <c:pt idx="335">
                  <c:v>-214</c:v>
                </c:pt>
                <c:pt idx="336">
                  <c:v>-217</c:v>
                </c:pt>
                <c:pt idx="337">
                  <c:v>-220</c:v>
                </c:pt>
                <c:pt idx="338">
                  <c:v>-212</c:v>
                </c:pt>
                <c:pt idx="339">
                  <c:v>-208</c:v>
                </c:pt>
                <c:pt idx="340">
                  <c:v>-206</c:v>
                </c:pt>
                <c:pt idx="341">
                  <c:v>-199</c:v>
                </c:pt>
                <c:pt idx="342">
                  <c:v>-207</c:v>
                </c:pt>
                <c:pt idx="343">
                  <c:v>-213</c:v>
                </c:pt>
                <c:pt idx="344">
                  <c:v>-205</c:v>
                </c:pt>
                <c:pt idx="345">
                  <c:v>-203</c:v>
                </c:pt>
                <c:pt idx="346">
                  <c:v>-193</c:v>
                </c:pt>
                <c:pt idx="347">
                  <c:v>-178</c:v>
                </c:pt>
                <c:pt idx="348">
                  <c:v>-178</c:v>
                </c:pt>
                <c:pt idx="349">
                  <c:v>-176</c:v>
                </c:pt>
                <c:pt idx="350">
                  <c:v>-175</c:v>
                </c:pt>
                <c:pt idx="351">
                  <c:v>-177</c:v>
                </c:pt>
                <c:pt idx="352">
                  <c:v>-175</c:v>
                </c:pt>
                <c:pt idx="353">
                  <c:v>-175</c:v>
                </c:pt>
                <c:pt idx="354">
                  <c:v>-183</c:v>
                </c:pt>
                <c:pt idx="355">
                  <c:v>-183</c:v>
                </c:pt>
                <c:pt idx="356">
                  <c:v>-174</c:v>
                </c:pt>
                <c:pt idx="357">
                  <c:v>-167</c:v>
                </c:pt>
                <c:pt idx="358">
                  <c:v>-158</c:v>
                </c:pt>
                <c:pt idx="359">
                  <c:v>-154</c:v>
                </c:pt>
                <c:pt idx="360">
                  <c:v>-163</c:v>
                </c:pt>
                <c:pt idx="361">
                  <c:v>-183</c:v>
                </c:pt>
                <c:pt idx="362">
                  <c:v>-189</c:v>
                </c:pt>
                <c:pt idx="363">
                  <c:v>-187</c:v>
                </c:pt>
                <c:pt idx="364">
                  <c:v>-189</c:v>
                </c:pt>
                <c:pt idx="365">
                  <c:v>-183</c:v>
                </c:pt>
                <c:pt idx="366">
                  <c:v>-187</c:v>
                </c:pt>
                <c:pt idx="367">
                  <c:v>-201</c:v>
                </c:pt>
                <c:pt idx="368">
                  <c:v>-206</c:v>
                </c:pt>
                <c:pt idx="369">
                  <c:v>-210</c:v>
                </c:pt>
                <c:pt idx="370">
                  <c:v>-207</c:v>
                </c:pt>
                <c:pt idx="371">
                  <c:v>-203</c:v>
                </c:pt>
                <c:pt idx="372">
                  <c:v>-200</c:v>
                </c:pt>
                <c:pt idx="373">
                  <c:v>-184</c:v>
                </c:pt>
                <c:pt idx="374">
                  <c:v>-175</c:v>
                </c:pt>
                <c:pt idx="375">
                  <c:v>-159</c:v>
                </c:pt>
                <c:pt idx="376">
                  <c:v>-144</c:v>
                </c:pt>
                <c:pt idx="377">
                  <c:v>-150</c:v>
                </c:pt>
                <c:pt idx="378">
                  <c:v>-147</c:v>
                </c:pt>
                <c:pt idx="379">
                  <c:v>-148</c:v>
                </c:pt>
                <c:pt idx="380">
                  <c:v>-153</c:v>
                </c:pt>
                <c:pt idx="381">
                  <c:v>-146</c:v>
                </c:pt>
                <c:pt idx="382">
                  <c:v>-146</c:v>
                </c:pt>
                <c:pt idx="383">
                  <c:v>-153</c:v>
                </c:pt>
                <c:pt idx="384">
                  <c:v>-151</c:v>
                </c:pt>
                <c:pt idx="385">
                  <c:v>-148</c:v>
                </c:pt>
                <c:pt idx="386">
                  <c:v>-148</c:v>
                </c:pt>
                <c:pt idx="387">
                  <c:v>-147</c:v>
                </c:pt>
                <c:pt idx="388">
                  <c:v>-161</c:v>
                </c:pt>
                <c:pt idx="389">
                  <c:v>-180</c:v>
                </c:pt>
                <c:pt idx="390">
                  <c:v>-188</c:v>
                </c:pt>
                <c:pt idx="391">
                  <c:v>-186</c:v>
                </c:pt>
                <c:pt idx="392">
                  <c:v>-167</c:v>
                </c:pt>
                <c:pt idx="393">
                  <c:v>-140</c:v>
                </c:pt>
                <c:pt idx="394">
                  <c:v>-113</c:v>
                </c:pt>
                <c:pt idx="395">
                  <c:v>-91.1</c:v>
                </c:pt>
                <c:pt idx="396">
                  <c:v>-80.599999999999994</c:v>
                </c:pt>
                <c:pt idx="397">
                  <c:v>-73.3</c:v>
                </c:pt>
                <c:pt idx="398">
                  <c:v>-77.599999999999994</c:v>
                </c:pt>
                <c:pt idx="399">
                  <c:v>-79.2</c:v>
                </c:pt>
                <c:pt idx="400">
                  <c:v>-77</c:v>
                </c:pt>
              </c:numCache>
            </c:numRef>
          </c:val>
          <c:smooth val="0"/>
          <c:extLst>
            <c:ext xmlns:c16="http://schemas.microsoft.com/office/drawing/2014/chart" uri="{C3380CC4-5D6E-409C-BE32-E72D297353CC}">
              <c16:uniqueId val="{00000005-5B20-CF46-9D55-73A5DAB8E7C3}"/>
            </c:ext>
          </c:extLst>
        </c:ser>
        <c:ser>
          <c:idx val="7"/>
          <c:order val="6"/>
          <c:tx>
            <c:strRef>
              <c:f>'P4'!$H$1</c:f>
              <c:strCache>
                <c:ptCount val="1"/>
                <c:pt idx="0">
                  <c:v>100 hours</c:v>
                </c:pt>
              </c:strCache>
            </c:strRef>
          </c:tx>
          <c:spPr>
            <a:ln w="28575" cap="rnd">
              <a:solidFill>
                <a:srgbClr val="7030A0"/>
              </a:solidFill>
              <a:round/>
            </a:ln>
            <a:effectLst/>
          </c:spPr>
          <c:marker>
            <c:symbol val="none"/>
          </c:marker>
          <c:cat>
            <c:numRef>
              <c:f>'P4'!$A$800:$A$1200</c:f>
              <c:numCache>
                <c:formatCode>General</c:formatCode>
                <c:ptCount val="40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numCache>
            </c:numRef>
          </c:cat>
          <c:val>
            <c:numRef>
              <c:f>'P4'!$H$800:$H$1200</c:f>
              <c:numCache>
                <c:formatCode>General</c:formatCode>
                <c:ptCount val="401"/>
                <c:pt idx="0">
                  <c:v>-112</c:v>
                </c:pt>
                <c:pt idx="1">
                  <c:v>-99.4</c:v>
                </c:pt>
                <c:pt idx="2">
                  <c:v>-87.2</c:v>
                </c:pt>
                <c:pt idx="3">
                  <c:v>-86.2</c:v>
                </c:pt>
                <c:pt idx="4">
                  <c:v>-91.2</c:v>
                </c:pt>
                <c:pt idx="5">
                  <c:v>-98.8</c:v>
                </c:pt>
                <c:pt idx="6">
                  <c:v>-109</c:v>
                </c:pt>
                <c:pt idx="7">
                  <c:v>-109</c:v>
                </c:pt>
                <c:pt idx="8">
                  <c:v>-111</c:v>
                </c:pt>
                <c:pt idx="9">
                  <c:v>-115</c:v>
                </c:pt>
                <c:pt idx="10">
                  <c:v>-114</c:v>
                </c:pt>
                <c:pt idx="11">
                  <c:v>-118</c:v>
                </c:pt>
                <c:pt idx="12">
                  <c:v>-123</c:v>
                </c:pt>
                <c:pt idx="13">
                  <c:v>-122</c:v>
                </c:pt>
                <c:pt idx="14">
                  <c:v>-133</c:v>
                </c:pt>
                <c:pt idx="15">
                  <c:v>-143</c:v>
                </c:pt>
                <c:pt idx="16">
                  <c:v>-140</c:v>
                </c:pt>
                <c:pt idx="17">
                  <c:v>-126</c:v>
                </c:pt>
                <c:pt idx="18">
                  <c:v>-115</c:v>
                </c:pt>
                <c:pt idx="19">
                  <c:v>-105</c:v>
                </c:pt>
                <c:pt idx="20">
                  <c:v>-104</c:v>
                </c:pt>
                <c:pt idx="21">
                  <c:v>-117</c:v>
                </c:pt>
                <c:pt idx="22">
                  <c:v>-131</c:v>
                </c:pt>
                <c:pt idx="23">
                  <c:v>-139</c:v>
                </c:pt>
                <c:pt idx="24">
                  <c:v>-136</c:v>
                </c:pt>
                <c:pt idx="25">
                  <c:v>-128</c:v>
                </c:pt>
                <c:pt idx="26">
                  <c:v>-121</c:v>
                </c:pt>
                <c:pt idx="27">
                  <c:v>-112</c:v>
                </c:pt>
                <c:pt idx="28">
                  <c:v>-108</c:v>
                </c:pt>
                <c:pt idx="29">
                  <c:v>-113</c:v>
                </c:pt>
                <c:pt idx="30">
                  <c:v>-117</c:v>
                </c:pt>
                <c:pt idx="31">
                  <c:v>-120</c:v>
                </c:pt>
                <c:pt idx="32">
                  <c:v>-128</c:v>
                </c:pt>
                <c:pt idx="33">
                  <c:v>-122</c:v>
                </c:pt>
                <c:pt idx="34">
                  <c:v>-116</c:v>
                </c:pt>
                <c:pt idx="35">
                  <c:v>-113</c:v>
                </c:pt>
                <c:pt idx="36">
                  <c:v>-101</c:v>
                </c:pt>
                <c:pt idx="37">
                  <c:v>-91.5</c:v>
                </c:pt>
                <c:pt idx="38">
                  <c:v>-88.3</c:v>
                </c:pt>
                <c:pt idx="39">
                  <c:v>-81.5</c:v>
                </c:pt>
                <c:pt idx="40">
                  <c:v>-78.2</c:v>
                </c:pt>
                <c:pt idx="41">
                  <c:v>-77.7</c:v>
                </c:pt>
                <c:pt idx="42">
                  <c:v>-78.599999999999994</c:v>
                </c:pt>
                <c:pt idx="43">
                  <c:v>-77.7</c:v>
                </c:pt>
                <c:pt idx="44">
                  <c:v>-73.2</c:v>
                </c:pt>
                <c:pt idx="45">
                  <c:v>-63.6</c:v>
                </c:pt>
                <c:pt idx="46">
                  <c:v>-56.6</c:v>
                </c:pt>
                <c:pt idx="47">
                  <c:v>-54.1</c:v>
                </c:pt>
                <c:pt idx="48">
                  <c:v>-55.6</c:v>
                </c:pt>
                <c:pt idx="49">
                  <c:v>-62.5</c:v>
                </c:pt>
                <c:pt idx="50">
                  <c:v>-66.900000000000006</c:v>
                </c:pt>
                <c:pt idx="51">
                  <c:v>-68.099999999999994</c:v>
                </c:pt>
                <c:pt idx="52">
                  <c:v>-66.3</c:v>
                </c:pt>
                <c:pt idx="53">
                  <c:v>-66.099999999999994</c:v>
                </c:pt>
                <c:pt idx="54">
                  <c:v>-67.8</c:v>
                </c:pt>
                <c:pt idx="55">
                  <c:v>-67.400000000000006</c:v>
                </c:pt>
                <c:pt idx="56">
                  <c:v>-69.900000000000006</c:v>
                </c:pt>
                <c:pt idx="57">
                  <c:v>-77.8</c:v>
                </c:pt>
                <c:pt idx="58">
                  <c:v>-79</c:v>
                </c:pt>
                <c:pt idx="59">
                  <c:v>-78.400000000000006</c:v>
                </c:pt>
                <c:pt idx="60">
                  <c:v>-81.7</c:v>
                </c:pt>
                <c:pt idx="61">
                  <c:v>-71.599999999999994</c:v>
                </c:pt>
                <c:pt idx="62">
                  <c:v>-59.3</c:v>
                </c:pt>
                <c:pt idx="63">
                  <c:v>-52.8</c:v>
                </c:pt>
                <c:pt idx="64">
                  <c:v>-39.299999999999997</c:v>
                </c:pt>
                <c:pt idx="65">
                  <c:v>-21.5</c:v>
                </c:pt>
                <c:pt idx="66">
                  <c:v>-16.100000000000001</c:v>
                </c:pt>
                <c:pt idx="67">
                  <c:v>-23.8</c:v>
                </c:pt>
                <c:pt idx="68">
                  <c:v>-38.299999999999997</c:v>
                </c:pt>
                <c:pt idx="69">
                  <c:v>-58.5</c:v>
                </c:pt>
                <c:pt idx="70">
                  <c:v>-72</c:v>
                </c:pt>
                <c:pt idx="71">
                  <c:v>-73.900000000000006</c:v>
                </c:pt>
                <c:pt idx="72">
                  <c:v>-63.7</c:v>
                </c:pt>
                <c:pt idx="73">
                  <c:v>-48.2</c:v>
                </c:pt>
                <c:pt idx="74">
                  <c:v>-40.4</c:v>
                </c:pt>
                <c:pt idx="75">
                  <c:v>-39.799999999999997</c:v>
                </c:pt>
                <c:pt idx="76">
                  <c:v>-39.799999999999997</c:v>
                </c:pt>
                <c:pt idx="77">
                  <c:v>-41.5</c:v>
                </c:pt>
                <c:pt idx="78">
                  <c:v>-43.6</c:v>
                </c:pt>
                <c:pt idx="79">
                  <c:v>-44.1</c:v>
                </c:pt>
                <c:pt idx="80">
                  <c:v>-44.2</c:v>
                </c:pt>
                <c:pt idx="81">
                  <c:v>-48</c:v>
                </c:pt>
                <c:pt idx="82">
                  <c:v>-51.3</c:v>
                </c:pt>
                <c:pt idx="83">
                  <c:v>-54.7</c:v>
                </c:pt>
                <c:pt idx="84">
                  <c:v>-56.4</c:v>
                </c:pt>
                <c:pt idx="85">
                  <c:v>-56.5</c:v>
                </c:pt>
                <c:pt idx="86">
                  <c:v>-57.9</c:v>
                </c:pt>
                <c:pt idx="87">
                  <c:v>-56.7</c:v>
                </c:pt>
                <c:pt idx="88">
                  <c:v>-52</c:v>
                </c:pt>
                <c:pt idx="89">
                  <c:v>-41.1</c:v>
                </c:pt>
                <c:pt idx="90">
                  <c:v>-31.4</c:v>
                </c:pt>
                <c:pt idx="91">
                  <c:v>-24.4</c:v>
                </c:pt>
                <c:pt idx="92">
                  <c:v>-20.2</c:v>
                </c:pt>
                <c:pt idx="93">
                  <c:v>-27.6</c:v>
                </c:pt>
                <c:pt idx="94">
                  <c:v>-46.7</c:v>
                </c:pt>
                <c:pt idx="95">
                  <c:v>-54.8</c:v>
                </c:pt>
                <c:pt idx="96">
                  <c:v>-52.6</c:v>
                </c:pt>
                <c:pt idx="97">
                  <c:v>-49.4</c:v>
                </c:pt>
                <c:pt idx="98">
                  <c:v>-45.4</c:v>
                </c:pt>
                <c:pt idx="99">
                  <c:v>-37.5</c:v>
                </c:pt>
                <c:pt idx="100">
                  <c:v>-35.5</c:v>
                </c:pt>
                <c:pt idx="101">
                  <c:v>-30.7</c:v>
                </c:pt>
                <c:pt idx="102">
                  <c:v>-15.1</c:v>
                </c:pt>
                <c:pt idx="103">
                  <c:v>-0.97</c:v>
                </c:pt>
                <c:pt idx="104">
                  <c:v>19.7</c:v>
                </c:pt>
                <c:pt idx="105">
                  <c:v>30</c:v>
                </c:pt>
                <c:pt idx="106">
                  <c:v>30.9</c:v>
                </c:pt>
                <c:pt idx="107">
                  <c:v>28.8</c:v>
                </c:pt>
                <c:pt idx="108">
                  <c:v>25.5</c:v>
                </c:pt>
                <c:pt idx="109">
                  <c:v>17.8</c:v>
                </c:pt>
                <c:pt idx="110">
                  <c:v>21</c:v>
                </c:pt>
                <c:pt idx="111">
                  <c:v>29</c:v>
                </c:pt>
                <c:pt idx="112">
                  <c:v>31.8</c:v>
                </c:pt>
                <c:pt idx="113">
                  <c:v>32.6</c:v>
                </c:pt>
                <c:pt idx="114">
                  <c:v>25.1</c:v>
                </c:pt>
                <c:pt idx="115">
                  <c:v>15</c:v>
                </c:pt>
                <c:pt idx="116">
                  <c:v>9.75</c:v>
                </c:pt>
                <c:pt idx="117">
                  <c:v>12.6</c:v>
                </c:pt>
                <c:pt idx="118">
                  <c:v>22.8</c:v>
                </c:pt>
                <c:pt idx="119">
                  <c:v>29.2</c:v>
                </c:pt>
                <c:pt idx="120">
                  <c:v>22.7</c:v>
                </c:pt>
                <c:pt idx="121">
                  <c:v>10.5</c:v>
                </c:pt>
                <c:pt idx="122">
                  <c:v>-6.93</c:v>
                </c:pt>
                <c:pt idx="123">
                  <c:v>-21.4</c:v>
                </c:pt>
                <c:pt idx="124">
                  <c:v>-25.8</c:v>
                </c:pt>
                <c:pt idx="125">
                  <c:v>-13.7</c:v>
                </c:pt>
                <c:pt idx="126">
                  <c:v>3.83</c:v>
                </c:pt>
                <c:pt idx="127">
                  <c:v>26.3</c:v>
                </c:pt>
                <c:pt idx="128">
                  <c:v>43.1</c:v>
                </c:pt>
                <c:pt idx="129">
                  <c:v>51.3</c:v>
                </c:pt>
                <c:pt idx="130">
                  <c:v>50.9</c:v>
                </c:pt>
                <c:pt idx="131">
                  <c:v>45.6</c:v>
                </c:pt>
                <c:pt idx="132">
                  <c:v>43.6</c:v>
                </c:pt>
                <c:pt idx="133">
                  <c:v>50.1</c:v>
                </c:pt>
                <c:pt idx="134">
                  <c:v>50.6</c:v>
                </c:pt>
                <c:pt idx="135">
                  <c:v>57.6</c:v>
                </c:pt>
                <c:pt idx="136">
                  <c:v>60</c:v>
                </c:pt>
                <c:pt idx="137">
                  <c:v>62.4</c:v>
                </c:pt>
                <c:pt idx="138">
                  <c:v>70.400000000000006</c:v>
                </c:pt>
                <c:pt idx="139">
                  <c:v>65.5</c:v>
                </c:pt>
                <c:pt idx="140">
                  <c:v>56.8</c:v>
                </c:pt>
                <c:pt idx="141">
                  <c:v>49.1</c:v>
                </c:pt>
                <c:pt idx="142">
                  <c:v>36.700000000000003</c:v>
                </c:pt>
                <c:pt idx="143">
                  <c:v>32.9</c:v>
                </c:pt>
                <c:pt idx="144">
                  <c:v>42.8</c:v>
                </c:pt>
                <c:pt idx="145">
                  <c:v>52.3</c:v>
                </c:pt>
                <c:pt idx="146">
                  <c:v>65.599999999999994</c:v>
                </c:pt>
                <c:pt idx="147">
                  <c:v>86</c:v>
                </c:pt>
                <c:pt idx="148">
                  <c:v>94.6</c:v>
                </c:pt>
                <c:pt idx="149">
                  <c:v>101</c:v>
                </c:pt>
                <c:pt idx="150">
                  <c:v>102</c:v>
                </c:pt>
                <c:pt idx="151">
                  <c:v>90.9</c:v>
                </c:pt>
                <c:pt idx="152">
                  <c:v>87</c:v>
                </c:pt>
                <c:pt idx="153">
                  <c:v>91.1</c:v>
                </c:pt>
                <c:pt idx="154">
                  <c:v>104</c:v>
                </c:pt>
                <c:pt idx="155">
                  <c:v>113</c:v>
                </c:pt>
                <c:pt idx="156">
                  <c:v>119</c:v>
                </c:pt>
                <c:pt idx="157">
                  <c:v>117</c:v>
                </c:pt>
                <c:pt idx="158">
                  <c:v>97.4</c:v>
                </c:pt>
                <c:pt idx="159">
                  <c:v>87.1</c:v>
                </c:pt>
                <c:pt idx="160">
                  <c:v>86.7</c:v>
                </c:pt>
                <c:pt idx="161">
                  <c:v>82.8</c:v>
                </c:pt>
                <c:pt idx="162">
                  <c:v>92.3</c:v>
                </c:pt>
                <c:pt idx="163">
                  <c:v>110</c:v>
                </c:pt>
                <c:pt idx="164">
                  <c:v>120</c:v>
                </c:pt>
                <c:pt idx="165">
                  <c:v>137</c:v>
                </c:pt>
                <c:pt idx="166">
                  <c:v>163</c:v>
                </c:pt>
                <c:pt idx="167">
                  <c:v>178</c:v>
                </c:pt>
                <c:pt idx="168">
                  <c:v>192</c:v>
                </c:pt>
                <c:pt idx="169">
                  <c:v>202</c:v>
                </c:pt>
                <c:pt idx="170">
                  <c:v>201</c:v>
                </c:pt>
                <c:pt idx="171">
                  <c:v>198</c:v>
                </c:pt>
                <c:pt idx="172">
                  <c:v>196</c:v>
                </c:pt>
                <c:pt idx="173">
                  <c:v>190</c:v>
                </c:pt>
                <c:pt idx="174">
                  <c:v>177</c:v>
                </c:pt>
                <c:pt idx="175">
                  <c:v>169</c:v>
                </c:pt>
                <c:pt idx="176">
                  <c:v>167</c:v>
                </c:pt>
                <c:pt idx="177">
                  <c:v>175</c:v>
                </c:pt>
                <c:pt idx="178">
                  <c:v>192</c:v>
                </c:pt>
                <c:pt idx="179">
                  <c:v>221</c:v>
                </c:pt>
                <c:pt idx="180">
                  <c:v>251</c:v>
                </c:pt>
                <c:pt idx="181">
                  <c:v>269</c:v>
                </c:pt>
                <c:pt idx="182">
                  <c:v>274</c:v>
                </c:pt>
                <c:pt idx="183">
                  <c:v>265</c:v>
                </c:pt>
                <c:pt idx="184">
                  <c:v>255</c:v>
                </c:pt>
                <c:pt idx="185">
                  <c:v>259</c:v>
                </c:pt>
                <c:pt idx="186">
                  <c:v>284</c:v>
                </c:pt>
                <c:pt idx="187">
                  <c:v>323</c:v>
                </c:pt>
                <c:pt idx="188">
                  <c:v>359</c:v>
                </c:pt>
                <c:pt idx="189">
                  <c:v>369</c:v>
                </c:pt>
                <c:pt idx="190">
                  <c:v>365</c:v>
                </c:pt>
                <c:pt idx="191">
                  <c:v>358</c:v>
                </c:pt>
                <c:pt idx="192">
                  <c:v>350</c:v>
                </c:pt>
                <c:pt idx="193">
                  <c:v>353</c:v>
                </c:pt>
                <c:pt idx="194">
                  <c:v>354</c:v>
                </c:pt>
                <c:pt idx="195">
                  <c:v>357</c:v>
                </c:pt>
                <c:pt idx="196">
                  <c:v>362</c:v>
                </c:pt>
                <c:pt idx="197">
                  <c:v>373</c:v>
                </c:pt>
                <c:pt idx="198">
                  <c:v>379</c:v>
                </c:pt>
                <c:pt idx="199">
                  <c:v>386</c:v>
                </c:pt>
                <c:pt idx="200">
                  <c:v>394</c:v>
                </c:pt>
                <c:pt idx="201">
                  <c:v>400</c:v>
                </c:pt>
                <c:pt idx="202">
                  <c:v>408</c:v>
                </c:pt>
                <c:pt idx="203">
                  <c:v>425</c:v>
                </c:pt>
                <c:pt idx="204">
                  <c:v>431</c:v>
                </c:pt>
                <c:pt idx="205">
                  <c:v>428</c:v>
                </c:pt>
                <c:pt idx="206">
                  <c:v>430</c:v>
                </c:pt>
                <c:pt idx="207">
                  <c:v>435</c:v>
                </c:pt>
                <c:pt idx="208">
                  <c:v>436</c:v>
                </c:pt>
                <c:pt idx="209">
                  <c:v>437</c:v>
                </c:pt>
                <c:pt idx="210">
                  <c:v>431</c:v>
                </c:pt>
                <c:pt idx="211">
                  <c:v>423</c:v>
                </c:pt>
                <c:pt idx="212">
                  <c:v>413</c:v>
                </c:pt>
                <c:pt idx="213">
                  <c:v>405</c:v>
                </c:pt>
                <c:pt idx="214">
                  <c:v>396</c:v>
                </c:pt>
                <c:pt idx="215">
                  <c:v>382</c:v>
                </c:pt>
                <c:pt idx="216">
                  <c:v>369</c:v>
                </c:pt>
                <c:pt idx="217">
                  <c:v>364</c:v>
                </c:pt>
                <c:pt idx="218">
                  <c:v>360</c:v>
                </c:pt>
                <c:pt idx="219">
                  <c:v>358</c:v>
                </c:pt>
                <c:pt idx="220">
                  <c:v>352</c:v>
                </c:pt>
                <c:pt idx="221">
                  <c:v>346</c:v>
                </c:pt>
                <c:pt idx="222">
                  <c:v>344</c:v>
                </c:pt>
                <c:pt idx="223">
                  <c:v>348</c:v>
                </c:pt>
                <c:pt idx="224">
                  <c:v>355</c:v>
                </c:pt>
                <c:pt idx="225">
                  <c:v>356</c:v>
                </c:pt>
                <c:pt idx="226">
                  <c:v>352</c:v>
                </c:pt>
                <c:pt idx="227">
                  <c:v>347</c:v>
                </c:pt>
                <c:pt idx="228">
                  <c:v>344</c:v>
                </c:pt>
                <c:pt idx="229">
                  <c:v>345</c:v>
                </c:pt>
                <c:pt idx="230">
                  <c:v>344</c:v>
                </c:pt>
                <c:pt idx="231">
                  <c:v>336</c:v>
                </c:pt>
                <c:pt idx="232">
                  <c:v>326</c:v>
                </c:pt>
                <c:pt idx="233">
                  <c:v>315</c:v>
                </c:pt>
                <c:pt idx="234">
                  <c:v>297</c:v>
                </c:pt>
                <c:pt idx="235">
                  <c:v>280</c:v>
                </c:pt>
                <c:pt idx="236">
                  <c:v>256</c:v>
                </c:pt>
                <c:pt idx="237">
                  <c:v>237</c:v>
                </c:pt>
                <c:pt idx="238">
                  <c:v>237</c:v>
                </c:pt>
                <c:pt idx="239">
                  <c:v>241</c:v>
                </c:pt>
                <c:pt idx="240">
                  <c:v>242</c:v>
                </c:pt>
                <c:pt idx="241">
                  <c:v>237</c:v>
                </c:pt>
                <c:pt idx="242">
                  <c:v>212</c:v>
                </c:pt>
                <c:pt idx="243">
                  <c:v>187</c:v>
                </c:pt>
                <c:pt idx="244">
                  <c:v>180</c:v>
                </c:pt>
                <c:pt idx="245">
                  <c:v>178</c:v>
                </c:pt>
                <c:pt idx="246">
                  <c:v>181</c:v>
                </c:pt>
                <c:pt idx="247">
                  <c:v>185</c:v>
                </c:pt>
                <c:pt idx="248">
                  <c:v>180</c:v>
                </c:pt>
                <c:pt idx="249">
                  <c:v>173</c:v>
                </c:pt>
                <c:pt idx="250">
                  <c:v>173</c:v>
                </c:pt>
                <c:pt idx="251">
                  <c:v>181</c:v>
                </c:pt>
                <c:pt idx="252">
                  <c:v>189</c:v>
                </c:pt>
                <c:pt idx="253">
                  <c:v>182</c:v>
                </c:pt>
                <c:pt idx="254">
                  <c:v>176</c:v>
                </c:pt>
                <c:pt idx="255">
                  <c:v>174</c:v>
                </c:pt>
                <c:pt idx="256">
                  <c:v>175</c:v>
                </c:pt>
                <c:pt idx="257">
                  <c:v>181</c:v>
                </c:pt>
                <c:pt idx="258">
                  <c:v>181</c:v>
                </c:pt>
                <c:pt idx="259">
                  <c:v>166</c:v>
                </c:pt>
                <c:pt idx="260">
                  <c:v>148</c:v>
                </c:pt>
                <c:pt idx="261">
                  <c:v>135</c:v>
                </c:pt>
                <c:pt idx="262">
                  <c:v>117</c:v>
                </c:pt>
                <c:pt idx="263">
                  <c:v>97.8</c:v>
                </c:pt>
                <c:pt idx="264">
                  <c:v>78.099999999999994</c:v>
                </c:pt>
                <c:pt idx="265">
                  <c:v>60.3</c:v>
                </c:pt>
                <c:pt idx="266">
                  <c:v>52.9</c:v>
                </c:pt>
                <c:pt idx="267">
                  <c:v>52.4</c:v>
                </c:pt>
                <c:pt idx="268">
                  <c:v>56.5</c:v>
                </c:pt>
                <c:pt idx="269">
                  <c:v>55.4</c:v>
                </c:pt>
                <c:pt idx="270">
                  <c:v>57.2</c:v>
                </c:pt>
                <c:pt idx="271">
                  <c:v>68.5</c:v>
                </c:pt>
                <c:pt idx="272">
                  <c:v>73.099999999999994</c:v>
                </c:pt>
                <c:pt idx="273">
                  <c:v>65.2</c:v>
                </c:pt>
                <c:pt idx="274">
                  <c:v>63</c:v>
                </c:pt>
                <c:pt idx="275">
                  <c:v>64.099999999999994</c:v>
                </c:pt>
                <c:pt idx="276">
                  <c:v>61</c:v>
                </c:pt>
                <c:pt idx="277">
                  <c:v>62.3</c:v>
                </c:pt>
                <c:pt idx="278">
                  <c:v>54.7</c:v>
                </c:pt>
                <c:pt idx="279">
                  <c:v>40</c:v>
                </c:pt>
                <c:pt idx="280">
                  <c:v>23.5</c:v>
                </c:pt>
                <c:pt idx="281">
                  <c:v>23.1</c:v>
                </c:pt>
                <c:pt idx="282">
                  <c:v>33.4</c:v>
                </c:pt>
                <c:pt idx="283">
                  <c:v>34.799999999999997</c:v>
                </c:pt>
                <c:pt idx="284">
                  <c:v>25.8</c:v>
                </c:pt>
                <c:pt idx="285">
                  <c:v>9.0399999999999991</c:v>
                </c:pt>
                <c:pt idx="286">
                  <c:v>-6.49</c:v>
                </c:pt>
                <c:pt idx="287">
                  <c:v>-13.9</c:v>
                </c:pt>
                <c:pt idx="288">
                  <c:v>-9.73</c:v>
                </c:pt>
                <c:pt idx="289">
                  <c:v>-8.65</c:v>
                </c:pt>
                <c:pt idx="290">
                  <c:v>-15.9</c:v>
                </c:pt>
                <c:pt idx="291">
                  <c:v>-41.7</c:v>
                </c:pt>
                <c:pt idx="292">
                  <c:v>-66</c:v>
                </c:pt>
                <c:pt idx="293">
                  <c:v>-78.900000000000006</c:v>
                </c:pt>
                <c:pt idx="294">
                  <c:v>-88.4</c:v>
                </c:pt>
                <c:pt idx="295">
                  <c:v>-88.5</c:v>
                </c:pt>
                <c:pt idx="296">
                  <c:v>-79.2</c:v>
                </c:pt>
                <c:pt idx="297">
                  <c:v>-69.3</c:v>
                </c:pt>
                <c:pt idx="298">
                  <c:v>-58.1</c:v>
                </c:pt>
                <c:pt idx="299">
                  <c:v>-49.4</c:v>
                </c:pt>
                <c:pt idx="300">
                  <c:v>-44.5</c:v>
                </c:pt>
                <c:pt idx="301">
                  <c:v>-47.3</c:v>
                </c:pt>
                <c:pt idx="302">
                  <c:v>-50</c:v>
                </c:pt>
                <c:pt idx="303">
                  <c:v>-41.1</c:v>
                </c:pt>
                <c:pt idx="304">
                  <c:v>-44.1</c:v>
                </c:pt>
                <c:pt idx="305">
                  <c:v>-59.3</c:v>
                </c:pt>
                <c:pt idx="306">
                  <c:v>-78.099999999999994</c:v>
                </c:pt>
                <c:pt idx="307">
                  <c:v>-94.8</c:v>
                </c:pt>
                <c:pt idx="308">
                  <c:v>-95.7</c:v>
                </c:pt>
                <c:pt idx="309">
                  <c:v>-83.2</c:v>
                </c:pt>
                <c:pt idx="310">
                  <c:v>-73.5</c:v>
                </c:pt>
                <c:pt idx="311">
                  <c:v>-74.900000000000006</c:v>
                </c:pt>
                <c:pt idx="312">
                  <c:v>-84.6</c:v>
                </c:pt>
                <c:pt idx="313">
                  <c:v>-97.1</c:v>
                </c:pt>
                <c:pt idx="314">
                  <c:v>-111</c:v>
                </c:pt>
                <c:pt idx="315">
                  <c:v>-125</c:v>
                </c:pt>
                <c:pt idx="316">
                  <c:v>-136</c:v>
                </c:pt>
                <c:pt idx="317">
                  <c:v>-136</c:v>
                </c:pt>
                <c:pt idx="318">
                  <c:v>-111</c:v>
                </c:pt>
                <c:pt idx="319">
                  <c:v>-81.7</c:v>
                </c:pt>
                <c:pt idx="320">
                  <c:v>-71.2</c:v>
                </c:pt>
                <c:pt idx="321">
                  <c:v>-71.3</c:v>
                </c:pt>
                <c:pt idx="322">
                  <c:v>-81.2</c:v>
                </c:pt>
                <c:pt idx="323">
                  <c:v>-104</c:v>
                </c:pt>
                <c:pt idx="324">
                  <c:v>-105</c:v>
                </c:pt>
                <c:pt idx="325">
                  <c:v>-108</c:v>
                </c:pt>
                <c:pt idx="326">
                  <c:v>-125</c:v>
                </c:pt>
                <c:pt idx="327">
                  <c:v>-138</c:v>
                </c:pt>
                <c:pt idx="328">
                  <c:v>-145</c:v>
                </c:pt>
                <c:pt idx="329">
                  <c:v>-149</c:v>
                </c:pt>
                <c:pt idx="330">
                  <c:v>-135</c:v>
                </c:pt>
                <c:pt idx="331">
                  <c:v>-114</c:v>
                </c:pt>
                <c:pt idx="332">
                  <c:v>-97.2</c:v>
                </c:pt>
                <c:pt idx="333">
                  <c:v>-83.2</c:v>
                </c:pt>
                <c:pt idx="334">
                  <c:v>-78.900000000000006</c:v>
                </c:pt>
                <c:pt idx="335">
                  <c:v>-79.400000000000006</c:v>
                </c:pt>
                <c:pt idx="336">
                  <c:v>-80.8</c:v>
                </c:pt>
                <c:pt idx="337">
                  <c:v>-85.2</c:v>
                </c:pt>
                <c:pt idx="338">
                  <c:v>-97.8</c:v>
                </c:pt>
                <c:pt idx="339">
                  <c:v>-119</c:v>
                </c:pt>
                <c:pt idx="340">
                  <c:v>-134</c:v>
                </c:pt>
                <c:pt idx="341">
                  <c:v>-149</c:v>
                </c:pt>
                <c:pt idx="342">
                  <c:v>-151</c:v>
                </c:pt>
                <c:pt idx="343">
                  <c:v>-129</c:v>
                </c:pt>
                <c:pt idx="344">
                  <c:v>-113</c:v>
                </c:pt>
                <c:pt idx="345">
                  <c:v>-103</c:v>
                </c:pt>
                <c:pt idx="346">
                  <c:v>-98</c:v>
                </c:pt>
                <c:pt idx="347">
                  <c:v>-104</c:v>
                </c:pt>
                <c:pt idx="348">
                  <c:v>-120</c:v>
                </c:pt>
                <c:pt idx="349">
                  <c:v>-131</c:v>
                </c:pt>
                <c:pt idx="350">
                  <c:v>-128</c:v>
                </c:pt>
                <c:pt idx="351">
                  <c:v>-117</c:v>
                </c:pt>
                <c:pt idx="352">
                  <c:v>-93.7</c:v>
                </c:pt>
                <c:pt idx="353">
                  <c:v>-73</c:v>
                </c:pt>
                <c:pt idx="354">
                  <c:v>-72.099999999999994</c:v>
                </c:pt>
                <c:pt idx="355">
                  <c:v>-77</c:v>
                </c:pt>
                <c:pt idx="356">
                  <c:v>-75</c:v>
                </c:pt>
                <c:pt idx="357">
                  <c:v>-77.099999999999994</c:v>
                </c:pt>
                <c:pt idx="358">
                  <c:v>-74.099999999999994</c:v>
                </c:pt>
                <c:pt idx="359">
                  <c:v>-77</c:v>
                </c:pt>
                <c:pt idx="360">
                  <c:v>-86.8</c:v>
                </c:pt>
                <c:pt idx="361">
                  <c:v>-89.5</c:v>
                </c:pt>
                <c:pt idx="362">
                  <c:v>-90.8</c:v>
                </c:pt>
                <c:pt idx="363">
                  <c:v>-89.8</c:v>
                </c:pt>
                <c:pt idx="364">
                  <c:v>-86.3</c:v>
                </c:pt>
                <c:pt idx="365">
                  <c:v>-91.4</c:v>
                </c:pt>
                <c:pt idx="366">
                  <c:v>-90.6</c:v>
                </c:pt>
                <c:pt idx="367">
                  <c:v>-92.2</c:v>
                </c:pt>
                <c:pt idx="368">
                  <c:v>-91.8</c:v>
                </c:pt>
                <c:pt idx="369">
                  <c:v>-89.8</c:v>
                </c:pt>
                <c:pt idx="370">
                  <c:v>-87.2</c:v>
                </c:pt>
                <c:pt idx="371">
                  <c:v>-81.400000000000006</c:v>
                </c:pt>
                <c:pt idx="372">
                  <c:v>-91.4</c:v>
                </c:pt>
                <c:pt idx="373">
                  <c:v>-101</c:v>
                </c:pt>
                <c:pt idx="374">
                  <c:v>-100</c:v>
                </c:pt>
                <c:pt idx="375">
                  <c:v>-108</c:v>
                </c:pt>
                <c:pt idx="376">
                  <c:v>-104</c:v>
                </c:pt>
                <c:pt idx="377">
                  <c:v>-99.1</c:v>
                </c:pt>
                <c:pt idx="378">
                  <c:v>-96.2</c:v>
                </c:pt>
                <c:pt idx="379">
                  <c:v>-77.599999999999994</c:v>
                </c:pt>
                <c:pt idx="380">
                  <c:v>-62.5</c:v>
                </c:pt>
                <c:pt idx="381">
                  <c:v>-53.1</c:v>
                </c:pt>
                <c:pt idx="382">
                  <c:v>-58.6</c:v>
                </c:pt>
                <c:pt idx="383">
                  <c:v>-73.3</c:v>
                </c:pt>
                <c:pt idx="384">
                  <c:v>-89.8</c:v>
                </c:pt>
                <c:pt idx="385">
                  <c:v>-108</c:v>
                </c:pt>
                <c:pt idx="386">
                  <c:v>-114</c:v>
                </c:pt>
                <c:pt idx="387">
                  <c:v>-106</c:v>
                </c:pt>
                <c:pt idx="388">
                  <c:v>-101</c:v>
                </c:pt>
                <c:pt idx="389">
                  <c:v>-96.2</c:v>
                </c:pt>
                <c:pt idx="390">
                  <c:v>-92</c:v>
                </c:pt>
                <c:pt idx="391">
                  <c:v>-95.1</c:v>
                </c:pt>
                <c:pt idx="392">
                  <c:v>-97.1</c:v>
                </c:pt>
                <c:pt idx="393">
                  <c:v>-86.2</c:v>
                </c:pt>
                <c:pt idx="394">
                  <c:v>-72.900000000000006</c:v>
                </c:pt>
                <c:pt idx="395">
                  <c:v>-65.7</c:v>
                </c:pt>
                <c:pt idx="396">
                  <c:v>-56.9</c:v>
                </c:pt>
                <c:pt idx="397">
                  <c:v>-48.1</c:v>
                </c:pt>
                <c:pt idx="398">
                  <c:v>-43.4</c:v>
                </c:pt>
                <c:pt idx="399">
                  <c:v>-48.4</c:v>
                </c:pt>
                <c:pt idx="400">
                  <c:v>-62.6</c:v>
                </c:pt>
              </c:numCache>
            </c:numRef>
          </c:val>
          <c:smooth val="0"/>
          <c:extLst>
            <c:ext xmlns:c16="http://schemas.microsoft.com/office/drawing/2014/chart" uri="{C3380CC4-5D6E-409C-BE32-E72D297353CC}">
              <c16:uniqueId val="{00000006-5B20-CF46-9D55-73A5DAB8E7C3}"/>
            </c:ext>
          </c:extLst>
        </c:ser>
        <c:dLbls>
          <c:showLegendKey val="0"/>
          <c:showVal val="0"/>
          <c:showCatName val="0"/>
          <c:showSerName val="0"/>
          <c:showPercent val="0"/>
          <c:showBubbleSize val="0"/>
        </c:dLbls>
        <c:smooth val="0"/>
        <c:axId val="1613052320"/>
        <c:axId val="1613054032"/>
      </c:lineChart>
      <c:catAx>
        <c:axId val="16130523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13054032"/>
        <c:crosses val="autoZero"/>
        <c:auto val="1"/>
        <c:lblAlgn val="ctr"/>
        <c:lblOffset val="100"/>
        <c:tickLblSkip val="125"/>
        <c:noMultiLvlLbl val="0"/>
      </c:catAx>
      <c:valAx>
        <c:axId val="1613054032"/>
        <c:scaling>
          <c:logBase val="10"/>
          <c:orientation val="minMax"/>
          <c:max val="50000"/>
          <c:min val="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1305232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UVB Cs0.2FA0.8PbI3</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'I4'!$B$1</c:f>
              <c:strCache>
                <c:ptCount val="1"/>
                <c:pt idx="0">
                  <c:v>0 hours</c:v>
                </c:pt>
              </c:strCache>
            </c:strRef>
          </c:tx>
          <c:spPr>
            <a:ln w="28575" cap="rnd">
              <a:solidFill>
                <a:schemeClr val="accent2"/>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'I4'!$B$800:$B$1367</c:f>
              <c:numCache>
                <c:formatCode>General</c:formatCode>
                <c:ptCount val="568"/>
                <c:pt idx="0">
                  <c:v>-30.3</c:v>
                </c:pt>
                <c:pt idx="1">
                  <c:v>-24.5</c:v>
                </c:pt>
                <c:pt idx="2">
                  <c:v>-33</c:v>
                </c:pt>
                <c:pt idx="3">
                  <c:v>-57.3</c:v>
                </c:pt>
                <c:pt idx="4">
                  <c:v>-75.099999999999994</c:v>
                </c:pt>
                <c:pt idx="5">
                  <c:v>-81.3</c:v>
                </c:pt>
                <c:pt idx="6">
                  <c:v>-93.5</c:v>
                </c:pt>
                <c:pt idx="7">
                  <c:v>-79.7</c:v>
                </c:pt>
                <c:pt idx="8">
                  <c:v>-71.099999999999994</c:v>
                </c:pt>
                <c:pt idx="9">
                  <c:v>-76.400000000000006</c:v>
                </c:pt>
                <c:pt idx="10">
                  <c:v>-76.400000000000006</c:v>
                </c:pt>
                <c:pt idx="11">
                  <c:v>-67.3</c:v>
                </c:pt>
                <c:pt idx="12">
                  <c:v>-63.7</c:v>
                </c:pt>
                <c:pt idx="13">
                  <c:v>-51.5</c:v>
                </c:pt>
                <c:pt idx="14">
                  <c:v>-23.4</c:v>
                </c:pt>
                <c:pt idx="15">
                  <c:v>-24.3</c:v>
                </c:pt>
                <c:pt idx="16">
                  <c:v>-31.1</c:v>
                </c:pt>
                <c:pt idx="17">
                  <c:v>-37.299999999999997</c:v>
                </c:pt>
                <c:pt idx="18">
                  <c:v>-50.2</c:v>
                </c:pt>
                <c:pt idx="19">
                  <c:v>-54.9</c:v>
                </c:pt>
                <c:pt idx="20">
                  <c:v>-57.4</c:v>
                </c:pt>
                <c:pt idx="21">
                  <c:v>-65.099999999999994</c:v>
                </c:pt>
                <c:pt idx="22">
                  <c:v>-73.900000000000006</c:v>
                </c:pt>
                <c:pt idx="23">
                  <c:v>-86.2</c:v>
                </c:pt>
                <c:pt idx="24">
                  <c:v>-97.5</c:v>
                </c:pt>
                <c:pt idx="25">
                  <c:v>-83.8</c:v>
                </c:pt>
                <c:pt idx="26">
                  <c:v>-61.6</c:v>
                </c:pt>
                <c:pt idx="27">
                  <c:v>-41.6</c:v>
                </c:pt>
                <c:pt idx="28">
                  <c:v>-21.9</c:v>
                </c:pt>
                <c:pt idx="29">
                  <c:v>-7.09</c:v>
                </c:pt>
                <c:pt idx="30">
                  <c:v>-6.61</c:v>
                </c:pt>
                <c:pt idx="31">
                  <c:v>-10.1</c:v>
                </c:pt>
                <c:pt idx="32">
                  <c:v>-12.6</c:v>
                </c:pt>
                <c:pt idx="33">
                  <c:v>-19.5</c:v>
                </c:pt>
                <c:pt idx="34">
                  <c:v>-22.5</c:v>
                </c:pt>
                <c:pt idx="35">
                  <c:v>-11.4</c:v>
                </c:pt>
                <c:pt idx="36">
                  <c:v>2.15</c:v>
                </c:pt>
                <c:pt idx="37">
                  <c:v>15.1</c:v>
                </c:pt>
                <c:pt idx="38">
                  <c:v>29.9</c:v>
                </c:pt>
                <c:pt idx="39">
                  <c:v>35.6</c:v>
                </c:pt>
                <c:pt idx="40">
                  <c:v>31</c:v>
                </c:pt>
                <c:pt idx="41">
                  <c:v>34.5</c:v>
                </c:pt>
                <c:pt idx="42">
                  <c:v>38.200000000000003</c:v>
                </c:pt>
                <c:pt idx="43">
                  <c:v>39.200000000000003</c:v>
                </c:pt>
                <c:pt idx="44">
                  <c:v>47.7</c:v>
                </c:pt>
                <c:pt idx="45">
                  <c:v>55.7</c:v>
                </c:pt>
                <c:pt idx="46">
                  <c:v>55.9</c:v>
                </c:pt>
                <c:pt idx="47">
                  <c:v>59.8</c:v>
                </c:pt>
                <c:pt idx="48">
                  <c:v>60</c:v>
                </c:pt>
                <c:pt idx="49">
                  <c:v>58.4</c:v>
                </c:pt>
                <c:pt idx="50">
                  <c:v>53.6</c:v>
                </c:pt>
                <c:pt idx="51">
                  <c:v>54.5</c:v>
                </c:pt>
                <c:pt idx="52">
                  <c:v>50.7</c:v>
                </c:pt>
                <c:pt idx="53">
                  <c:v>43.9</c:v>
                </c:pt>
                <c:pt idx="54">
                  <c:v>38.4</c:v>
                </c:pt>
                <c:pt idx="55">
                  <c:v>40</c:v>
                </c:pt>
                <c:pt idx="56">
                  <c:v>43.2</c:v>
                </c:pt>
                <c:pt idx="57">
                  <c:v>48.6</c:v>
                </c:pt>
                <c:pt idx="58">
                  <c:v>65.5</c:v>
                </c:pt>
                <c:pt idx="59">
                  <c:v>74.599999999999994</c:v>
                </c:pt>
                <c:pt idx="60">
                  <c:v>78.5</c:v>
                </c:pt>
                <c:pt idx="61">
                  <c:v>82.1</c:v>
                </c:pt>
                <c:pt idx="62">
                  <c:v>75.8</c:v>
                </c:pt>
                <c:pt idx="63">
                  <c:v>51.7</c:v>
                </c:pt>
                <c:pt idx="64">
                  <c:v>28.4</c:v>
                </c:pt>
                <c:pt idx="65">
                  <c:v>1.71</c:v>
                </c:pt>
                <c:pt idx="66">
                  <c:v>-27.1</c:v>
                </c:pt>
                <c:pt idx="67">
                  <c:v>-30.1</c:v>
                </c:pt>
                <c:pt idx="68">
                  <c:v>-18.2</c:v>
                </c:pt>
                <c:pt idx="69">
                  <c:v>-9.8800000000000008</c:v>
                </c:pt>
                <c:pt idx="70">
                  <c:v>0.99</c:v>
                </c:pt>
                <c:pt idx="71">
                  <c:v>7.23</c:v>
                </c:pt>
                <c:pt idx="72">
                  <c:v>9.19</c:v>
                </c:pt>
                <c:pt idx="73">
                  <c:v>11.9</c:v>
                </c:pt>
                <c:pt idx="74">
                  <c:v>22.5</c:v>
                </c:pt>
                <c:pt idx="75">
                  <c:v>49.3</c:v>
                </c:pt>
                <c:pt idx="76">
                  <c:v>69.8</c:v>
                </c:pt>
                <c:pt idx="77">
                  <c:v>77.400000000000006</c:v>
                </c:pt>
                <c:pt idx="78">
                  <c:v>76.400000000000006</c:v>
                </c:pt>
                <c:pt idx="79">
                  <c:v>60.1</c:v>
                </c:pt>
                <c:pt idx="80">
                  <c:v>45.7</c:v>
                </c:pt>
                <c:pt idx="81">
                  <c:v>46.6</c:v>
                </c:pt>
                <c:pt idx="82">
                  <c:v>50.5</c:v>
                </c:pt>
                <c:pt idx="83">
                  <c:v>54.8</c:v>
                </c:pt>
                <c:pt idx="84">
                  <c:v>51.3</c:v>
                </c:pt>
                <c:pt idx="85">
                  <c:v>35.4</c:v>
                </c:pt>
                <c:pt idx="86">
                  <c:v>19.600000000000001</c:v>
                </c:pt>
                <c:pt idx="87">
                  <c:v>17.399999999999999</c:v>
                </c:pt>
                <c:pt idx="88">
                  <c:v>28</c:v>
                </c:pt>
                <c:pt idx="89">
                  <c:v>46.9</c:v>
                </c:pt>
                <c:pt idx="90">
                  <c:v>68.8</c:v>
                </c:pt>
                <c:pt idx="91">
                  <c:v>97.8</c:v>
                </c:pt>
                <c:pt idx="92">
                  <c:v>118</c:v>
                </c:pt>
                <c:pt idx="93">
                  <c:v>127</c:v>
                </c:pt>
                <c:pt idx="94">
                  <c:v>126</c:v>
                </c:pt>
                <c:pt idx="95">
                  <c:v>112</c:v>
                </c:pt>
                <c:pt idx="96">
                  <c:v>91.2</c:v>
                </c:pt>
                <c:pt idx="97">
                  <c:v>82.7</c:v>
                </c:pt>
                <c:pt idx="98">
                  <c:v>80.7</c:v>
                </c:pt>
                <c:pt idx="99">
                  <c:v>78.099999999999994</c:v>
                </c:pt>
                <c:pt idx="100">
                  <c:v>80</c:v>
                </c:pt>
                <c:pt idx="101">
                  <c:v>81.5</c:v>
                </c:pt>
                <c:pt idx="102">
                  <c:v>79.400000000000006</c:v>
                </c:pt>
                <c:pt idx="103">
                  <c:v>83.5</c:v>
                </c:pt>
                <c:pt idx="104">
                  <c:v>80.900000000000006</c:v>
                </c:pt>
                <c:pt idx="105">
                  <c:v>69.900000000000006</c:v>
                </c:pt>
                <c:pt idx="106">
                  <c:v>69.400000000000006</c:v>
                </c:pt>
                <c:pt idx="107">
                  <c:v>78.5</c:v>
                </c:pt>
                <c:pt idx="108">
                  <c:v>90.4</c:v>
                </c:pt>
                <c:pt idx="109">
                  <c:v>115</c:v>
                </c:pt>
                <c:pt idx="110">
                  <c:v>131</c:v>
                </c:pt>
                <c:pt idx="111">
                  <c:v>127</c:v>
                </c:pt>
                <c:pt idx="112">
                  <c:v>121</c:v>
                </c:pt>
                <c:pt idx="113">
                  <c:v>121</c:v>
                </c:pt>
                <c:pt idx="114">
                  <c:v>113</c:v>
                </c:pt>
                <c:pt idx="115">
                  <c:v>111</c:v>
                </c:pt>
                <c:pt idx="116">
                  <c:v>115</c:v>
                </c:pt>
                <c:pt idx="117">
                  <c:v>115</c:v>
                </c:pt>
                <c:pt idx="118">
                  <c:v>115</c:v>
                </c:pt>
                <c:pt idx="119">
                  <c:v>105</c:v>
                </c:pt>
                <c:pt idx="120">
                  <c:v>100</c:v>
                </c:pt>
                <c:pt idx="121">
                  <c:v>94.3</c:v>
                </c:pt>
                <c:pt idx="122">
                  <c:v>89.1</c:v>
                </c:pt>
                <c:pt idx="123">
                  <c:v>88.1</c:v>
                </c:pt>
                <c:pt idx="124">
                  <c:v>89.3</c:v>
                </c:pt>
                <c:pt idx="125">
                  <c:v>93.7</c:v>
                </c:pt>
                <c:pt idx="126">
                  <c:v>97.4</c:v>
                </c:pt>
                <c:pt idx="127">
                  <c:v>107</c:v>
                </c:pt>
                <c:pt idx="128">
                  <c:v>130</c:v>
                </c:pt>
                <c:pt idx="129">
                  <c:v>146</c:v>
                </c:pt>
                <c:pt idx="130">
                  <c:v>153</c:v>
                </c:pt>
                <c:pt idx="131">
                  <c:v>151</c:v>
                </c:pt>
                <c:pt idx="132">
                  <c:v>139</c:v>
                </c:pt>
                <c:pt idx="133">
                  <c:v>126</c:v>
                </c:pt>
                <c:pt idx="134">
                  <c:v>119</c:v>
                </c:pt>
                <c:pt idx="135">
                  <c:v>117</c:v>
                </c:pt>
                <c:pt idx="136">
                  <c:v>124</c:v>
                </c:pt>
                <c:pt idx="137">
                  <c:v>130</c:v>
                </c:pt>
                <c:pt idx="138">
                  <c:v>141</c:v>
                </c:pt>
                <c:pt idx="139">
                  <c:v>158</c:v>
                </c:pt>
                <c:pt idx="140">
                  <c:v>170</c:v>
                </c:pt>
                <c:pt idx="141">
                  <c:v>181</c:v>
                </c:pt>
                <c:pt idx="142">
                  <c:v>184</c:v>
                </c:pt>
                <c:pt idx="143">
                  <c:v>172</c:v>
                </c:pt>
                <c:pt idx="144">
                  <c:v>151</c:v>
                </c:pt>
                <c:pt idx="145">
                  <c:v>132</c:v>
                </c:pt>
                <c:pt idx="146">
                  <c:v>122</c:v>
                </c:pt>
                <c:pt idx="147">
                  <c:v>124</c:v>
                </c:pt>
                <c:pt idx="148">
                  <c:v>130</c:v>
                </c:pt>
                <c:pt idx="149">
                  <c:v>139</c:v>
                </c:pt>
                <c:pt idx="150">
                  <c:v>140</c:v>
                </c:pt>
                <c:pt idx="151">
                  <c:v>133</c:v>
                </c:pt>
                <c:pt idx="152">
                  <c:v>126</c:v>
                </c:pt>
                <c:pt idx="153">
                  <c:v>116</c:v>
                </c:pt>
                <c:pt idx="154">
                  <c:v>110</c:v>
                </c:pt>
                <c:pt idx="155">
                  <c:v>99.5</c:v>
                </c:pt>
                <c:pt idx="156">
                  <c:v>84.5</c:v>
                </c:pt>
                <c:pt idx="157">
                  <c:v>73.400000000000006</c:v>
                </c:pt>
                <c:pt idx="158">
                  <c:v>62.6</c:v>
                </c:pt>
                <c:pt idx="159">
                  <c:v>55</c:v>
                </c:pt>
                <c:pt idx="160">
                  <c:v>54.8</c:v>
                </c:pt>
                <c:pt idx="161">
                  <c:v>63</c:v>
                </c:pt>
                <c:pt idx="162">
                  <c:v>76.7</c:v>
                </c:pt>
                <c:pt idx="163">
                  <c:v>99.5</c:v>
                </c:pt>
                <c:pt idx="164">
                  <c:v>123</c:v>
                </c:pt>
                <c:pt idx="165">
                  <c:v>145</c:v>
                </c:pt>
                <c:pt idx="166">
                  <c:v>157</c:v>
                </c:pt>
                <c:pt idx="167">
                  <c:v>151</c:v>
                </c:pt>
                <c:pt idx="168">
                  <c:v>151</c:v>
                </c:pt>
                <c:pt idx="169">
                  <c:v>150</c:v>
                </c:pt>
                <c:pt idx="170">
                  <c:v>150</c:v>
                </c:pt>
                <c:pt idx="171">
                  <c:v>160</c:v>
                </c:pt>
                <c:pt idx="172">
                  <c:v>163</c:v>
                </c:pt>
                <c:pt idx="173">
                  <c:v>161</c:v>
                </c:pt>
                <c:pt idx="174">
                  <c:v>163</c:v>
                </c:pt>
                <c:pt idx="175">
                  <c:v>164</c:v>
                </c:pt>
                <c:pt idx="176">
                  <c:v>169</c:v>
                </c:pt>
                <c:pt idx="177">
                  <c:v>176</c:v>
                </c:pt>
                <c:pt idx="178">
                  <c:v>170</c:v>
                </c:pt>
                <c:pt idx="179">
                  <c:v>161</c:v>
                </c:pt>
                <c:pt idx="180">
                  <c:v>160</c:v>
                </c:pt>
                <c:pt idx="181">
                  <c:v>154</c:v>
                </c:pt>
                <c:pt idx="182">
                  <c:v>151</c:v>
                </c:pt>
                <c:pt idx="183">
                  <c:v>150</c:v>
                </c:pt>
                <c:pt idx="184">
                  <c:v>143</c:v>
                </c:pt>
                <c:pt idx="185">
                  <c:v>140</c:v>
                </c:pt>
                <c:pt idx="186">
                  <c:v>150</c:v>
                </c:pt>
                <c:pt idx="187">
                  <c:v>167</c:v>
                </c:pt>
                <c:pt idx="188">
                  <c:v>184</c:v>
                </c:pt>
                <c:pt idx="189">
                  <c:v>191</c:v>
                </c:pt>
                <c:pt idx="190">
                  <c:v>185</c:v>
                </c:pt>
                <c:pt idx="191">
                  <c:v>172</c:v>
                </c:pt>
                <c:pt idx="192">
                  <c:v>155</c:v>
                </c:pt>
                <c:pt idx="193">
                  <c:v>144</c:v>
                </c:pt>
                <c:pt idx="194">
                  <c:v>141</c:v>
                </c:pt>
                <c:pt idx="195">
                  <c:v>138</c:v>
                </c:pt>
                <c:pt idx="196">
                  <c:v>135</c:v>
                </c:pt>
                <c:pt idx="197">
                  <c:v>137</c:v>
                </c:pt>
                <c:pt idx="198">
                  <c:v>136</c:v>
                </c:pt>
                <c:pt idx="199">
                  <c:v>136</c:v>
                </c:pt>
                <c:pt idx="200">
                  <c:v>141</c:v>
                </c:pt>
                <c:pt idx="201">
                  <c:v>139</c:v>
                </c:pt>
                <c:pt idx="202">
                  <c:v>137</c:v>
                </c:pt>
                <c:pt idx="203">
                  <c:v>139</c:v>
                </c:pt>
                <c:pt idx="204">
                  <c:v>140</c:v>
                </c:pt>
                <c:pt idx="205">
                  <c:v>146</c:v>
                </c:pt>
                <c:pt idx="206">
                  <c:v>155</c:v>
                </c:pt>
                <c:pt idx="207">
                  <c:v>166</c:v>
                </c:pt>
                <c:pt idx="208">
                  <c:v>174</c:v>
                </c:pt>
                <c:pt idx="209">
                  <c:v>180</c:v>
                </c:pt>
                <c:pt idx="210">
                  <c:v>178</c:v>
                </c:pt>
                <c:pt idx="211">
                  <c:v>163</c:v>
                </c:pt>
                <c:pt idx="212">
                  <c:v>157</c:v>
                </c:pt>
                <c:pt idx="213">
                  <c:v>150</c:v>
                </c:pt>
                <c:pt idx="214">
                  <c:v>147</c:v>
                </c:pt>
                <c:pt idx="215">
                  <c:v>156</c:v>
                </c:pt>
                <c:pt idx="216">
                  <c:v>153</c:v>
                </c:pt>
                <c:pt idx="217">
                  <c:v>145</c:v>
                </c:pt>
                <c:pt idx="218">
                  <c:v>133</c:v>
                </c:pt>
                <c:pt idx="219">
                  <c:v>115</c:v>
                </c:pt>
                <c:pt idx="220">
                  <c:v>109</c:v>
                </c:pt>
                <c:pt idx="221">
                  <c:v>119</c:v>
                </c:pt>
                <c:pt idx="222">
                  <c:v>123</c:v>
                </c:pt>
                <c:pt idx="223">
                  <c:v>135</c:v>
                </c:pt>
                <c:pt idx="224">
                  <c:v>152</c:v>
                </c:pt>
                <c:pt idx="225">
                  <c:v>167</c:v>
                </c:pt>
                <c:pt idx="226">
                  <c:v>190</c:v>
                </c:pt>
                <c:pt idx="227">
                  <c:v>220</c:v>
                </c:pt>
                <c:pt idx="228">
                  <c:v>228</c:v>
                </c:pt>
                <c:pt idx="229">
                  <c:v>216</c:v>
                </c:pt>
                <c:pt idx="230">
                  <c:v>194</c:v>
                </c:pt>
                <c:pt idx="231">
                  <c:v>167</c:v>
                </c:pt>
                <c:pt idx="232">
                  <c:v>140</c:v>
                </c:pt>
                <c:pt idx="233">
                  <c:v>119</c:v>
                </c:pt>
                <c:pt idx="234">
                  <c:v>112</c:v>
                </c:pt>
                <c:pt idx="235">
                  <c:v>116</c:v>
                </c:pt>
                <c:pt idx="236">
                  <c:v>120</c:v>
                </c:pt>
                <c:pt idx="237">
                  <c:v>133</c:v>
                </c:pt>
                <c:pt idx="238">
                  <c:v>150</c:v>
                </c:pt>
                <c:pt idx="239">
                  <c:v>157</c:v>
                </c:pt>
                <c:pt idx="240">
                  <c:v>166</c:v>
                </c:pt>
                <c:pt idx="241">
                  <c:v>174</c:v>
                </c:pt>
                <c:pt idx="242">
                  <c:v>172</c:v>
                </c:pt>
                <c:pt idx="243">
                  <c:v>163</c:v>
                </c:pt>
                <c:pt idx="244">
                  <c:v>153</c:v>
                </c:pt>
                <c:pt idx="245">
                  <c:v>145</c:v>
                </c:pt>
                <c:pt idx="246">
                  <c:v>141</c:v>
                </c:pt>
                <c:pt idx="247">
                  <c:v>145</c:v>
                </c:pt>
                <c:pt idx="248">
                  <c:v>153</c:v>
                </c:pt>
                <c:pt idx="249">
                  <c:v>159</c:v>
                </c:pt>
                <c:pt idx="250">
                  <c:v>156</c:v>
                </c:pt>
                <c:pt idx="251">
                  <c:v>161</c:v>
                </c:pt>
                <c:pt idx="252">
                  <c:v>169</c:v>
                </c:pt>
                <c:pt idx="253">
                  <c:v>181</c:v>
                </c:pt>
                <c:pt idx="254">
                  <c:v>200</c:v>
                </c:pt>
                <c:pt idx="255">
                  <c:v>201</c:v>
                </c:pt>
                <c:pt idx="256">
                  <c:v>187</c:v>
                </c:pt>
                <c:pt idx="257">
                  <c:v>177</c:v>
                </c:pt>
                <c:pt idx="258">
                  <c:v>166</c:v>
                </c:pt>
                <c:pt idx="259">
                  <c:v>158</c:v>
                </c:pt>
                <c:pt idx="260">
                  <c:v>163</c:v>
                </c:pt>
                <c:pt idx="261">
                  <c:v>167</c:v>
                </c:pt>
                <c:pt idx="262">
                  <c:v>166</c:v>
                </c:pt>
                <c:pt idx="263">
                  <c:v>173</c:v>
                </c:pt>
                <c:pt idx="264">
                  <c:v>169</c:v>
                </c:pt>
                <c:pt idx="265">
                  <c:v>157</c:v>
                </c:pt>
                <c:pt idx="266">
                  <c:v>148</c:v>
                </c:pt>
                <c:pt idx="267">
                  <c:v>140</c:v>
                </c:pt>
                <c:pt idx="268">
                  <c:v>140</c:v>
                </c:pt>
                <c:pt idx="269">
                  <c:v>151</c:v>
                </c:pt>
                <c:pt idx="270">
                  <c:v>164</c:v>
                </c:pt>
                <c:pt idx="271">
                  <c:v>169</c:v>
                </c:pt>
                <c:pt idx="272">
                  <c:v>176</c:v>
                </c:pt>
                <c:pt idx="273">
                  <c:v>193</c:v>
                </c:pt>
                <c:pt idx="274">
                  <c:v>206</c:v>
                </c:pt>
                <c:pt idx="275">
                  <c:v>223</c:v>
                </c:pt>
                <c:pt idx="276">
                  <c:v>237</c:v>
                </c:pt>
                <c:pt idx="277">
                  <c:v>229</c:v>
                </c:pt>
                <c:pt idx="278">
                  <c:v>216</c:v>
                </c:pt>
                <c:pt idx="279">
                  <c:v>204</c:v>
                </c:pt>
                <c:pt idx="280">
                  <c:v>196</c:v>
                </c:pt>
                <c:pt idx="281">
                  <c:v>196</c:v>
                </c:pt>
                <c:pt idx="282">
                  <c:v>200</c:v>
                </c:pt>
                <c:pt idx="283">
                  <c:v>206</c:v>
                </c:pt>
                <c:pt idx="284">
                  <c:v>211</c:v>
                </c:pt>
                <c:pt idx="285">
                  <c:v>219</c:v>
                </c:pt>
                <c:pt idx="286">
                  <c:v>228</c:v>
                </c:pt>
                <c:pt idx="287">
                  <c:v>235</c:v>
                </c:pt>
                <c:pt idx="288">
                  <c:v>238</c:v>
                </c:pt>
                <c:pt idx="289">
                  <c:v>231</c:v>
                </c:pt>
                <c:pt idx="290">
                  <c:v>226</c:v>
                </c:pt>
                <c:pt idx="291">
                  <c:v>231</c:v>
                </c:pt>
                <c:pt idx="292">
                  <c:v>242</c:v>
                </c:pt>
                <c:pt idx="293">
                  <c:v>256</c:v>
                </c:pt>
                <c:pt idx="294">
                  <c:v>270</c:v>
                </c:pt>
                <c:pt idx="295">
                  <c:v>278</c:v>
                </c:pt>
                <c:pt idx="296">
                  <c:v>281</c:v>
                </c:pt>
                <c:pt idx="297">
                  <c:v>284</c:v>
                </c:pt>
                <c:pt idx="298">
                  <c:v>296</c:v>
                </c:pt>
                <c:pt idx="299">
                  <c:v>310</c:v>
                </c:pt>
                <c:pt idx="300">
                  <c:v>330</c:v>
                </c:pt>
                <c:pt idx="301">
                  <c:v>352</c:v>
                </c:pt>
                <c:pt idx="302">
                  <c:v>358</c:v>
                </c:pt>
                <c:pt idx="303">
                  <c:v>346</c:v>
                </c:pt>
                <c:pt idx="304">
                  <c:v>318</c:v>
                </c:pt>
                <c:pt idx="305">
                  <c:v>277</c:v>
                </c:pt>
                <c:pt idx="306">
                  <c:v>250</c:v>
                </c:pt>
                <c:pt idx="307">
                  <c:v>244</c:v>
                </c:pt>
                <c:pt idx="308">
                  <c:v>256</c:v>
                </c:pt>
                <c:pt idx="309">
                  <c:v>288</c:v>
                </c:pt>
                <c:pt idx="310">
                  <c:v>323</c:v>
                </c:pt>
                <c:pt idx="311">
                  <c:v>347</c:v>
                </c:pt>
                <c:pt idx="312">
                  <c:v>359</c:v>
                </c:pt>
                <c:pt idx="313">
                  <c:v>360</c:v>
                </c:pt>
                <c:pt idx="314">
                  <c:v>357</c:v>
                </c:pt>
                <c:pt idx="315">
                  <c:v>356</c:v>
                </c:pt>
                <c:pt idx="316">
                  <c:v>363</c:v>
                </c:pt>
                <c:pt idx="317">
                  <c:v>370</c:v>
                </c:pt>
                <c:pt idx="318">
                  <c:v>362</c:v>
                </c:pt>
                <c:pt idx="319">
                  <c:v>354</c:v>
                </c:pt>
                <c:pt idx="320">
                  <c:v>348</c:v>
                </c:pt>
                <c:pt idx="321">
                  <c:v>350</c:v>
                </c:pt>
                <c:pt idx="322">
                  <c:v>363</c:v>
                </c:pt>
                <c:pt idx="323">
                  <c:v>379</c:v>
                </c:pt>
                <c:pt idx="324">
                  <c:v>399</c:v>
                </c:pt>
                <c:pt idx="325">
                  <c:v>413</c:v>
                </c:pt>
                <c:pt idx="326">
                  <c:v>429</c:v>
                </c:pt>
                <c:pt idx="327">
                  <c:v>453</c:v>
                </c:pt>
                <c:pt idx="328">
                  <c:v>465</c:v>
                </c:pt>
                <c:pt idx="329">
                  <c:v>477</c:v>
                </c:pt>
                <c:pt idx="330">
                  <c:v>492</c:v>
                </c:pt>
                <c:pt idx="331">
                  <c:v>504</c:v>
                </c:pt>
                <c:pt idx="332">
                  <c:v>519</c:v>
                </c:pt>
                <c:pt idx="333">
                  <c:v>536</c:v>
                </c:pt>
                <c:pt idx="334">
                  <c:v>550</c:v>
                </c:pt>
                <c:pt idx="335">
                  <c:v>557</c:v>
                </c:pt>
                <c:pt idx="336">
                  <c:v>562</c:v>
                </c:pt>
                <c:pt idx="337">
                  <c:v>570</c:v>
                </c:pt>
                <c:pt idx="338">
                  <c:v>585</c:v>
                </c:pt>
                <c:pt idx="339">
                  <c:v>610</c:v>
                </c:pt>
                <c:pt idx="340">
                  <c:v>641</c:v>
                </c:pt>
                <c:pt idx="341">
                  <c:v>668</c:v>
                </c:pt>
                <c:pt idx="342">
                  <c:v>690</c:v>
                </c:pt>
                <c:pt idx="343">
                  <c:v>699</c:v>
                </c:pt>
                <c:pt idx="344">
                  <c:v>691</c:v>
                </c:pt>
                <c:pt idx="345">
                  <c:v>681</c:v>
                </c:pt>
                <c:pt idx="346">
                  <c:v>669</c:v>
                </c:pt>
                <c:pt idx="347">
                  <c:v>665</c:v>
                </c:pt>
                <c:pt idx="348">
                  <c:v>682</c:v>
                </c:pt>
                <c:pt idx="349">
                  <c:v>715</c:v>
                </c:pt>
                <c:pt idx="350">
                  <c:v>758</c:v>
                </c:pt>
                <c:pt idx="351">
                  <c:v>805</c:v>
                </c:pt>
                <c:pt idx="352">
                  <c:v>837</c:v>
                </c:pt>
                <c:pt idx="353">
                  <c:v>859</c:v>
                </c:pt>
                <c:pt idx="354">
                  <c:v>880</c:v>
                </c:pt>
                <c:pt idx="355">
                  <c:v>893</c:v>
                </c:pt>
                <c:pt idx="356">
                  <c:v>921</c:v>
                </c:pt>
                <c:pt idx="357">
                  <c:v>945</c:v>
                </c:pt>
                <c:pt idx="358">
                  <c:v>968</c:v>
                </c:pt>
                <c:pt idx="359">
                  <c:v>1000</c:v>
                </c:pt>
                <c:pt idx="360">
                  <c:v>1030</c:v>
                </c:pt>
                <c:pt idx="361">
                  <c:v>1060</c:v>
                </c:pt>
                <c:pt idx="362">
                  <c:v>1090</c:v>
                </c:pt>
                <c:pt idx="363">
                  <c:v>1120</c:v>
                </c:pt>
                <c:pt idx="364">
                  <c:v>1150</c:v>
                </c:pt>
                <c:pt idx="365">
                  <c:v>1170</c:v>
                </c:pt>
                <c:pt idx="366">
                  <c:v>1180</c:v>
                </c:pt>
                <c:pt idx="367">
                  <c:v>1180</c:v>
                </c:pt>
                <c:pt idx="368">
                  <c:v>1200</c:v>
                </c:pt>
                <c:pt idx="369">
                  <c:v>1230</c:v>
                </c:pt>
                <c:pt idx="370">
                  <c:v>1250</c:v>
                </c:pt>
                <c:pt idx="371">
                  <c:v>1280</c:v>
                </c:pt>
                <c:pt idx="372">
                  <c:v>1300</c:v>
                </c:pt>
                <c:pt idx="373">
                  <c:v>1310</c:v>
                </c:pt>
                <c:pt idx="374">
                  <c:v>1330</c:v>
                </c:pt>
                <c:pt idx="375">
                  <c:v>1340</c:v>
                </c:pt>
                <c:pt idx="376">
                  <c:v>1360</c:v>
                </c:pt>
                <c:pt idx="377">
                  <c:v>1380</c:v>
                </c:pt>
                <c:pt idx="378">
                  <c:v>1420</c:v>
                </c:pt>
                <c:pt idx="379">
                  <c:v>1450</c:v>
                </c:pt>
                <c:pt idx="380">
                  <c:v>1480</c:v>
                </c:pt>
                <c:pt idx="381">
                  <c:v>1500</c:v>
                </c:pt>
                <c:pt idx="382">
                  <c:v>1500</c:v>
                </c:pt>
                <c:pt idx="383">
                  <c:v>1500</c:v>
                </c:pt>
                <c:pt idx="384">
                  <c:v>1500</c:v>
                </c:pt>
                <c:pt idx="385">
                  <c:v>1510</c:v>
                </c:pt>
                <c:pt idx="386">
                  <c:v>1530</c:v>
                </c:pt>
                <c:pt idx="387">
                  <c:v>1560</c:v>
                </c:pt>
                <c:pt idx="388">
                  <c:v>1580</c:v>
                </c:pt>
                <c:pt idx="389">
                  <c:v>1590</c:v>
                </c:pt>
                <c:pt idx="390">
                  <c:v>1590</c:v>
                </c:pt>
                <c:pt idx="391">
                  <c:v>1570</c:v>
                </c:pt>
                <c:pt idx="392">
                  <c:v>1570</c:v>
                </c:pt>
                <c:pt idx="393">
                  <c:v>1570</c:v>
                </c:pt>
                <c:pt idx="394">
                  <c:v>1590</c:v>
                </c:pt>
                <c:pt idx="395">
                  <c:v>1590</c:v>
                </c:pt>
                <c:pt idx="396">
                  <c:v>1600</c:v>
                </c:pt>
                <c:pt idx="397">
                  <c:v>1610</c:v>
                </c:pt>
                <c:pt idx="398">
                  <c:v>1620</c:v>
                </c:pt>
                <c:pt idx="399">
                  <c:v>1620</c:v>
                </c:pt>
                <c:pt idx="400">
                  <c:v>1590</c:v>
                </c:pt>
                <c:pt idx="401">
                  <c:v>1560</c:v>
                </c:pt>
                <c:pt idx="402">
                  <c:v>1540</c:v>
                </c:pt>
                <c:pt idx="403">
                  <c:v>1540</c:v>
                </c:pt>
                <c:pt idx="404">
                  <c:v>1560</c:v>
                </c:pt>
                <c:pt idx="405">
                  <c:v>1590</c:v>
                </c:pt>
                <c:pt idx="406">
                  <c:v>1580</c:v>
                </c:pt>
                <c:pt idx="407">
                  <c:v>1560</c:v>
                </c:pt>
                <c:pt idx="408">
                  <c:v>1530</c:v>
                </c:pt>
                <c:pt idx="409">
                  <c:v>1490</c:v>
                </c:pt>
                <c:pt idx="410">
                  <c:v>1470</c:v>
                </c:pt>
                <c:pt idx="411">
                  <c:v>1470</c:v>
                </c:pt>
                <c:pt idx="412">
                  <c:v>1480</c:v>
                </c:pt>
                <c:pt idx="413">
                  <c:v>1480</c:v>
                </c:pt>
                <c:pt idx="414">
                  <c:v>1470</c:v>
                </c:pt>
                <c:pt idx="415">
                  <c:v>1440</c:v>
                </c:pt>
                <c:pt idx="416">
                  <c:v>1390</c:v>
                </c:pt>
                <c:pt idx="417">
                  <c:v>1360</c:v>
                </c:pt>
                <c:pt idx="418">
                  <c:v>1340</c:v>
                </c:pt>
                <c:pt idx="419">
                  <c:v>1320</c:v>
                </c:pt>
                <c:pt idx="420">
                  <c:v>1320</c:v>
                </c:pt>
                <c:pt idx="421">
                  <c:v>1320</c:v>
                </c:pt>
                <c:pt idx="422">
                  <c:v>1330</c:v>
                </c:pt>
                <c:pt idx="423">
                  <c:v>1330</c:v>
                </c:pt>
                <c:pt idx="424">
                  <c:v>1330</c:v>
                </c:pt>
                <c:pt idx="425">
                  <c:v>1320</c:v>
                </c:pt>
                <c:pt idx="426">
                  <c:v>1300</c:v>
                </c:pt>
                <c:pt idx="427">
                  <c:v>1280</c:v>
                </c:pt>
                <c:pt idx="428">
                  <c:v>1260</c:v>
                </c:pt>
                <c:pt idx="429">
                  <c:v>1240</c:v>
                </c:pt>
                <c:pt idx="430">
                  <c:v>1230</c:v>
                </c:pt>
                <c:pt idx="431">
                  <c:v>1210</c:v>
                </c:pt>
                <c:pt idx="432">
                  <c:v>1200</c:v>
                </c:pt>
                <c:pt idx="433">
                  <c:v>1180</c:v>
                </c:pt>
                <c:pt idx="434">
                  <c:v>1150</c:v>
                </c:pt>
                <c:pt idx="435">
                  <c:v>1140</c:v>
                </c:pt>
                <c:pt idx="436">
                  <c:v>1120</c:v>
                </c:pt>
                <c:pt idx="437">
                  <c:v>1100</c:v>
                </c:pt>
                <c:pt idx="438">
                  <c:v>1080</c:v>
                </c:pt>
                <c:pt idx="439">
                  <c:v>1050</c:v>
                </c:pt>
                <c:pt idx="440">
                  <c:v>1020</c:v>
                </c:pt>
                <c:pt idx="441">
                  <c:v>1000</c:v>
                </c:pt>
                <c:pt idx="442">
                  <c:v>983</c:v>
                </c:pt>
                <c:pt idx="443">
                  <c:v>963</c:v>
                </c:pt>
                <c:pt idx="444">
                  <c:v>953</c:v>
                </c:pt>
                <c:pt idx="445">
                  <c:v>939</c:v>
                </c:pt>
                <c:pt idx="446">
                  <c:v>930</c:v>
                </c:pt>
                <c:pt idx="447">
                  <c:v>919</c:v>
                </c:pt>
                <c:pt idx="448">
                  <c:v>902</c:v>
                </c:pt>
                <c:pt idx="449">
                  <c:v>877</c:v>
                </c:pt>
                <c:pt idx="450">
                  <c:v>862</c:v>
                </c:pt>
                <c:pt idx="451">
                  <c:v>856</c:v>
                </c:pt>
                <c:pt idx="452">
                  <c:v>846</c:v>
                </c:pt>
                <c:pt idx="453">
                  <c:v>848</c:v>
                </c:pt>
                <c:pt idx="454">
                  <c:v>841</c:v>
                </c:pt>
                <c:pt idx="455">
                  <c:v>826</c:v>
                </c:pt>
                <c:pt idx="456">
                  <c:v>816</c:v>
                </c:pt>
                <c:pt idx="457">
                  <c:v>795</c:v>
                </c:pt>
                <c:pt idx="458">
                  <c:v>779</c:v>
                </c:pt>
                <c:pt idx="459">
                  <c:v>758</c:v>
                </c:pt>
                <c:pt idx="460">
                  <c:v>733</c:v>
                </c:pt>
                <c:pt idx="461">
                  <c:v>717</c:v>
                </c:pt>
                <c:pt idx="462">
                  <c:v>701</c:v>
                </c:pt>
                <c:pt idx="463">
                  <c:v>693</c:v>
                </c:pt>
                <c:pt idx="464">
                  <c:v>696</c:v>
                </c:pt>
                <c:pt idx="465">
                  <c:v>691</c:v>
                </c:pt>
                <c:pt idx="466">
                  <c:v>675</c:v>
                </c:pt>
                <c:pt idx="467">
                  <c:v>656</c:v>
                </c:pt>
                <c:pt idx="468">
                  <c:v>625</c:v>
                </c:pt>
                <c:pt idx="469">
                  <c:v>606</c:v>
                </c:pt>
                <c:pt idx="470">
                  <c:v>595</c:v>
                </c:pt>
                <c:pt idx="471">
                  <c:v>589</c:v>
                </c:pt>
                <c:pt idx="472">
                  <c:v>596</c:v>
                </c:pt>
                <c:pt idx="473">
                  <c:v>598</c:v>
                </c:pt>
                <c:pt idx="474">
                  <c:v>607</c:v>
                </c:pt>
                <c:pt idx="475">
                  <c:v>618</c:v>
                </c:pt>
                <c:pt idx="476">
                  <c:v>620</c:v>
                </c:pt>
                <c:pt idx="477">
                  <c:v>611</c:v>
                </c:pt>
                <c:pt idx="478">
                  <c:v>594</c:v>
                </c:pt>
                <c:pt idx="479">
                  <c:v>574</c:v>
                </c:pt>
                <c:pt idx="480">
                  <c:v>538</c:v>
                </c:pt>
                <c:pt idx="481">
                  <c:v>512</c:v>
                </c:pt>
                <c:pt idx="482">
                  <c:v>493</c:v>
                </c:pt>
                <c:pt idx="483">
                  <c:v>475</c:v>
                </c:pt>
                <c:pt idx="484">
                  <c:v>466</c:v>
                </c:pt>
                <c:pt idx="485">
                  <c:v>454</c:v>
                </c:pt>
                <c:pt idx="486">
                  <c:v>434</c:v>
                </c:pt>
                <c:pt idx="487">
                  <c:v>417</c:v>
                </c:pt>
                <c:pt idx="488">
                  <c:v>410</c:v>
                </c:pt>
                <c:pt idx="489">
                  <c:v>399</c:v>
                </c:pt>
                <c:pt idx="490">
                  <c:v>387</c:v>
                </c:pt>
                <c:pt idx="491">
                  <c:v>379</c:v>
                </c:pt>
                <c:pt idx="492">
                  <c:v>362</c:v>
                </c:pt>
                <c:pt idx="493">
                  <c:v>360</c:v>
                </c:pt>
                <c:pt idx="494">
                  <c:v>373</c:v>
                </c:pt>
                <c:pt idx="495">
                  <c:v>385</c:v>
                </c:pt>
                <c:pt idx="496">
                  <c:v>396</c:v>
                </c:pt>
                <c:pt idx="497">
                  <c:v>395</c:v>
                </c:pt>
                <c:pt idx="498">
                  <c:v>373</c:v>
                </c:pt>
                <c:pt idx="499">
                  <c:v>348</c:v>
                </c:pt>
                <c:pt idx="500">
                  <c:v>326</c:v>
                </c:pt>
                <c:pt idx="501">
                  <c:v>308</c:v>
                </c:pt>
                <c:pt idx="502">
                  <c:v>298</c:v>
                </c:pt>
                <c:pt idx="503">
                  <c:v>294</c:v>
                </c:pt>
                <c:pt idx="504">
                  <c:v>302</c:v>
                </c:pt>
                <c:pt idx="505">
                  <c:v>312</c:v>
                </c:pt>
                <c:pt idx="506">
                  <c:v>317</c:v>
                </c:pt>
                <c:pt idx="507">
                  <c:v>313</c:v>
                </c:pt>
                <c:pt idx="508">
                  <c:v>295</c:v>
                </c:pt>
                <c:pt idx="509">
                  <c:v>276</c:v>
                </c:pt>
                <c:pt idx="510">
                  <c:v>263</c:v>
                </c:pt>
                <c:pt idx="511">
                  <c:v>257</c:v>
                </c:pt>
                <c:pt idx="512">
                  <c:v>262</c:v>
                </c:pt>
                <c:pt idx="513">
                  <c:v>261</c:v>
                </c:pt>
                <c:pt idx="514">
                  <c:v>258</c:v>
                </c:pt>
                <c:pt idx="515">
                  <c:v>249</c:v>
                </c:pt>
                <c:pt idx="516">
                  <c:v>237</c:v>
                </c:pt>
                <c:pt idx="517">
                  <c:v>238</c:v>
                </c:pt>
                <c:pt idx="518">
                  <c:v>245</c:v>
                </c:pt>
                <c:pt idx="519">
                  <c:v>249</c:v>
                </c:pt>
                <c:pt idx="520">
                  <c:v>258</c:v>
                </c:pt>
                <c:pt idx="521">
                  <c:v>258</c:v>
                </c:pt>
                <c:pt idx="522">
                  <c:v>245</c:v>
                </c:pt>
                <c:pt idx="523">
                  <c:v>229</c:v>
                </c:pt>
                <c:pt idx="524">
                  <c:v>210</c:v>
                </c:pt>
                <c:pt idx="525">
                  <c:v>196</c:v>
                </c:pt>
                <c:pt idx="526">
                  <c:v>197</c:v>
                </c:pt>
                <c:pt idx="527">
                  <c:v>205</c:v>
                </c:pt>
                <c:pt idx="528">
                  <c:v>206</c:v>
                </c:pt>
                <c:pt idx="529">
                  <c:v>202</c:v>
                </c:pt>
                <c:pt idx="530">
                  <c:v>197</c:v>
                </c:pt>
                <c:pt idx="531">
                  <c:v>191</c:v>
                </c:pt>
                <c:pt idx="532">
                  <c:v>193</c:v>
                </c:pt>
                <c:pt idx="533">
                  <c:v>201</c:v>
                </c:pt>
                <c:pt idx="534">
                  <c:v>208</c:v>
                </c:pt>
                <c:pt idx="535">
                  <c:v>209</c:v>
                </c:pt>
                <c:pt idx="536">
                  <c:v>209</c:v>
                </c:pt>
                <c:pt idx="537">
                  <c:v>197</c:v>
                </c:pt>
                <c:pt idx="538">
                  <c:v>181</c:v>
                </c:pt>
                <c:pt idx="539">
                  <c:v>181</c:v>
                </c:pt>
                <c:pt idx="540">
                  <c:v>175</c:v>
                </c:pt>
                <c:pt idx="541">
                  <c:v>174</c:v>
                </c:pt>
                <c:pt idx="542">
                  <c:v>180</c:v>
                </c:pt>
                <c:pt idx="543">
                  <c:v>171</c:v>
                </c:pt>
                <c:pt idx="544">
                  <c:v>173</c:v>
                </c:pt>
                <c:pt idx="545">
                  <c:v>187</c:v>
                </c:pt>
                <c:pt idx="546">
                  <c:v>196</c:v>
                </c:pt>
                <c:pt idx="547">
                  <c:v>195</c:v>
                </c:pt>
                <c:pt idx="548">
                  <c:v>184</c:v>
                </c:pt>
                <c:pt idx="549">
                  <c:v>162</c:v>
                </c:pt>
                <c:pt idx="550">
                  <c:v>147</c:v>
                </c:pt>
                <c:pt idx="551">
                  <c:v>154</c:v>
                </c:pt>
                <c:pt idx="552">
                  <c:v>164</c:v>
                </c:pt>
                <c:pt idx="553">
                  <c:v>178</c:v>
                </c:pt>
                <c:pt idx="554">
                  <c:v>190</c:v>
                </c:pt>
                <c:pt idx="555">
                  <c:v>195</c:v>
                </c:pt>
                <c:pt idx="556">
                  <c:v>194</c:v>
                </c:pt>
                <c:pt idx="557">
                  <c:v>192</c:v>
                </c:pt>
                <c:pt idx="558">
                  <c:v>189</c:v>
                </c:pt>
                <c:pt idx="559">
                  <c:v>178</c:v>
                </c:pt>
                <c:pt idx="560">
                  <c:v>170</c:v>
                </c:pt>
                <c:pt idx="561">
                  <c:v>160</c:v>
                </c:pt>
                <c:pt idx="562">
                  <c:v>149</c:v>
                </c:pt>
                <c:pt idx="563">
                  <c:v>157</c:v>
                </c:pt>
                <c:pt idx="564">
                  <c:v>165</c:v>
                </c:pt>
                <c:pt idx="565">
                  <c:v>165</c:v>
                </c:pt>
                <c:pt idx="566">
                  <c:v>158</c:v>
                </c:pt>
                <c:pt idx="567">
                  <c:v>143</c:v>
                </c:pt>
              </c:numCache>
            </c:numRef>
          </c:val>
          <c:smooth val="0"/>
          <c:extLst>
            <c:ext xmlns:c16="http://schemas.microsoft.com/office/drawing/2014/chart" uri="{C3380CC4-5D6E-409C-BE32-E72D297353CC}">
              <c16:uniqueId val="{00000000-4F8E-B848-8B05-B778D2A4C3D2}"/>
            </c:ext>
          </c:extLst>
        </c:ser>
        <c:ser>
          <c:idx val="2"/>
          <c:order val="1"/>
          <c:tx>
            <c:strRef>
              <c:f>'I4'!$C$1</c:f>
              <c:strCache>
                <c:ptCount val="1"/>
                <c:pt idx="0">
                  <c:v>12 hours</c:v>
                </c:pt>
              </c:strCache>
            </c:strRef>
          </c:tx>
          <c:spPr>
            <a:ln w="28575" cap="rnd">
              <a:solidFill>
                <a:schemeClr val="bg1">
                  <a:lumMod val="50000"/>
                </a:schemeClr>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'I4'!$C$800:$C$1367</c:f>
              <c:numCache>
                <c:formatCode>General</c:formatCode>
                <c:ptCount val="568"/>
                <c:pt idx="0">
                  <c:v>-177</c:v>
                </c:pt>
                <c:pt idx="1">
                  <c:v>-177</c:v>
                </c:pt>
                <c:pt idx="2">
                  <c:v>-178</c:v>
                </c:pt>
                <c:pt idx="3">
                  <c:v>-181</c:v>
                </c:pt>
                <c:pt idx="4">
                  <c:v>-190</c:v>
                </c:pt>
                <c:pt idx="5">
                  <c:v>-207</c:v>
                </c:pt>
                <c:pt idx="6">
                  <c:v>-211</c:v>
                </c:pt>
                <c:pt idx="7">
                  <c:v>-208</c:v>
                </c:pt>
                <c:pt idx="8">
                  <c:v>-199</c:v>
                </c:pt>
                <c:pt idx="9">
                  <c:v>-183</c:v>
                </c:pt>
                <c:pt idx="10">
                  <c:v>-172</c:v>
                </c:pt>
                <c:pt idx="11">
                  <c:v>-180</c:v>
                </c:pt>
                <c:pt idx="12">
                  <c:v>-193</c:v>
                </c:pt>
                <c:pt idx="13">
                  <c:v>-213</c:v>
                </c:pt>
                <c:pt idx="14">
                  <c:v>-234</c:v>
                </c:pt>
                <c:pt idx="15">
                  <c:v>-236</c:v>
                </c:pt>
                <c:pt idx="16">
                  <c:v>-225</c:v>
                </c:pt>
                <c:pt idx="17">
                  <c:v>-214</c:v>
                </c:pt>
                <c:pt idx="18">
                  <c:v>-200</c:v>
                </c:pt>
                <c:pt idx="19">
                  <c:v>-193</c:v>
                </c:pt>
                <c:pt idx="20">
                  <c:v>-187</c:v>
                </c:pt>
                <c:pt idx="21">
                  <c:v>-174</c:v>
                </c:pt>
                <c:pt idx="22">
                  <c:v>-159</c:v>
                </c:pt>
                <c:pt idx="23">
                  <c:v>-155</c:v>
                </c:pt>
                <c:pt idx="24">
                  <c:v>-154</c:v>
                </c:pt>
                <c:pt idx="25">
                  <c:v>-171</c:v>
                </c:pt>
                <c:pt idx="26">
                  <c:v>-193</c:v>
                </c:pt>
                <c:pt idx="27">
                  <c:v>-211</c:v>
                </c:pt>
                <c:pt idx="28">
                  <c:v>-219</c:v>
                </c:pt>
                <c:pt idx="29">
                  <c:v>-225</c:v>
                </c:pt>
                <c:pt idx="30">
                  <c:v>-231</c:v>
                </c:pt>
                <c:pt idx="31">
                  <c:v>-240</c:v>
                </c:pt>
                <c:pt idx="32">
                  <c:v>-245</c:v>
                </c:pt>
                <c:pt idx="33">
                  <c:v>-236</c:v>
                </c:pt>
                <c:pt idx="34">
                  <c:v>-219</c:v>
                </c:pt>
                <c:pt idx="35">
                  <c:v>-194</c:v>
                </c:pt>
                <c:pt idx="36">
                  <c:v>-165</c:v>
                </c:pt>
                <c:pt idx="37">
                  <c:v>-148</c:v>
                </c:pt>
                <c:pt idx="38">
                  <c:v>-138</c:v>
                </c:pt>
                <c:pt idx="39">
                  <c:v>-133</c:v>
                </c:pt>
                <c:pt idx="40">
                  <c:v>-134</c:v>
                </c:pt>
                <c:pt idx="41">
                  <c:v>-141</c:v>
                </c:pt>
                <c:pt idx="42">
                  <c:v>-139</c:v>
                </c:pt>
                <c:pt idx="43">
                  <c:v>-142</c:v>
                </c:pt>
                <c:pt idx="44">
                  <c:v>-143</c:v>
                </c:pt>
                <c:pt idx="45">
                  <c:v>-144</c:v>
                </c:pt>
                <c:pt idx="46">
                  <c:v>-144</c:v>
                </c:pt>
                <c:pt idx="47">
                  <c:v>-151</c:v>
                </c:pt>
                <c:pt idx="48">
                  <c:v>-155</c:v>
                </c:pt>
                <c:pt idx="49">
                  <c:v>-149</c:v>
                </c:pt>
                <c:pt idx="50">
                  <c:v>-138</c:v>
                </c:pt>
                <c:pt idx="51">
                  <c:v>-126</c:v>
                </c:pt>
                <c:pt idx="52">
                  <c:v>-109</c:v>
                </c:pt>
                <c:pt idx="53">
                  <c:v>-103</c:v>
                </c:pt>
                <c:pt idx="54">
                  <c:v>-112</c:v>
                </c:pt>
                <c:pt idx="55">
                  <c:v>-122</c:v>
                </c:pt>
                <c:pt idx="56">
                  <c:v>-123</c:v>
                </c:pt>
                <c:pt idx="57">
                  <c:v>-121</c:v>
                </c:pt>
                <c:pt idx="58">
                  <c:v>-119</c:v>
                </c:pt>
                <c:pt idx="59">
                  <c:v>-115</c:v>
                </c:pt>
                <c:pt idx="60">
                  <c:v>-112</c:v>
                </c:pt>
                <c:pt idx="61">
                  <c:v>-120</c:v>
                </c:pt>
                <c:pt idx="62">
                  <c:v>-119</c:v>
                </c:pt>
                <c:pt idx="63">
                  <c:v>-113</c:v>
                </c:pt>
                <c:pt idx="64">
                  <c:v>-109</c:v>
                </c:pt>
                <c:pt idx="65">
                  <c:v>-107</c:v>
                </c:pt>
                <c:pt idx="66">
                  <c:v>-106</c:v>
                </c:pt>
                <c:pt idx="67">
                  <c:v>-114</c:v>
                </c:pt>
                <c:pt idx="68">
                  <c:v>-118</c:v>
                </c:pt>
                <c:pt idx="69">
                  <c:v>-119</c:v>
                </c:pt>
                <c:pt idx="70">
                  <c:v>-122</c:v>
                </c:pt>
                <c:pt idx="71">
                  <c:v>-123</c:v>
                </c:pt>
                <c:pt idx="72">
                  <c:v>-116</c:v>
                </c:pt>
                <c:pt idx="73">
                  <c:v>-109</c:v>
                </c:pt>
                <c:pt idx="74">
                  <c:v>-106</c:v>
                </c:pt>
                <c:pt idx="75">
                  <c:v>-107</c:v>
                </c:pt>
                <c:pt idx="76">
                  <c:v>-109</c:v>
                </c:pt>
                <c:pt idx="77">
                  <c:v>-114</c:v>
                </c:pt>
                <c:pt idx="78">
                  <c:v>-121</c:v>
                </c:pt>
                <c:pt idx="79">
                  <c:v>-122</c:v>
                </c:pt>
                <c:pt idx="80">
                  <c:v>-117</c:v>
                </c:pt>
                <c:pt idx="81">
                  <c:v>-123</c:v>
                </c:pt>
                <c:pt idx="82">
                  <c:v>-121</c:v>
                </c:pt>
                <c:pt idx="83">
                  <c:v>-109</c:v>
                </c:pt>
                <c:pt idx="84">
                  <c:v>-104</c:v>
                </c:pt>
                <c:pt idx="85">
                  <c:v>-98.3</c:v>
                </c:pt>
                <c:pt idx="86">
                  <c:v>-86.2</c:v>
                </c:pt>
                <c:pt idx="87">
                  <c:v>-82</c:v>
                </c:pt>
                <c:pt idx="88">
                  <c:v>-82.7</c:v>
                </c:pt>
                <c:pt idx="89">
                  <c:v>-80.3</c:v>
                </c:pt>
                <c:pt idx="90">
                  <c:v>-93.9</c:v>
                </c:pt>
                <c:pt idx="91">
                  <c:v>-102</c:v>
                </c:pt>
                <c:pt idx="92">
                  <c:v>-96</c:v>
                </c:pt>
                <c:pt idx="93">
                  <c:v>-90</c:v>
                </c:pt>
                <c:pt idx="94">
                  <c:v>-81.400000000000006</c:v>
                </c:pt>
                <c:pt idx="95">
                  <c:v>-70.400000000000006</c:v>
                </c:pt>
                <c:pt idx="96">
                  <c:v>-70.2</c:v>
                </c:pt>
                <c:pt idx="97">
                  <c:v>-69.5</c:v>
                </c:pt>
                <c:pt idx="98">
                  <c:v>-65.7</c:v>
                </c:pt>
                <c:pt idx="99">
                  <c:v>-69.099999999999994</c:v>
                </c:pt>
                <c:pt idx="100">
                  <c:v>-66.5</c:v>
                </c:pt>
                <c:pt idx="101">
                  <c:v>-63.2</c:v>
                </c:pt>
                <c:pt idx="102">
                  <c:v>-70.599999999999994</c:v>
                </c:pt>
                <c:pt idx="103">
                  <c:v>-73.8</c:v>
                </c:pt>
                <c:pt idx="104">
                  <c:v>-82.2</c:v>
                </c:pt>
                <c:pt idx="105">
                  <c:v>-90.6</c:v>
                </c:pt>
                <c:pt idx="106">
                  <c:v>-81</c:v>
                </c:pt>
                <c:pt idx="107">
                  <c:v>-62.5</c:v>
                </c:pt>
                <c:pt idx="108">
                  <c:v>-44.2</c:v>
                </c:pt>
                <c:pt idx="109">
                  <c:v>-22.8</c:v>
                </c:pt>
                <c:pt idx="110">
                  <c:v>-12.1</c:v>
                </c:pt>
                <c:pt idx="111">
                  <c:v>-12.4</c:v>
                </c:pt>
                <c:pt idx="112">
                  <c:v>-7.54</c:v>
                </c:pt>
                <c:pt idx="113">
                  <c:v>-6.38</c:v>
                </c:pt>
                <c:pt idx="114">
                  <c:v>-13.5</c:v>
                </c:pt>
                <c:pt idx="115">
                  <c:v>-17.5</c:v>
                </c:pt>
                <c:pt idx="116">
                  <c:v>-19.5</c:v>
                </c:pt>
                <c:pt idx="117">
                  <c:v>-22.1</c:v>
                </c:pt>
                <c:pt idx="118">
                  <c:v>-25.7</c:v>
                </c:pt>
                <c:pt idx="119">
                  <c:v>-23</c:v>
                </c:pt>
                <c:pt idx="120">
                  <c:v>-27.5</c:v>
                </c:pt>
                <c:pt idx="121">
                  <c:v>-27.9</c:v>
                </c:pt>
                <c:pt idx="122">
                  <c:v>-31.2</c:v>
                </c:pt>
                <c:pt idx="123">
                  <c:v>-39.6</c:v>
                </c:pt>
                <c:pt idx="124">
                  <c:v>-40.200000000000003</c:v>
                </c:pt>
                <c:pt idx="125">
                  <c:v>-37</c:v>
                </c:pt>
                <c:pt idx="126">
                  <c:v>-40.200000000000003</c:v>
                </c:pt>
                <c:pt idx="127">
                  <c:v>-37.9</c:v>
                </c:pt>
                <c:pt idx="128">
                  <c:v>-44</c:v>
                </c:pt>
                <c:pt idx="129">
                  <c:v>-51.3</c:v>
                </c:pt>
                <c:pt idx="130">
                  <c:v>-50.5</c:v>
                </c:pt>
                <c:pt idx="131">
                  <c:v>-48.1</c:v>
                </c:pt>
                <c:pt idx="132">
                  <c:v>-39.200000000000003</c:v>
                </c:pt>
                <c:pt idx="133">
                  <c:v>-17.600000000000001</c:v>
                </c:pt>
                <c:pt idx="134">
                  <c:v>-14</c:v>
                </c:pt>
                <c:pt idx="135">
                  <c:v>-10.199999999999999</c:v>
                </c:pt>
                <c:pt idx="136">
                  <c:v>-18</c:v>
                </c:pt>
                <c:pt idx="137">
                  <c:v>-37.700000000000003</c:v>
                </c:pt>
                <c:pt idx="138">
                  <c:v>-57.5</c:v>
                </c:pt>
                <c:pt idx="139">
                  <c:v>-67.2</c:v>
                </c:pt>
                <c:pt idx="140">
                  <c:v>-60.6</c:v>
                </c:pt>
                <c:pt idx="141">
                  <c:v>-40.9</c:v>
                </c:pt>
                <c:pt idx="142">
                  <c:v>-19.899999999999999</c:v>
                </c:pt>
                <c:pt idx="143">
                  <c:v>-13.5</c:v>
                </c:pt>
                <c:pt idx="144">
                  <c:v>-13.5</c:v>
                </c:pt>
                <c:pt idx="145">
                  <c:v>-14.4</c:v>
                </c:pt>
                <c:pt idx="146">
                  <c:v>-12.5</c:v>
                </c:pt>
                <c:pt idx="147">
                  <c:v>-2.4700000000000002</c:v>
                </c:pt>
                <c:pt idx="148">
                  <c:v>8.76</c:v>
                </c:pt>
                <c:pt idx="149">
                  <c:v>16.899999999999999</c:v>
                </c:pt>
                <c:pt idx="150">
                  <c:v>18.3</c:v>
                </c:pt>
                <c:pt idx="151">
                  <c:v>13.8</c:v>
                </c:pt>
                <c:pt idx="152">
                  <c:v>10.6</c:v>
                </c:pt>
                <c:pt idx="153">
                  <c:v>7.84</c:v>
                </c:pt>
                <c:pt idx="154">
                  <c:v>7.42</c:v>
                </c:pt>
                <c:pt idx="155">
                  <c:v>4.5199999999999996</c:v>
                </c:pt>
                <c:pt idx="156">
                  <c:v>-2.91</c:v>
                </c:pt>
                <c:pt idx="157">
                  <c:v>-8.2899999999999991</c:v>
                </c:pt>
                <c:pt idx="158">
                  <c:v>-19.600000000000001</c:v>
                </c:pt>
                <c:pt idx="159">
                  <c:v>-32.200000000000003</c:v>
                </c:pt>
                <c:pt idx="160">
                  <c:v>-26.7</c:v>
                </c:pt>
                <c:pt idx="161">
                  <c:v>-29.3</c:v>
                </c:pt>
                <c:pt idx="162">
                  <c:v>-27.7</c:v>
                </c:pt>
                <c:pt idx="163">
                  <c:v>-26.8</c:v>
                </c:pt>
                <c:pt idx="164">
                  <c:v>-29.6</c:v>
                </c:pt>
                <c:pt idx="165">
                  <c:v>-23.7</c:v>
                </c:pt>
                <c:pt idx="166">
                  <c:v>-8.42</c:v>
                </c:pt>
                <c:pt idx="167">
                  <c:v>1.58</c:v>
                </c:pt>
                <c:pt idx="168">
                  <c:v>6.23</c:v>
                </c:pt>
                <c:pt idx="169">
                  <c:v>0.91300000000000003</c:v>
                </c:pt>
                <c:pt idx="170">
                  <c:v>-16.100000000000001</c:v>
                </c:pt>
                <c:pt idx="171">
                  <c:v>-32.700000000000003</c:v>
                </c:pt>
                <c:pt idx="172">
                  <c:v>-45.1</c:v>
                </c:pt>
                <c:pt idx="173">
                  <c:v>-43.3</c:v>
                </c:pt>
                <c:pt idx="174">
                  <c:v>-34.799999999999997</c:v>
                </c:pt>
                <c:pt idx="175">
                  <c:v>-27.9</c:v>
                </c:pt>
                <c:pt idx="176">
                  <c:v>-15.1</c:v>
                </c:pt>
                <c:pt idx="177">
                  <c:v>-2.77</c:v>
                </c:pt>
                <c:pt idx="178">
                  <c:v>2.83</c:v>
                </c:pt>
                <c:pt idx="179">
                  <c:v>10.9</c:v>
                </c:pt>
                <c:pt idx="180">
                  <c:v>18</c:v>
                </c:pt>
                <c:pt idx="181">
                  <c:v>17.2</c:v>
                </c:pt>
                <c:pt idx="182">
                  <c:v>26.4</c:v>
                </c:pt>
                <c:pt idx="183">
                  <c:v>32.299999999999997</c:v>
                </c:pt>
                <c:pt idx="184">
                  <c:v>34.5</c:v>
                </c:pt>
                <c:pt idx="185">
                  <c:v>35.9</c:v>
                </c:pt>
                <c:pt idx="186">
                  <c:v>24.7</c:v>
                </c:pt>
                <c:pt idx="187">
                  <c:v>15.6</c:v>
                </c:pt>
                <c:pt idx="188">
                  <c:v>15.2</c:v>
                </c:pt>
                <c:pt idx="189">
                  <c:v>12.1</c:v>
                </c:pt>
                <c:pt idx="190">
                  <c:v>-2.88</c:v>
                </c:pt>
                <c:pt idx="191">
                  <c:v>-35.6</c:v>
                </c:pt>
                <c:pt idx="192">
                  <c:v>-65</c:v>
                </c:pt>
                <c:pt idx="193">
                  <c:v>-84.4</c:v>
                </c:pt>
                <c:pt idx="194">
                  <c:v>-87.4</c:v>
                </c:pt>
                <c:pt idx="195">
                  <c:v>-72.400000000000006</c:v>
                </c:pt>
                <c:pt idx="196">
                  <c:v>-54.4</c:v>
                </c:pt>
                <c:pt idx="197">
                  <c:v>-34.5</c:v>
                </c:pt>
                <c:pt idx="198">
                  <c:v>-15.3</c:v>
                </c:pt>
                <c:pt idx="199">
                  <c:v>-5.58</c:v>
                </c:pt>
                <c:pt idx="200">
                  <c:v>6.6</c:v>
                </c:pt>
                <c:pt idx="201">
                  <c:v>13.9</c:v>
                </c:pt>
                <c:pt idx="202">
                  <c:v>24.6</c:v>
                </c:pt>
                <c:pt idx="203">
                  <c:v>34.9</c:v>
                </c:pt>
                <c:pt idx="204">
                  <c:v>32.799999999999997</c:v>
                </c:pt>
                <c:pt idx="205">
                  <c:v>26.7</c:v>
                </c:pt>
                <c:pt idx="206">
                  <c:v>11.9</c:v>
                </c:pt>
                <c:pt idx="207">
                  <c:v>2.67</c:v>
                </c:pt>
                <c:pt idx="208">
                  <c:v>2.91</c:v>
                </c:pt>
                <c:pt idx="209">
                  <c:v>9.36</c:v>
                </c:pt>
                <c:pt idx="210">
                  <c:v>12.8</c:v>
                </c:pt>
                <c:pt idx="211">
                  <c:v>5.92</c:v>
                </c:pt>
                <c:pt idx="212">
                  <c:v>-3.22</c:v>
                </c:pt>
                <c:pt idx="213">
                  <c:v>-11.4</c:v>
                </c:pt>
                <c:pt idx="214">
                  <c:v>-21.8</c:v>
                </c:pt>
                <c:pt idx="215">
                  <c:v>-33.1</c:v>
                </c:pt>
                <c:pt idx="216">
                  <c:v>-44.1</c:v>
                </c:pt>
                <c:pt idx="217">
                  <c:v>-48.8</c:v>
                </c:pt>
                <c:pt idx="218">
                  <c:v>-40</c:v>
                </c:pt>
                <c:pt idx="219">
                  <c:v>-18.8</c:v>
                </c:pt>
                <c:pt idx="220">
                  <c:v>8.99</c:v>
                </c:pt>
                <c:pt idx="221">
                  <c:v>33.700000000000003</c:v>
                </c:pt>
                <c:pt idx="222">
                  <c:v>48.1</c:v>
                </c:pt>
                <c:pt idx="223">
                  <c:v>54.4</c:v>
                </c:pt>
                <c:pt idx="224">
                  <c:v>57.7</c:v>
                </c:pt>
                <c:pt idx="225">
                  <c:v>59.3</c:v>
                </c:pt>
                <c:pt idx="226">
                  <c:v>56.2</c:v>
                </c:pt>
                <c:pt idx="227">
                  <c:v>53.6</c:v>
                </c:pt>
                <c:pt idx="228">
                  <c:v>51.7</c:v>
                </c:pt>
                <c:pt idx="229">
                  <c:v>45.2</c:v>
                </c:pt>
                <c:pt idx="230">
                  <c:v>39.4</c:v>
                </c:pt>
                <c:pt idx="231">
                  <c:v>37.299999999999997</c:v>
                </c:pt>
                <c:pt idx="232">
                  <c:v>33.799999999999997</c:v>
                </c:pt>
                <c:pt idx="233">
                  <c:v>35.9</c:v>
                </c:pt>
                <c:pt idx="234">
                  <c:v>40.200000000000003</c:v>
                </c:pt>
                <c:pt idx="235">
                  <c:v>40.200000000000003</c:v>
                </c:pt>
                <c:pt idx="236">
                  <c:v>38.6</c:v>
                </c:pt>
                <c:pt idx="237">
                  <c:v>37.1</c:v>
                </c:pt>
                <c:pt idx="238">
                  <c:v>39</c:v>
                </c:pt>
                <c:pt idx="239">
                  <c:v>47</c:v>
                </c:pt>
                <c:pt idx="240">
                  <c:v>53.5</c:v>
                </c:pt>
                <c:pt idx="241">
                  <c:v>53.9</c:v>
                </c:pt>
                <c:pt idx="242">
                  <c:v>49</c:v>
                </c:pt>
                <c:pt idx="243">
                  <c:v>39.9</c:v>
                </c:pt>
                <c:pt idx="244">
                  <c:v>33.6</c:v>
                </c:pt>
                <c:pt idx="245">
                  <c:v>34.700000000000003</c:v>
                </c:pt>
                <c:pt idx="246">
                  <c:v>36.4</c:v>
                </c:pt>
                <c:pt idx="247">
                  <c:v>38</c:v>
                </c:pt>
                <c:pt idx="248">
                  <c:v>41</c:v>
                </c:pt>
                <c:pt idx="249">
                  <c:v>39.799999999999997</c:v>
                </c:pt>
                <c:pt idx="250">
                  <c:v>28.1</c:v>
                </c:pt>
                <c:pt idx="251">
                  <c:v>20.2</c:v>
                </c:pt>
                <c:pt idx="252">
                  <c:v>17.5</c:v>
                </c:pt>
                <c:pt idx="253">
                  <c:v>12</c:v>
                </c:pt>
                <c:pt idx="254">
                  <c:v>8.6199999999999992</c:v>
                </c:pt>
                <c:pt idx="255">
                  <c:v>8.6999999999999993</c:v>
                </c:pt>
                <c:pt idx="256">
                  <c:v>0.72399999999999998</c:v>
                </c:pt>
                <c:pt idx="257">
                  <c:v>3.32</c:v>
                </c:pt>
                <c:pt idx="258">
                  <c:v>15.7</c:v>
                </c:pt>
                <c:pt idx="259">
                  <c:v>34.5</c:v>
                </c:pt>
                <c:pt idx="260">
                  <c:v>54.7</c:v>
                </c:pt>
                <c:pt idx="261">
                  <c:v>62.9</c:v>
                </c:pt>
                <c:pt idx="262">
                  <c:v>62.8</c:v>
                </c:pt>
                <c:pt idx="263">
                  <c:v>55.7</c:v>
                </c:pt>
                <c:pt idx="264">
                  <c:v>44.3</c:v>
                </c:pt>
                <c:pt idx="265">
                  <c:v>35.4</c:v>
                </c:pt>
                <c:pt idx="266">
                  <c:v>23.4</c:v>
                </c:pt>
                <c:pt idx="267">
                  <c:v>19.8</c:v>
                </c:pt>
                <c:pt idx="268">
                  <c:v>24.7</c:v>
                </c:pt>
                <c:pt idx="269">
                  <c:v>26.6</c:v>
                </c:pt>
                <c:pt idx="270">
                  <c:v>25.5</c:v>
                </c:pt>
                <c:pt idx="271">
                  <c:v>25</c:v>
                </c:pt>
                <c:pt idx="272">
                  <c:v>19.399999999999999</c:v>
                </c:pt>
                <c:pt idx="273">
                  <c:v>9.9700000000000006</c:v>
                </c:pt>
                <c:pt idx="274">
                  <c:v>7.89</c:v>
                </c:pt>
                <c:pt idx="275">
                  <c:v>8.32</c:v>
                </c:pt>
                <c:pt idx="276">
                  <c:v>15.3</c:v>
                </c:pt>
                <c:pt idx="277">
                  <c:v>33.700000000000003</c:v>
                </c:pt>
                <c:pt idx="278">
                  <c:v>46.4</c:v>
                </c:pt>
                <c:pt idx="279">
                  <c:v>58.2</c:v>
                </c:pt>
                <c:pt idx="280">
                  <c:v>62.1</c:v>
                </c:pt>
                <c:pt idx="281">
                  <c:v>50.8</c:v>
                </c:pt>
                <c:pt idx="282">
                  <c:v>52</c:v>
                </c:pt>
                <c:pt idx="283">
                  <c:v>57.1</c:v>
                </c:pt>
                <c:pt idx="284">
                  <c:v>55.3</c:v>
                </c:pt>
                <c:pt idx="285">
                  <c:v>56.4</c:v>
                </c:pt>
                <c:pt idx="286">
                  <c:v>56.2</c:v>
                </c:pt>
                <c:pt idx="287">
                  <c:v>50.3</c:v>
                </c:pt>
                <c:pt idx="288">
                  <c:v>57.2</c:v>
                </c:pt>
                <c:pt idx="289">
                  <c:v>70.400000000000006</c:v>
                </c:pt>
                <c:pt idx="290">
                  <c:v>75.400000000000006</c:v>
                </c:pt>
                <c:pt idx="291">
                  <c:v>79.2</c:v>
                </c:pt>
                <c:pt idx="292">
                  <c:v>73.5</c:v>
                </c:pt>
                <c:pt idx="293">
                  <c:v>61.6</c:v>
                </c:pt>
                <c:pt idx="294">
                  <c:v>49.1</c:v>
                </c:pt>
                <c:pt idx="295">
                  <c:v>39.1</c:v>
                </c:pt>
                <c:pt idx="296">
                  <c:v>41.6</c:v>
                </c:pt>
                <c:pt idx="297">
                  <c:v>52.5</c:v>
                </c:pt>
                <c:pt idx="298">
                  <c:v>71</c:v>
                </c:pt>
                <c:pt idx="299">
                  <c:v>86.4</c:v>
                </c:pt>
                <c:pt idx="300">
                  <c:v>88.2</c:v>
                </c:pt>
                <c:pt idx="301">
                  <c:v>82.9</c:v>
                </c:pt>
                <c:pt idx="302">
                  <c:v>84</c:v>
                </c:pt>
                <c:pt idx="303">
                  <c:v>79.8</c:v>
                </c:pt>
                <c:pt idx="304">
                  <c:v>77.599999999999994</c:v>
                </c:pt>
                <c:pt idx="305">
                  <c:v>72.599999999999994</c:v>
                </c:pt>
                <c:pt idx="306">
                  <c:v>54.2</c:v>
                </c:pt>
                <c:pt idx="307">
                  <c:v>38.299999999999997</c:v>
                </c:pt>
                <c:pt idx="308">
                  <c:v>27</c:v>
                </c:pt>
                <c:pt idx="309">
                  <c:v>19.399999999999999</c:v>
                </c:pt>
                <c:pt idx="310">
                  <c:v>27.5</c:v>
                </c:pt>
                <c:pt idx="311">
                  <c:v>33.799999999999997</c:v>
                </c:pt>
                <c:pt idx="312">
                  <c:v>44.3</c:v>
                </c:pt>
                <c:pt idx="313">
                  <c:v>66.099999999999994</c:v>
                </c:pt>
                <c:pt idx="314">
                  <c:v>79.2</c:v>
                </c:pt>
                <c:pt idx="315">
                  <c:v>86.3</c:v>
                </c:pt>
                <c:pt idx="316">
                  <c:v>88.1</c:v>
                </c:pt>
                <c:pt idx="317">
                  <c:v>82.7</c:v>
                </c:pt>
                <c:pt idx="318">
                  <c:v>76.900000000000006</c:v>
                </c:pt>
                <c:pt idx="319">
                  <c:v>79.7</c:v>
                </c:pt>
                <c:pt idx="320">
                  <c:v>85.9</c:v>
                </c:pt>
                <c:pt idx="321">
                  <c:v>80</c:v>
                </c:pt>
                <c:pt idx="322">
                  <c:v>75.8</c:v>
                </c:pt>
                <c:pt idx="323">
                  <c:v>64.3</c:v>
                </c:pt>
                <c:pt idx="324">
                  <c:v>51.3</c:v>
                </c:pt>
                <c:pt idx="325">
                  <c:v>59.1</c:v>
                </c:pt>
                <c:pt idx="326">
                  <c:v>72.5</c:v>
                </c:pt>
                <c:pt idx="327">
                  <c:v>87.2</c:v>
                </c:pt>
                <c:pt idx="328">
                  <c:v>107</c:v>
                </c:pt>
                <c:pt idx="329">
                  <c:v>118</c:v>
                </c:pt>
                <c:pt idx="330">
                  <c:v>122</c:v>
                </c:pt>
                <c:pt idx="331">
                  <c:v>122</c:v>
                </c:pt>
                <c:pt idx="332">
                  <c:v>114</c:v>
                </c:pt>
                <c:pt idx="333">
                  <c:v>101</c:v>
                </c:pt>
                <c:pt idx="334">
                  <c:v>94.4</c:v>
                </c:pt>
                <c:pt idx="335">
                  <c:v>91.7</c:v>
                </c:pt>
                <c:pt idx="336">
                  <c:v>96.8</c:v>
                </c:pt>
                <c:pt idx="337">
                  <c:v>102</c:v>
                </c:pt>
                <c:pt idx="338">
                  <c:v>102</c:v>
                </c:pt>
                <c:pt idx="339">
                  <c:v>107</c:v>
                </c:pt>
                <c:pt idx="340">
                  <c:v>114</c:v>
                </c:pt>
                <c:pt idx="341">
                  <c:v>129</c:v>
                </c:pt>
                <c:pt idx="342">
                  <c:v>134</c:v>
                </c:pt>
                <c:pt idx="343">
                  <c:v>127</c:v>
                </c:pt>
                <c:pt idx="344">
                  <c:v>121</c:v>
                </c:pt>
                <c:pt idx="345">
                  <c:v>120</c:v>
                </c:pt>
                <c:pt idx="346">
                  <c:v>131</c:v>
                </c:pt>
                <c:pt idx="347">
                  <c:v>148</c:v>
                </c:pt>
                <c:pt idx="348">
                  <c:v>170</c:v>
                </c:pt>
                <c:pt idx="349">
                  <c:v>184</c:v>
                </c:pt>
                <c:pt idx="350">
                  <c:v>190</c:v>
                </c:pt>
                <c:pt idx="351">
                  <c:v>199</c:v>
                </c:pt>
                <c:pt idx="352">
                  <c:v>201</c:v>
                </c:pt>
                <c:pt idx="353">
                  <c:v>199</c:v>
                </c:pt>
                <c:pt idx="354">
                  <c:v>202</c:v>
                </c:pt>
                <c:pt idx="355">
                  <c:v>200</c:v>
                </c:pt>
                <c:pt idx="356">
                  <c:v>198</c:v>
                </c:pt>
                <c:pt idx="357">
                  <c:v>209</c:v>
                </c:pt>
                <c:pt idx="358">
                  <c:v>218</c:v>
                </c:pt>
                <c:pt idx="359">
                  <c:v>227</c:v>
                </c:pt>
                <c:pt idx="360">
                  <c:v>237</c:v>
                </c:pt>
                <c:pt idx="361">
                  <c:v>230</c:v>
                </c:pt>
                <c:pt idx="362">
                  <c:v>227</c:v>
                </c:pt>
                <c:pt idx="363">
                  <c:v>234</c:v>
                </c:pt>
                <c:pt idx="364">
                  <c:v>244</c:v>
                </c:pt>
                <c:pt idx="365">
                  <c:v>256</c:v>
                </c:pt>
                <c:pt idx="366">
                  <c:v>274</c:v>
                </c:pt>
                <c:pt idx="367">
                  <c:v>282</c:v>
                </c:pt>
                <c:pt idx="368">
                  <c:v>282</c:v>
                </c:pt>
                <c:pt idx="369">
                  <c:v>279</c:v>
                </c:pt>
                <c:pt idx="370">
                  <c:v>270</c:v>
                </c:pt>
                <c:pt idx="371">
                  <c:v>265</c:v>
                </c:pt>
                <c:pt idx="372">
                  <c:v>263</c:v>
                </c:pt>
                <c:pt idx="373">
                  <c:v>268</c:v>
                </c:pt>
                <c:pt idx="374">
                  <c:v>264</c:v>
                </c:pt>
                <c:pt idx="375">
                  <c:v>255</c:v>
                </c:pt>
                <c:pt idx="376">
                  <c:v>262</c:v>
                </c:pt>
                <c:pt idx="377">
                  <c:v>266</c:v>
                </c:pt>
                <c:pt idx="378">
                  <c:v>269</c:v>
                </c:pt>
                <c:pt idx="379">
                  <c:v>285</c:v>
                </c:pt>
                <c:pt idx="380">
                  <c:v>289</c:v>
                </c:pt>
                <c:pt idx="381">
                  <c:v>289</c:v>
                </c:pt>
                <c:pt idx="382">
                  <c:v>281</c:v>
                </c:pt>
                <c:pt idx="383">
                  <c:v>269</c:v>
                </c:pt>
                <c:pt idx="384">
                  <c:v>260</c:v>
                </c:pt>
                <c:pt idx="385">
                  <c:v>258</c:v>
                </c:pt>
                <c:pt idx="386">
                  <c:v>278</c:v>
                </c:pt>
                <c:pt idx="387">
                  <c:v>301</c:v>
                </c:pt>
                <c:pt idx="388">
                  <c:v>319</c:v>
                </c:pt>
                <c:pt idx="389">
                  <c:v>344</c:v>
                </c:pt>
                <c:pt idx="390">
                  <c:v>365</c:v>
                </c:pt>
                <c:pt idx="391">
                  <c:v>375</c:v>
                </c:pt>
                <c:pt idx="392">
                  <c:v>377</c:v>
                </c:pt>
                <c:pt idx="393">
                  <c:v>375</c:v>
                </c:pt>
                <c:pt idx="394">
                  <c:v>363</c:v>
                </c:pt>
                <c:pt idx="395">
                  <c:v>346</c:v>
                </c:pt>
                <c:pt idx="396">
                  <c:v>344</c:v>
                </c:pt>
                <c:pt idx="397">
                  <c:v>344</c:v>
                </c:pt>
                <c:pt idx="398">
                  <c:v>351</c:v>
                </c:pt>
                <c:pt idx="399">
                  <c:v>364</c:v>
                </c:pt>
                <c:pt idx="400">
                  <c:v>369</c:v>
                </c:pt>
                <c:pt idx="401">
                  <c:v>363</c:v>
                </c:pt>
                <c:pt idx="402">
                  <c:v>344</c:v>
                </c:pt>
                <c:pt idx="403">
                  <c:v>327</c:v>
                </c:pt>
                <c:pt idx="404">
                  <c:v>313</c:v>
                </c:pt>
                <c:pt idx="405">
                  <c:v>305</c:v>
                </c:pt>
                <c:pt idx="406">
                  <c:v>312</c:v>
                </c:pt>
                <c:pt idx="407">
                  <c:v>317</c:v>
                </c:pt>
                <c:pt idx="408">
                  <c:v>316</c:v>
                </c:pt>
                <c:pt idx="409">
                  <c:v>315</c:v>
                </c:pt>
                <c:pt idx="410">
                  <c:v>306</c:v>
                </c:pt>
                <c:pt idx="411">
                  <c:v>298</c:v>
                </c:pt>
                <c:pt idx="412">
                  <c:v>304</c:v>
                </c:pt>
                <c:pt idx="413">
                  <c:v>302</c:v>
                </c:pt>
                <c:pt idx="414">
                  <c:v>300</c:v>
                </c:pt>
                <c:pt idx="415">
                  <c:v>294</c:v>
                </c:pt>
                <c:pt idx="416">
                  <c:v>290</c:v>
                </c:pt>
                <c:pt idx="417">
                  <c:v>287</c:v>
                </c:pt>
                <c:pt idx="418">
                  <c:v>289</c:v>
                </c:pt>
                <c:pt idx="419">
                  <c:v>294</c:v>
                </c:pt>
                <c:pt idx="420">
                  <c:v>285</c:v>
                </c:pt>
                <c:pt idx="421">
                  <c:v>269</c:v>
                </c:pt>
                <c:pt idx="422">
                  <c:v>253</c:v>
                </c:pt>
                <c:pt idx="423">
                  <c:v>231</c:v>
                </c:pt>
                <c:pt idx="424">
                  <c:v>220</c:v>
                </c:pt>
                <c:pt idx="425">
                  <c:v>229</c:v>
                </c:pt>
                <c:pt idx="426">
                  <c:v>242</c:v>
                </c:pt>
                <c:pt idx="427">
                  <c:v>258</c:v>
                </c:pt>
                <c:pt idx="428">
                  <c:v>260</c:v>
                </c:pt>
                <c:pt idx="429">
                  <c:v>258</c:v>
                </c:pt>
                <c:pt idx="430">
                  <c:v>250</c:v>
                </c:pt>
                <c:pt idx="431">
                  <c:v>237</c:v>
                </c:pt>
                <c:pt idx="432">
                  <c:v>234</c:v>
                </c:pt>
                <c:pt idx="433">
                  <c:v>221</c:v>
                </c:pt>
                <c:pt idx="434">
                  <c:v>207</c:v>
                </c:pt>
                <c:pt idx="435">
                  <c:v>191</c:v>
                </c:pt>
                <c:pt idx="436">
                  <c:v>174</c:v>
                </c:pt>
                <c:pt idx="437">
                  <c:v>170</c:v>
                </c:pt>
                <c:pt idx="438">
                  <c:v>168</c:v>
                </c:pt>
                <c:pt idx="439">
                  <c:v>168</c:v>
                </c:pt>
                <c:pt idx="440">
                  <c:v>171</c:v>
                </c:pt>
                <c:pt idx="441">
                  <c:v>175</c:v>
                </c:pt>
                <c:pt idx="442">
                  <c:v>180</c:v>
                </c:pt>
                <c:pt idx="443">
                  <c:v>185</c:v>
                </c:pt>
                <c:pt idx="444">
                  <c:v>185</c:v>
                </c:pt>
                <c:pt idx="445">
                  <c:v>172</c:v>
                </c:pt>
                <c:pt idx="446">
                  <c:v>156</c:v>
                </c:pt>
                <c:pt idx="447">
                  <c:v>151</c:v>
                </c:pt>
                <c:pt idx="448">
                  <c:v>151</c:v>
                </c:pt>
                <c:pt idx="449">
                  <c:v>156</c:v>
                </c:pt>
                <c:pt idx="450">
                  <c:v>165</c:v>
                </c:pt>
                <c:pt idx="451">
                  <c:v>173</c:v>
                </c:pt>
                <c:pt idx="452">
                  <c:v>179</c:v>
                </c:pt>
                <c:pt idx="453">
                  <c:v>194</c:v>
                </c:pt>
                <c:pt idx="454">
                  <c:v>206</c:v>
                </c:pt>
                <c:pt idx="455">
                  <c:v>205</c:v>
                </c:pt>
                <c:pt idx="456">
                  <c:v>193</c:v>
                </c:pt>
                <c:pt idx="457">
                  <c:v>169</c:v>
                </c:pt>
                <c:pt idx="458">
                  <c:v>135</c:v>
                </c:pt>
                <c:pt idx="459">
                  <c:v>112</c:v>
                </c:pt>
                <c:pt idx="460">
                  <c:v>96.7</c:v>
                </c:pt>
                <c:pt idx="461">
                  <c:v>89.4</c:v>
                </c:pt>
                <c:pt idx="462">
                  <c:v>103</c:v>
                </c:pt>
                <c:pt idx="463">
                  <c:v>121</c:v>
                </c:pt>
                <c:pt idx="464">
                  <c:v>138</c:v>
                </c:pt>
                <c:pt idx="465">
                  <c:v>138</c:v>
                </c:pt>
                <c:pt idx="466">
                  <c:v>129</c:v>
                </c:pt>
                <c:pt idx="467">
                  <c:v>112</c:v>
                </c:pt>
                <c:pt idx="468">
                  <c:v>91.2</c:v>
                </c:pt>
                <c:pt idx="469">
                  <c:v>79.8</c:v>
                </c:pt>
                <c:pt idx="470">
                  <c:v>72.900000000000006</c:v>
                </c:pt>
                <c:pt idx="471">
                  <c:v>72.900000000000006</c:v>
                </c:pt>
                <c:pt idx="472">
                  <c:v>78.5</c:v>
                </c:pt>
                <c:pt idx="473">
                  <c:v>91.1</c:v>
                </c:pt>
                <c:pt idx="474">
                  <c:v>99.9</c:v>
                </c:pt>
                <c:pt idx="475">
                  <c:v>103</c:v>
                </c:pt>
                <c:pt idx="476">
                  <c:v>107</c:v>
                </c:pt>
                <c:pt idx="477">
                  <c:v>112</c:v>
                </c:pt>
                <c:pt idx="478">
                  <c:v>113</c:v>
                </c:pt>
                <c:pt idx="479">
                  <c:v>124</c:v>
                </c:pt>
                <c:pt idx="480">
                  <c:v>131</c:v>
                </c:pt>
                <c:pt idx="481">
                  <c:v>133</c:v>
                </c:pt>
                <c:pt idx="482">
                  <c:v>138</c:v>
                </c:pt>
                <c:pt idx="483">
                  <c:v>135</c:v>
                </c:pt>
                <c:pt idx="484">
                  <c:v>133</c:v>
                </c:pt>
                <c:pt idx="485">
                  <c:v>138</c:v>
                </c:pt>
                <c:pt idx="486">
                  <c:v>132</c:v>
                </c:pt>
                <c:pt idx="487">
                  <c:v>117</c:v>
                </c:pt>
                <c:pt idx="488">
                  <c:v>98.2</c:v>
                </c:pt>
                <c:pt idx="489">
                  <c:v>71.7</c:v>
                </c:pt>
                <c:pt idx="490">
                  <c:v>60.4</c:v>
                </c:pt>
                <c:pt idx="491">
                  <c:v>66.2</c:v>
                </c:pt>
                <c:pt idx="492">
                  <c:v>71.2</c:v>
                </c:pt>
                <c:pt idx="493">
                  <c:v>79.2</c:v>
                </c:pt>
                <c:pt idx="494">
                  <c:v>73</c:v>
                </c:pt>
                <c:pt idx="495">
                  <c:v>68.7</c:v>
                </c:pt>
                <c:pt idx="496">
                  <c:v>71.400000000000006</c:v>
                </c:pt>
                <c:pt idx="497">
                  <c:v>65.5</c:v>
                </c:pt>
                <c:pt idx="498">
                  <c:v>66.599999999999994</c:v>
                </c:pt>
                <c:pt idx="499">
                  <c:v>52.4</c:v>
                </c:pt>
                <c:pt idx="500">
                  <c:v>37.700000000000003</c:v>
                </c:pt>
                <c:pt idx="501">
                  <c:v>36.299999999999997</c:v>
                </c:pt>
                <c:pt idx="502">
                  <c:v>38.1</c:v>
                </c:pt>
                <c:pt idx="503">
                  <c:v>45.8</c:v>
                </c:pt>
                <c:pt idx="504">
                  <c:v>45.6</c:v>
                </c:pt>
                <c:pt idx="505">
                  <c:v>46</c:v>
                </c:pt>
                <c:pt idx="506">
                  <c:v>52.7</c:v>
                </c:pt>
                <c:pt idx="507">
                  <c:v>63.2</c:v>
                </c:pt>
                <c:pt idx="508">
                  <c:v>79.2</c:v>
                </c:pt>
                <c:pt idx="509">
                  <c:v>78.7</c:v>
                </c:pt>
                <c:pt idx="510">
                  <c:v>66.2</c:v>
                </c:pt>
                <c:pt idx="511">
                  <c:v>49.5</c:v>
                </c:pt>
                <c:pt idx="512">
                  <c:v>27</c:v>
                </c:pt>
                <c:pt idx="513">
                  <c:v>17.399999999999999</c:v>
                </c:pt>
                <c:pt idx="514">
                  <c:v>11.7</c:v>
                </c:pt>
                <c:pt idx="515">
                  <c:v>15.4</c:v>
                </c:pt>
                <c:pt idx="516">
                  <c:v>25.5</c:v>
                </c:pt>
                <c:pt idx="517">
                  <c:v>25.1</c:v>
                </c:pt>
                <c:pt idx="518">
                  <c:v>33.200000000000003</c:v>
                </c:pt>
                <c:pt idx="519">
                  <c:v>35.5</c:v>
                </c:pt>
                <c:pt idx="520">
                  <c:v>47.9</c:v>
                </c:pt>
                <c:pt idx="521">
                  <c:v>80.3</c:v>
                </c:pt>
                <c:pt idx="522">
                  <c:v>109</c:v>
                </c:pt>
                <c:pt idx="523">
                  <c:v>128</c:v>
                </c:pt>
                <c:pt idx="524">
                  <c:v>136</c:v>
                </c:pt>
                <c:pt idx="525">
                  <c:v>124</c:v>
                </c:pt>
                <c:pt idx="526">
                  <c:v>103</c:v>
                </c:pt>
                <c:pt idx="527">
                  <c:v>74.8</c:v>
                </c:pt>
                <c:pt idx="528">
                  <c:v>37.4</c:v>
                </c:pt>
                <c:pt idx="529">
                  <c:v>11.4</c:v>
                </c:pt>
                <c:pt idx="530">
                  <c:v>-7.9</c:v>
                </c:pt>
                <c:pt idx="531">
                  <c:v>-5.96</c:v>
                </c:pt>
                <c:pt idx="532">
                  <c:v>2.79</c:v>
                </c:pt>
                <c:pt idx="533">
                  <c:v>2.1800000000000002</c:v>
                </c:pt>
                <c:pt idx="534">
                  <c:v>5.85</c:v>
                </c:pt>
                <c:pt idx="535">
                  <c:v>1.17</c:v>
                </c:pt>
                <c:pt idx="536">
                  <c:v>9.01</c:v>
                </c:pt>
                <c:pt idx="537">
                  <c:v>13.4</c:v>
                </c:pt>
                <c:pt idx="538">
                  <c:v>16.899999999999999</c:v>
                </c:pt>
                <c:pt idx="539">
                  <c:v>24.1</c:v>
                </c:pt>
                <c:pt idx="540">
                  <c:v>21.3</c:v>
                </c:pt>
                <c:pt idx="541">
                  <c:v>29</c:v>
                </c:pt>
                <c:pt idx="542">
                  <c:v>39.6</c:v>
                </c:pt>
                <c:pt idx="543">
                  <c:v>46.9</c:v>
                </c:pt>
                <c:pt idx="544">
                  <c:v>54.6</c:v>
                </c:pt>
                <c:pt idx="545">
                  <c:v>54.8</c:v>
                </c:pt>
                <c:pt idx="546">
                  <c:v>61</c:v>
                </c:pt>
                <c:pt idx="547">
                  <c:v>71.900000000000006</c:v>
                </c:pt>
                <c:pt idx="548">
                  <c:v>69.400000000000006</c:v>
                </c:pt>
                <c:pt idx="549">
                  <c:v>65.3</c:v>
                </c:pt>
                <c:pt idx="550">
                  <c:v>49.1</c:v>
                </c:pt>
                <c:pt idx="551">
                  <c:v>33.200000000000003</c:v>
                </c:pt>
                <c:pt idx="552">
                  <c:v>21.5</c:v>
                </c:pt>
                <c:pt idx="553">
                  <c:v>12.4</c:v>
                </c:pt>
                <c:pt idx="554">
                  <c:v>22.1</c:v>
                </c:pt>
                <c:pt idx="555">
                  <c:v>37.6</c:v>
                </c:pt>
                <c:pt idx="556">
                  <c:v>64.099999999999994</c:v>
                </c:pt>
                <c:pt idx="557">
                  <c:v>85</c:v>
                </c:pt>
                <c:pt idx="558">
                  <c:v>85.3</c:v>
                </c:pt>
                <c:pt idx="559">
                  <c:v>82.7</c:v>
                </c:pt>
                <c:pt idx="560">
                  <c:v>72.599999999999994</c:v>
                </c:pt>
                <c:pt idx="561">
                  <c:v>57.3</c:v>
                </c:pt>
                <c:pt idx="562">
                  <c:v>48.3</c:v>
                </c:pt>
                <c:pt idx="563">
                  <c:v>48</c:v>
                </c:pt>
                <c:pt idx="564">
                  <c:v>57.1</c:v>
                </c:pt>
                <c:pt idx="565">
                  <c:v>57.9</c:v>
                </c:pt>
                <c:pt idx="566">
                  <c:v>42.7</c:v>
                </c:pt>
                <c:pt idx="567">
                  <c:v>12.1</c:v>
                </c:pt>
              </c:numCache>
            </c:numRef>
          </c:val>
          <c:smooth val="0"/>
          <c:extLst>
            <c:ext xmlns:c16="http://schemas.microsoft.com/office/drawing/2014/chart" uri="{C3380CC4-5D6E-409C-BE32-E72D297353CC}">
              <c16:uniqueId val="{00000001-4F8E-B848-8B05-B778D2A4C3D2}"/>
            </c:ext>
          </c:extLst>
        </c:ser>
        <c:ser>
          <c:idx val="4"/>
          <c:order val="2"/>
          <c:tx>
            <c:strRef>
              <c:f>'I4'!$E$1</c:f>
              <c:strCache>
                <c:ptCount val="1"/>
                <c:pt idx="0">
                  <c:v>24 hours</c:v>
                </c:pt>
              </c:strCache>
            </c:strRef>
          </c:tx>
          <c:spPr>
            <a:ln w="28575" cap="rnd">
              <a:solidFill>
                <a:schemeClr val="accent4"/>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'I4'!$E$800:$E$1367</c:f>
              <c:numCache>
                <c:formatCode>General</c:formatCode>
                <c:ptCount val="568"/>
                <c:pt idx="0">
                  <c:v>-142</c:v>
                </c:pt>
                <c:pt idx="1">
                  <c:v>-132</c:v>
                </c:pt>
                <c:pt idx="2">
                  <c:v>-132</c:v>
                </c:pt>
                <c:pt idx="3">
                  <c:v>-141</c:v>
                </c:pt>
                <c:pt idx="4">
                  <c:v>-156</c:v>
                </c:pt>
                <c:pt idx="5">
                  <c:v>-169</c:v>
                </c:pt>
                <c:pt idx="6">
                  <c:v>-171</c:v>
                </c:pt>
                <c:pt idx="7">
                  <c:v>-168</c:v>
                </c:pt>
                <c:pt idx="8">
                  <c:v>-166</c:v>
                </c:pt>
                <c:pt idx="9">
                  <c:v>-171</c:v>
                </c:pt>
                <c:pt idx="10">
                  <c:v>-174</c:v>
                </c:pt>
                <c:pt idx="11">
                  <c:v>-172</c:v>
                </c:pt>
                <c:pt idx="12">
                  <c:v>-163</c:v>
                </c:pt>
                <c:pt idx="13">
                  <c:v>-154</c:v>
                </c:pt>
                <c:pt idx="14">
                  <c:v>-142</c:v>
                </c:pt>
                <c:pt idx="15">
                  <c:v>-139</c:v>
                </c:pt>
                <c:pt idx="16">
                  <c:v>-147</c:v>
                </c:pt>
                <c:pt idx="17">
                  <c:v>-162</c:v>
                </c:pt>
                <c:pt idx="18">
                  <c:v>-167</c:v>
                </c:pt>
                <c:pt idx="19">
                  <c:v>-170</c:v>
                </c:pt>
                <c:pt idx="20">
                  <c:v>-166</c:v>
                </c:pt>
                <c:pt idx="21">
                  <c:v>-155</c:v>
                </c:pt>
                <c:pt idx="22">
                  <c:v>-150</c:v>
                </c:pt>
                <c:pt idx="23">
                  <c:v>-157</c:v>
                </c:pt>
                <c:pt idx="24">
                  <c:v>-164</c:v>
                </c:pt>
                <c:pt idx="25">
                  <c:v>-172</c:v>
                </c:pt>
                <c:pt idx="26">
                  <c:v>-171</c:v>
                </c:pt>
                <c:pt idx="27">
                  <c:v>-159</c:v>
                </c:pt>
                <c:pt idx="28">
                  <c:v>-142</c:v>
                </c:pt>
                <c:pt idx="29">
                  <c:v>-131</c:v>
                </c:pt>
                <c:pt idx="30">
                  <c:v>-121</c:v>
                </c:pt>
                <c:pt idx="31">
                  <c:v>-118</c:v>
                </c:pt>
                <c:pt idx="32">
                  <c:v>-122</c:v>
                </c:pt>
                <c:pt idx="33">
                  <c:v>-124</c:v>
                </c:pt>
                <c:pt idx="34">
                  <c:v>-137</c:v>
                </c:pt>
                <c:pt idx="35">
                  <c:v>-151</c:v>
                </c:pt>
                <c:pt idx="36">
                  <c:v>-155</c:v>
                </c:pt>
                <c:pt idx="37">
                  <c:v>-154</c:v>
                </c:pt>
                <c:pt idx="38">
                  <c:v>-142</c:v>
                </c:pt>
                <c:pt idx="39">
                  <c:v>-125</c:v>
                </c:pt>
                <c:pt idx="40">
                  <c:v>-118</c:v>
                </c:pt>
                <c:pt idx="41">
                  <c:v>-112</c:v>
                </c:pt>
                <c:pt idx="42">
                  <c:v>-110</c:v>
                </c:pt>
                <c:pt idx="43">
                  <c:v>-113</c:v>
                </c:pt>
                <c:pt idx="44">
                  <c:v>-114</c:v>
                </c:pt>
                <c:pt idx="45">
                  <c:v>-109</c:v>
                </c:pt>
                <c:pt idx="46">
                  <c:v>-102</c:v>
                </c:pt>
                <c:pt idx="47">
                  <c:v>-98.3</c:v>
                </c:pt>
                <c:pt idx="48">
                  <c:v>-91.4</c:v>
                </c:pt>
                <c:pt idx="49">
                  <c:v>-84.7</c:v>
                </c:pt>
                <c:pt idx="50">
                  <c:v>-79.7</c:v>
                </c:pt>
                <c:pt idx="51">
                  <c:v>-76.8</c:v>
                </c:pt>
                <c:pt idx="52">
                  <c:v>-75.3</c:v>
                </c:pt>
                <c:pt idx="53">
                  <c:v>-69.599999999999994</c:v>
                </c:pt>
                <c:pt idx="54">
                  <c:v>-63.4</c:v>
                </c:pt>
                <c:pt idx="55">
                  <c:v>-58.1</c:v>
                </c:pt>
                <c:pt idx="56">
                  <c:v>-58.9</c:v>
                </c:pt>
                <c:pt idx="57">
                  <c:v>-76.7</c:v>
                </c:pt>
                <c:pt idx="58">
                  <c:v>-96.1</c:v>
                </c:pt>
                <c:pt idx="59">
                  <c:v>-123</c:v>
                </c:pt>
                <c:pt idx="60">
                  <c:v>-143</c:v>
                </c:pt>
                <c:pt idx="61">
                  <c:v>-149</c:v>
                </c:pt>
                <c:pt idx="62">
                  <c:v>-153</c:v>
                </c:pt>
                <c:pt idx="63">
                  <c:v>-155</c:v>
                </c:pt>
                <c:pt idx="64">
                  <c:v>-145</c:v>
                </c:pt>
                <c:pt idx="65">
                  <c:v>-125</c:v>
                </c:pt>
                <c:pt idx="66">
                  <c:v>-101</c:v>
                </c:pt>
                <c:pt idx="67">
                  <c:v>-80.3</c:v>
                </c:pt>
                <c:pt idx="68">
                  <c:v>-60</c:v>
                </c:pt>
                <c:pt idx="69">
                  <c:v>-48</c:v>
                </c:pt>
                <c:pt idx="70">
                  <c:v>-45.1</c:v>
                </c:pt>
                <c:pt idx="71">
                  <c:v>-45.3</c:v>
                </c:pt>
                <c:pt idx="72">
                  <c:v>-48.6</c:v>
                </c:pt>
                <c:pt idx="73">
                  <c:v>-59.5</c:v>
                </c:pt>
                <c:pt idx="74">
                  <c:v>-71.2</c:v>
                </c:pt>
                <c:pt idx="75">
                  <c:v>-81.2</c:v>
                </c:pt>
                <c:pt idx="76">
                  <c:v>-85.3</c:v>
                </c:pt>
                <c:pt idx="77">
                  <c:v>-89.8</c:v>
                </c:pt>
                <c:pt idx="78">
                  <c:v>-83.9</c:v>
                </c:pt>
                <c:pt idx="79">
                  <c:v>-72</c:v>
                </c:pt>
                <c:pt idx="80">
                  <c:v>-65.5</c:v>
                </c:pt>
                <c:pt idx="81">
                  <c:v>-64.599999999999994</c:v>
                </c:pt>
                <c:pt idx="82">
                  <c:v>-70.099999999999994</c:v>
                </c:pt>
                <c:pt idx="83">
                  <c:v>-88.7</c:v>
                </c:pt>
                <c:pt idx="84">
                  <c:v>-106</c:v>
                </c:pt>
                <c:pt idx="85">
                  <c:v>-113</c:v>
                </c:pt>
                <c:pt idx="86">
                  <c:v>-107</c:v>
                </c:pt>
                <c:pt idx="87">
                  <c:v>-90.1</c:v>
                </c:pt>
                <c:pt idx="88">
                  <c:v>-75.2</c:v>
                </c:pt>
                <c:pt idx="89">
                  <c:v>-67.3</c:v>
                </c:pt>
                <c:pt idx="90">
                  <c:v>-58.7</c:v>
                </c:pt>
                <c:pt idx="91">
                  <c:v>-67.400000000000006</c:v>
                </c:pt>
                <c:pt idx="92">
                  <c:v>-75.2</c:v>
                </c:pt>
                <c:pt idx="93">
                  <c:v>-69.400000000000006</c:v>
                </c:pt>
                <c:pt idx="94">
                  <c:v>-67.599999999999994</c:v>
                </c:pt>
                <c:pt idx="95">
                  <c:v>-68</c:v>
                </c:pt>
                <c:pt idx="96">
                  <c:v>-65.400000000000006</c:v>
                </c:pt>
                <c:pt idx="97">
                  <c:v>-62.3</c:v>
                </c:pt>
                <c:pt idx="98">
                  <c:v>-56.7</c:v>
                </c:pt>
                <c:pt idx="99">
                  <c:v>-47.1</c:v>
                </c:pt>
                <c:pt idx="100">
                  <c:v>-43.3</c:v>
                </c:pt>
                <c:pt idx="101">
                  <c:v>-38.4</c:v>
                </c:pt>
                <c:pt idx="102">
                  <c:v>-35.1</c:v>
                </c:pt>
                <c:pt idx="103">
                  <c:v>-39.799999999999997</c:v>
                </c:pt>
                <c:pt idx="104">
                  <c:v>-34.6</c:v>
                </c:pt>
                <c:pt idx="105">
                  <c:v>-33.4</c:v>
                </c:pt>
                <c:pt idx="106">
                  <c:v>-46.7</c:v>
                </c:pt>
                <c:pt idx="107">
                  <c:v>-55</c:v>
                </c:pt>
                <c:pt idx="108">
                  <c:v>-54.6</c:v>
                </c:pt>
                <c:pt idx="109">
                  <c:v>-53.5</c:v>
                </c:pt>
                <c:pt idx="110">
                  <c:v>-42.5</c:v>
                </c:pt>
                <c:pt idx="111">
                  <c:v>-32.799999999999997</c:v>
                </c:pt>
                <c:pt idx="112">
                  <c:v>-37.6</c:v>
                </c:pt>
                <c:pt idx="113">
                  <c:v>-45.1</c:v>
                </c:pt>
                <c:pt idx="114">
                  <c:v>-67</c:v>
                </c:pt>
                <c:pt idx="115">
                  <c:v>-88.7</c:v>
                </c:pt>
                <c:pt idx="116">
                  <c:v>-100</c:v>
                </c:pt>
                <c:pt idx="117">
                  <c:v>-106</c:v>
                </c:pt>
                <c:pt idx="118">
                  <c:v>-99.6</c:v>
                </c:pt>
                <c:pt idx="119">
                  <c:v>-88.9</c:v>
                </c:pt>
                <c:pt idx="120">
                  <c:v>-78.599999999999994</c:v>
                </c:pt>
                <c:pt idx="121">
                  <c:v>-70.3</c:v>
                </c:pt>
                <c:pt idx="122">
                  <c:v>-67</c:v>
                </c:pt>
                <c:pt idx="123">
                  <c:v>-63.4</c:v>
                </c:pt>
                <c:pt idx="124">
                  <c:v>-65.7</c:v>
                </c:pt>
                <c:pt idx="125">
                  <c:v>-81.400000000000006</c:v>
                </c:pt>
                <c:pt idx="126">
                  <c:v>-95.7</c:v>
                </c:pt>
                <c:pt idx="127">
                  <c:v>-106</c:v>
                </c:pt>
                <c:pt idx="128">
                  <c:v>-116</c:v>
                </c:pt>
                <c:pt idx="129">
                  <c:v>-118</c:v>
                </c:pt>
                <c:pt idx="130">
                  <c:v>-114</c:v>
                </c:pt>
                <c:pt idx="131">
                  <c:v>-108</c:v>
                </c:pt>
                <c:pt idx="132">
                  <c:v>-101</c:v>
                </c:pt>
                <c:pt idx="133">
                  <c:v>-85.6</c:v>
                </c:pt>
                <c:pt idx="134">
                  <c:v>-74</c:v>
                </c:pt>
                <c:pt idx="135">
                  <c:v>-61.7</c:v>
                </c:pt>
                <c:pt idx="136">
                  <c:v>-56.2</c:v>
                </c:pt>
                <c:pt idx="137">
                  <c:v>-54.6</c:v>
                </c:pt>
                <c:pt idx="138">
                  <c:v>-54.6</c:v>
                </c:pt>
                <c:pt idx="139">
                  <c:v>-58.3</c:v>
                </c:pt>
                <c:pt idx="140">
                  <c:v>-59.1</c:v>
                </c:pt>
                <c:pt idx="141">
                  <c:v>-50.4</c:v>
                </c:pt>
                <c:pt idx="142">
                  <c:v>-43.5</c:v>
                </c:pt>
                <c:pt idx="143">
                  <c:v>-36.700000000000003</c:v>
                </c:pt>
                <c:pt idx="144">
                  <c:v>-33.1</c:v>
                </c:pt>
                <c:pt idx="145">
                  <c:v>-35.200000000000003</c:v>
                </c:pt>
                <c:pt idx="146">
                  <c:v>-36.4</c:v>
                </c:pt>
                <c:pt idx="147">
                  <c:v>-37.4</c:v>
                </c:pt>
                <c:pt idx="148">
                  <c:v>-34.700000000000003</c:v>
                </c:pt>
                <c:pt idx="149">
                  <c:v>-32.4</c:v>
                </c:pt>
                <c:pt idx="150">
                  <c:v>-32.299999999999997</c:v>
                </c:pt>
                <c:pt idx="151">
                  <c:v>-35.799999999999997</c:v>
                </c:pt>
                <c:pt idx="152">
                  <c:v>-39.5</c:v>
                </c:pt>
                <c:pt idx="153">
                  <c:v>-45.3</c:v>
                </c:pt>
                <c:pt idx="154">
                  <c:v>-45.9</c:v>
                </c:pt>
                <c:pt idx="155">
                  <c:v>-37.4</c:v>
                </c:pt>
                <c:pt idx="156">
                  <c:v>-26</c:v>
                </c:pt>
                <c:pt idx="157">
                  <c:v>-19.8</c:v>
                </c:pt>
                <c:pt idx="158">
                  <c:v>-16.7</c:v>
                </c:pt>
                <c:pt idx="159">
                  <c:v>-13.7</c:v>
                </c:pt>
                <c:pt idx="160">
                  <c:v>-17.399999999999999</c:v>
                </c:pt>
                <c:pt idx="161">
                  <c:v>-15.6</c:v>
                </c:pt>
                <c:pt idx="162">
                  <c:v>-7.21</c:v>
                </c:pt>
                <c:pt idx="163">
                  <c:v>-10.5</c:v>
                </c:pt>
                <c:pt idx="164">
                  <c:v>-13.4</c:v>
                </c:pt>
                <c:pt idx="165">
                  <c:v>-15.6</c:v>
                </c:pt>
                <c:pt idx="166">
                  <c:v>-23.3</c:v>
                </c:pt>
                <c:pt idx="167">
                  <c:v>-21.7</c:v>
                </c:pt>
                <c:pt idx="168">
                  <c:v>-20.5</c:v>
                </c:pt>
                <c:pt idx="169">
                  <c:v>-18.3</c:v>
                </c:pt>
                <c:pt idx="170">
                  <c:v>-15</c:v>
                </c:pt>
                <c:pt idx="171">
                  <c:v>-12.8</c:v>
                </c:pt>
                <c:pt idx="172">
                  <c:v>-14.2</c:v>
                </c:pt>
                <c:pt idx="173">
                  <c:v>-10.1</c:v>
                </c:pt>
                <c:pt idx="174">
                  <c:v>-4.5999999999999996</c:v>
                </c:pt>
                <c:pt idx="175">
                  <c:v>1.56</c:v>
                </c:pt>
                <c:pt idx="176">
                  <c:v>11.6</c:v>
                </c:pt>
                <c:pt idx="177">
                  <c:v>17.600000000000001</c:v>
                </c:pt>
                <c:pt idx="178">
                  <c:v>11.7</c:v>
                </c:pt>
                <c:pt idx="179">
                  <c:v>6.36</c:v>
                </c:pt>
                <c:pt idx="180">
                  <c:v>-6.96</c:v>
                </c:pt>
                <c:pt idx="181">
                  <c:v>-24.5</c:v>
                </c:pt>
                <c:pt idx="182">
                  <c:v>-29.3</c:v>
                </c:pt>
                <c:pt idx="183">
                  <c:v>-29.1</c:v>
                </c:pt>
                <c:pt idx="184">
                  <c:v>-26.3</c:v>
                </c:pt>
                <c:pt idx="185">
                  <c:v>-11</c:v>
                </c:pt>
                <c:pt idx="186">
                  <c:v>-1.78</c:v>
                </c:pt>
                <c:pt idx="187">
                  <c:v>-2.0699999999999998</c:v>
                </c:pt>
                <c:pt idx="188">
                  <c:v>-5.32</c:v>
                </c:pt>
                <c:pt idx="189">
                  <c:v>-17.2</c:v>
                </c:pt>
                <c:pt idx="190">
                  <c:v>-25.5</c:v>
                </c:pt>
                <c:pt idx="191">
                  <c:v>-23.2</c:v>
                </c:pt>
                <c:pt idx="192">
                  <c:v>-16.8</c:v>
                </c:pt>
                <c:pt idx="193">
                  <c:v>-1.19</c:v>
                </c:pt>
                <c:pt idx="194">
                  <c:v>18.8</c:v>
                </c:pt>
                <c:pt idx="195">
                  <c:v>30.9</c:v>
                </c:pt>
                <c:pt idx="196">
                  <c:v>46.6</c:v>
                </c:pt>
                <c:pt idx="197">
                  <c:v>52.3</c:v>
                </c:pt>
                <c:pt idx="198">
                  <c:v>50.5</c:v>
                </c:pt>
                <c:pt idx="199">
                  <c:v>44.8</c:v>
                </c:pt>
                <c:pt idx="200">
                  <c:v>29.9</c:v>
                </c:pt>
                <c:pt idx="201">
                  <c:v>25.2</c:v>
                </c:pt>
                <c:pt idx="202">
                  <c:v>18</c:v>
                </c:pt>
                <c:pt idx="203">
                  <c:v>13.8</c:v>
                </c:pt>
                <c:pt idx="204">
                  <c:v>29.1</c:v>
                </c:pt>
                <c:pt idx="205">
                  <c:v>31.4</c:v>
                </c:pt>
                <c:pt idx="206">
                  <c:v>30</c:v>
                </c:pt>
                <c:pt idx="207">
                  <c:v>35.6</c:v>
                </c:pt>
                <c:pt idx="208">
                  <c:v>34.799999999999997</c:v>
                </c:pt>
                <c:pt idx="209">
                  <c:v>33.4</c:v>
                </c:pt>
                <c:pt idx="210">
                  <c:v>34.200000000000003</c:v>
                </c:pt>
                <c:pt idx="211">
                  <c:v>22.6</c:v>
                </c:pt>
                <c:pt idx="212">
                  <c:v>2.52</c:v>
                </c:pt>
                <c:pt idx="213">
                  <c:v>-20</c:v>
                </c:pt>
                <c:pt idx="214">
                  <c:v>-30.7</c:v>
                </c:pt>
                <c:pt idx="215">
                  <c:v>-25.9</c:v>
                </c:pt>
                <c:pt idx="216">
                  <c:v>-12.5</c:v>
                </c:pt>
                <c:pt idx="217">
                  <c:v>0.88200000000000001</c:v>
                </c:pt>
                <c:pt idx="218">
                  <c:v>14.9</c:v>
                </c:pt>
                <c:pt idx="219">
                  <c:v>13.7</c:v>
                </c:pt>
                <c:pt idx="220">
                  <c:v>9.65</c:v>
                </c:pt>
                <c:pt idx="221">
                  <c:v>4.43</c:v>
                </c:pt>
                <c:pt idx="222">
                  <c:v>-8.8800000000000008</c:v>
                </c:pt>
                <c:pt idx="223">
                  <c:v>-19.5</c:v>
                </c:pt>
                <c:pt idx="224">
                  <c:v>-17.100000000000001</c:v>
                </c:pt>
                <c:pt idx="225">
                  <c:v>-17.2</c:v>
                </c:pt>
                <c:pt idx="226">
                  <c:v>-10.3</c:v>
                </c:pt>
                <c:pt idx="227">
                  <c:v>-2.2200000000000002</c:v>
                </c:pt>
                <c:pt idx="228">
                  <c:v>2.94</c:v>
                </c:pt>
                <c:pt idx="229">
                  <c:v>6.02</c:v>
                </c:pt>
                <c:pt idx="230">
                  <c:v>-1.02</c:v>
                </c:pt>
                <c:pt idx="231">
                  <c:v>-3.12</c:v>
                </c:pt>
                <c:pt idx="232">
                  <c:v>-0.128</c:v>
                </c:pt>
                <c:pt idx="233">
                  <c:v>-1.56</c:v>
                </c:pt>
                <c:pt idx="234">
                  <c:v>8.31</c:v>
                </c:pt>
                <c:pt idx="235">
                  <c:v>24</c:v>
                </c:pt>
                <c:pt idx="236">
                  <c:v>27.9</c:v>
                </c:pt>
                <c:pt idx="237">
                  <c:v>28</c:v>
                </c:pt>
                <c:pt idx="238">
                  <c:v>20.5</c:v>
                </c:pt>
                <c:pt idx="239">
                  <c:v>9.7200000000000006</c:v>
                </c:pt>
                <c:pt idx="240">
                  <c:v>6.59</c:v>
                </c:pt>
                <c:pt idx="241">
                  <c:v>3.34</c:v>
                </c:pt>
                <c:pt idx="242">
                  <c:v>6.6</c:v>
                </c:pt>
                <c:pt idx="243">
                  <c:v>2.08</c:v>
                </c:pt>
                <c:pt idx="244">
                  <c:v>-11.8</c:v>
                </c:pt>
                <c:pt idx="245">
                  <c:v>-11.4</c:v>
                </c:pt>
                <c:pt idx="246">
                  <c:v>-0.71399999999999997</c:v>
                </c:pt>
                <c:pt idx="247">
                  <c:v>13.5</c:v>
                </c:pt>
                <c:pt idx="248">
                  <c:v>24.9</c:v>
                </c:pt>
                <c:pt idx="249">
                  <c:v>27.1</c:v>
                </c:pt>
                <c:pt idx="250">
                  <c:v>20.9</c:v>
                </c:pt>
                <c:pt idx="251">
                  <c:v>16.3</c:v>
                </c:pt>
                <c:pt idx="252">
                  <c:v>28.7</c:v>
                </c:pt>
                <c:pt idx="253">
                  <c:v>48.5</c:v>
                </c:pt>
                <c:pt idx="254">
                  <c:v>62.4</c:v>
                </c:pt>
                <c:pt idx="255">
                  <c:v>74</c:v>
                </c:pt>
                <c:pt idx="256">
                  <c:v>80.900000000000006</c:v>
                </c:pt>
                <c:pt idx="257">
                  <c:v>78.5</c:v>
                </c:pt>
                <c:pt idx="258">
                  <c:v>71.099999999999994</c:v>
                </c:pt>
                <c:pt idx="259">
                  <c:v>60.9</c:v>
                </c:pt>
                <c:pt idx="260">
                  <c:v>54.5</c:v>
                </c:pt>
                <c:pt idx="261">
                  <c:v>47.5</c:v>
                </c:pt>
                <c:pt idx="262">
                  <c:v>44.1</c:v>
                </c:pt>
                <c:pt idx="263">
                  <c:v>44</c:v>
                </c:pt>
                <c:pt idx="264">
                  <c:v>41.6</c:v>
                </c:pt>
                <c:pt idx="265">
                  <c:v>34</c:v>
                </c:pt>
                <c:pt idx="266">
                  <c:v>26</c:v>
                </c:pt>
                <c:pt idx="267">
                  <c:v>26.3</c:v>
                </c:pt>
                <c:pt idx="268">
                  <c:v>18.2</c:v>
                </c:pt>
                <c:pt idx="269">
                  <c:v>10.8</c:v>
                </c:pt>
                <c:pt idx="270">
                  <c:v>0.22800000000000001</c:v>
                </c:pt>
                <c:pt idx="271">
                  <c:v>-14.1</c:v>
                </c:pt>
                <c:pt idx="272">
                  <c:v>-17.2</c:v>
                </c:pt>
                <c:pt idx="273">
                  <c:v>-15.8</c:v>
                </c:pt>
                <c:pt idx="274">
                  <c:v>2.68</c:v>
                </c:pt>
                <c:pt idx="275">
                  <c:v>23.2</c:v>
                </c:pt>
                <c:pt idx="276">
                  <c:v>37.1</c:v>
                </c:pt>
                <c:pt idx="277">
                  <c:v>47.6</c:v>
                </c:pt>
                <c:pt idx="278">
                  <c:v>42.5</c:v>
                </c:pt>
                <c:pt idx="279">
                  <c:v>37.4</c:v>
                </c:pt>
                <c:pt idx="280">
                  <c:v>35.5</c:v>
                </c:pt>
                <c:pt idx="281">
                  <c:v>33.5</c:v>
                </c:pt>
                <c:pt idx="282">
                  <c:v>28</c:v>
                </c:pt>
                <c:pt idx="283">
                  <c:v>27.9</c:v>
                </c:pt>
                <c:pt idx="284">
                  <c:v>24.4</c:v>
                </c:pt>
                <c:pt idx="285">
                  <c:v>21.3</c:v>
                </c:pt>
                <c:pt idx="286">
                  <c:v>25.7</c:v>
                </c:pt>
                <c:pt idx="287">
                  <c:v>28</c:v>
                </c:pt>
                <c:pt idx="288">
                  <c:v>30.3</c:v>
                </c:pt>
                <c:pt idx="289">
                  <c:v>34.299999999999997</c:v>
                </c:pt>
                <c:pt idx="290">
                  <c:v>26.9</c:v>
                </c:pt>
                <c:pt idx="291">
                  <c:v>21.1</c:v>
                </c:pt>
                <c:pt idx="292">
                  <c:v>21</c:v>
                </c:pt>
                <c:pt idx="293">
                  <c:v>12.5</c:v>
                </c:pt>
                <c:pt idx="294">
                  <c:v>20.5</c:v>
                </c:pt>
                <c:pt idx="295">
                  <c:v>26.2</c:v>
                </c:pt>
                <c:pt idx="296">
                  <c:v>20.9</c:v>
                </c:pt>
                <c:pt idx="297">
                  <c:v>26.5</c:v>
                </c:pt>
                <c:pt idx="298">
                  <c:v>30</c:v>
                </c:pt>
                <c:pt idx="299">
                  <c:v>25.8</c:v>
                </c:pt>
                <c:pt idx="300">
                  <c:v>24.5</c:v>
                </c:pt>
                <c:pt idx="301">
                  <c:v>23.2</c:v>
                </c:pt>
                <c:pt idx="302">
                  <c:v>23.6</c:v>
                </c:pt>
                <c:pt idx="303">
                  <c:v>27.3</c:v>
                </c:pt>
                <c:pt idx="304">
                  <c:v>36.299999999999997</c:v>
                </c:pt>
                <c:pt idx="305">
                  <c:v>44.3</c:v>
                </c:pt>
                <c:pt idx="306">
                  <c:v>37.700000000000003</c:v>
                </c:pt>
                <c:pt idx="307">
                  <c:v>26.9</c:v>
                </c:pt>
                <c:pt idx="308">
                  <c:v>23</c:v>
                </c:pt>
                <c:pt idx="309">
                  <c:v>20.7</c:v>
                </c:pt>
                <c:pt idx="310">
                  <c:v>30.7</c:v>
                </c:pt>
                <c:pt idx="311">
                  <c:v>40.799999999999997</c:v>
                </c:pt>
                <c:pt idx="312">
                  <c:v>41.9</c:v>
                </c:pt>
                <c:pt idx="313">
                  <c:v>47.1</c:v>
                </c:pt>
                <c:pt idx="314">
                  <c:v>53.6</c:v>
                </c:pt>
                <c:pt idx="315">
                  <c:v>64</c:v>
                </c:pt>
                <c:pt idx="316">
                  <c:v>80</c:v>
                </c:pt>
                <c:pt idx="317">
                  <c:v>84.6</c:v>
                </c:pt>
                <c:pt idx="318">
                  <c:v>73.2</c:v>
                </c:pt>
                <c:pt idx="319">
                  <c:v>54.4</c:v>
                </c:pt>
                <c:pt idx="320">
                  <c:v>34.799999999999997</c:v>
                </c:pt>
                <c:pt idx="321">
                  <c:v>23.4</c:v>
                </c:pt>
                <c:pt idx="322">
                  <c:v>29.3</c:v>
                </c:pt>
                <c:pt idx="323">
                  <c:v>44.9</c:v>
                </c:pt>
                <c:pt idx="324">
                  <c:v>66.5</c:v>
                </c:pt>
                <c:pt idx="325">
                  <c:v>79.599999999999994</c:v>
                </c:pt>
                <c:pt idx="326">
                  <c:v>67.900000000000006</c:v>
                </c:pt>
                <c:pt idx="327">
                  <c:v>45.7</c:v>
                </c:pt>
                <c:pt idx="328">
                  <c:v>32.4</c:v>
                </c:pt>
                <c:pt idx="329">
                  <c:v>30.9</c:v>
                </c:pt>
                <c:pt idx="330">
                  <c:v>46.8</c:v>
                </c:pt>
                <c:pt idx="331">
                  <c:v>78.7</c:v>
                </c:pt>
                <c:pt idx="332">
                  <c:v>112</c:v>
                </c:pt>
                <c:pt idx="333">
                  <c:v>126</c:v>
                </c:pt>
                <c:pt idx="334">
                  <c:v>134</c:v>
                </c:pt>
                <c:pt idx="335">
                  <c:v>127</c:v>
                </c:pt>
                <c:pt idx="336">
                  <c:v>111</c:v>
                </c:pt>
                <c:pt idx="337">
                  <c:v>103</c:v>
                </c:pt>
                <c:pt idx="338">
                  <c:v>90.8</c:v>
                </c:pt>
                <c:pt idx="339">
                  <c:v>95.3</c:v>
                </c:pt>
                <c:pt idx="340">
                  <c:v>101</c:v>
                </c:pt>
                <c:pt idx="341">
                  <c:v>105</c:v>
                </c:pt>
                <c:pt idx="342">
                  <c:v>118</c:v>
                </c:pt>
                <c:pt idx="343">
                  <c:v>122</c:v>
                </c:pt>
                <c:pt idx="344">
                  <c:v>118</c:v>
                </c:pt>
                <c:pt idx="345">
                  <c:v>120</c:v>
                </c:pt>
                <c:pt idx="346">
                  <c:v>112</c:v>
                </c:pt>
                <c:pt idx="347">
                  <c:v>111</c:v>
                </c:pt>
                <c:pt idx="348">
                  <c:v>121</c:v>
                </c:pt>
                <c:pt idx="349">
                  <c:v>136</c:v>
                </c:pt>
                <c:pt idx="350">
                  <c:v>163</c:v>
                </c:pt>
                <c:pt idx="351">
                  <c:v>182</c:v>
                </c:pt>
                <c:pt idx="352">
                  <c:v>199</c:v>
                </c:pt>
                <c:pt idx="353">
                  <c:v>211</c:v>
                </c:pt>
                <c:pt idx="354">
                  <c:v>221</c:v>
                </c:pt>
                <c:pt idx="355">
                  <c:v>229</c:v>
                </c:pt>
                <c:pt idx="356">
                  <c:v>223</c:v>
                </c:pt>
                <c:pt idx="357">
                  <c:v>209</c:v>
                </c:pt>
                <c:pt idx="358">
                  <c:v>189</c:v>
                </c:pt>
                <c:pt idx="359">
                  <c:v>180</c:v>
                </c:pt>
                <c:pt idx="360">
                  <c:v>189</c:v>
                </c:pt>
                <c:pt idx="361">
                  <c:v>195</c:v>
                </c:pt>
                <c:pt idx="362">
                  <c:v>197</c:v>
                </c:pt>
                <c:pt idx="363">
                  <c:v>202</c:v>
                </c:pt>
                <c:pt idx="364">
                  <c:v>198</c:v>
                </c:pt>
                <c:pt idx="365">
                  <c:v>198</c:v>
                </c:pt>
                <c:pt idx="366">
                  <c:v>215</c:v>
                </c:pt>
                <c:pt idx="367">
                  <c:v>227</c:v>
                </c:pt>
                <c:pt idx="368">
                  <c:v>240</c:v>
                </c:pt>
                <c:pt idx="369">
                  <c:v>248</c:v>
                </c:pt>
                <c:pt idx="370">
                  <c:v>232</c:v>
                </c:pt>
                <c:pt idx="371">
                  <c:v>211</c:v>
                </c:pt>
                <c:pt idx="372">
                  <c:v>193</c:v>
                </c:pt>
                <c:pt idx="373">
                  <c:v>175</c:v>
                </c:pt>
                <c:pt idx="374">
                  <c:v>179</c:v>
                </c:pt>
                <c:pt idx="375">
                  <c:v>194</c:v>
                </c:pt>
                <c:pt idx="376">
                  <c:v>210</c:v>
                </c:pt>
                <c:pt idx="377">
                  <c:v>230</c:v>
                </c:pt>
                <c:pt idx="378">
                  <c:v>243</c:v>
                </c:pt>
                <c:pt idx="379">
                  <c:v>255</c:v>
                </c:pt>
                <c:pt idx="380">
                  <c:v>263</c:v>
                </c:pt>
                <c:pt idx="381">
                  <c:v>276</c:v>
                </c:pt>
                <c:pt idx="382">
                  <c:v>288</c:v>
                </c:pt>
                <c:pt idx="383">
                  <c:v>281</c:v>
                </c:pt>
                <c:pt idx="384">
                  <c:v>274</c:v>
                </c:pt>
                <c:pt idx="385">
                  <c:v>265</c:v>
                </c:pt>
                <c:pt idx="386">
                  <c:v>271</c:v>
                </c:pt>
                <c:pt idx="387">
                  <c:v>305</c:v>
                </c:pt>
                <c:pt idx="388">
                  <c:v>326</c:v>
                </c:pt>
                <c:pt idx="389">
                  <c:v>331</c:v>
                </c:pt>
                <c:pt idx="390">
                  <c:v>318</c:v>
                </c:pt>
                <c:pt idx="391">
                  <c:v>289</c:v>
                </c:pt>
                <c:pt idx="392">
                  <c:v>265</c:v>
                </c:pt>
                <c:pt idx="393">
                  <c:v>254</c:v>
                </c:pt>
                <c:pt idx="394">
                  <c:v>248</c:v>
                </c:pt>
                <c:pt idx="395">
                  <c:v>249</c:v>
                </c:pt>
                <c:pt idx="396">
                  <c:v>264</c:v>
                </c:pt>
                <c:pt idx="397">
                  <c:v>275</c:v>
                </c:pt>
                <c:pt idx="398">
                  <c:v>285</c:v>
                </c:pt>
                <c:pt idx="399">
                  <c:v>291</c:v>
                </c:pt>
                <c:pt idx="400">
                  <c:v>294</c:v>
                </c:pt>
                <c:pt idx="401">
                  <c:v>307</c:v>
                </c:pt>
                <c:pt idx="402">
                  <c:v>322</c:v>
                </c:pt>
                <c:pt idx="403">
                  <c:v>335</c:v>
                </c:pt>
                <c:pt idx="404">
                  <c:v>334</c:v>
                </c:pt>
                <c:pt idx="405">
                  <c:v>329</c:v>
                </c:pt>
                <c:pt idx="406">
                  <c:v>322</c:v>
                </c:pt>
                <c:pt idx="407">
                  <c:v>310</c:v>
                </c:pt>
                <c:pt idx="408">
                  <c:v>307</c:v>
                </c:pt>
                <c:pt idx="409">
                  <c:v>302</c:v>
                </c:pt>
                <c:pt idx="410">
                  <c:v>295</c:v>
                </c:pt>
                <c:pt idx="411">
                  <c:v>295</c:v>
                </c:pt>
                <c:pt idx="412">
                  <c:v>296</c:v>
                </c:pt>
                <c:pt idx="413">
                  <c:v>291</c:v>
                </c:pt>
                <c:pt idx="414">
                  <c:v>288</c:v>
                </c:pt>
                <c:pt idx="415">
                  <c:v>281</c:v>
                </c:pt>
                <c:pt idx="416">
                  <c:v>269</c:v>
                </c:pt>
                <c:pt idx="417">
                  <c:v>261</c:v>
                </c:pt>
                <c:pt idx="418">
                  <c:v>263</c:v>
                </c:pt>
                <c:pt idx="419">
                  <c:v>257</c:v>
                </c:pt>
                <c:pt idx="420">
                  <c:v>240</c:v>
                </c:pt>
                <c:pt idx="421">
                  <c:v>225</c:v>
                </c:pt>
                <c:pt idx="422">
                  <c:v>216</c:v>
                </c:pt>
                <c:pt idx="423">
                  <c:v>215</c:v>
                </c:pt>
                <c:pt idx="424">
                  <c:v>224</c:v>
                </c:pt>
                <c:pt idx="425">
                  <c:v>234</c:v>
                </c:pt>
                <c:pt idx="426">
                  <c:v>229</c:v>
                </c:pt>
                <c:pt idx="427">
                  <c:v>223</c:v>
                </c:pt>
                <c:pt idx="428">
                  <c:v>216</c:v>
                </c:pt>
                <c:pt idx="429">
                  <c:v>215</c:v>
                </c:pt>
                <c:pt idx="430">
                  <c:v>207</c:v>
                </c:pt>
                <c:pt idx="431">
                  <c:v>210</c:v>
                </c:pt>
                <c:pt idx="432">
                  <c:v>220</c:v>
                </c:pt>
                <c:pt idx="433">
                  <c:v>211</c:v>
                </c:pt>
                <c:pt idx="434">
                  <c:v>202</c:v>
                </c:pt>
                <c:pt idx="435">
                  <c:v>188</c:v>
                </c:pt>
                <c:pt idx="436">
                  <c:v>165</c:v>
                </c:pt>
                <c:pt idx="437">
                  <c:v>154</c:v>
                </c:pt>
                <c:pt idx="438">
                  <c:v>156</c:v>
                </c:pt>
                <c:pt idx="439">
                  <c:v>158</c:v>
                </c:pt>
                <c:pt idx="440">
                  <c:v>167</c:v>
                </c:pt>
                <c:pt idx="441">
                  <c:v>178</c:v>
                </c:pt>
                <c:pt idx="442">
                  <c:v>179</c:v>
                </c:pt>
                <c:pt idx="443">
                  <c:v>169</c:v>
                </c:pt>
                <c:pt idx="444">
                  <c:v>144</c:v>
                </c:pt>
                <c:pt idx="445">
                  <c:v>118</c:v>
                </c:pt>
                <c:pt idx="446">
                  <c:v>106</c:v>
                </c:pt>
                <c:pt idx="447">
                  <c:v>114</c:v>
                </c:pt>
                <c:pt idx="448">
                  <c:v>125</c:v>
                </c:pt>
                <c:pt idx="449">
                  <c:v>135</c:v>
                </c:pt>
                <c:pt idx="450">
                  <c:v>131</c:v>
                </c:pt>
                <c:pt idx="451">
                  <c:v>117</c:v>
                </c:pt>
                <c:pt idx="452">
                  <c:v>110</c:v>
                </c:pt>
                <c:pt idx="453">
                  <c:v>105</c:v>
                </c:pt>
                <c:pt idx="454">
                  <c:v>92.6</c:v>
                </c:pt>
                <c:pt idx="455">
                  <c:v>86.6</c:v>
                </c:pt>
                <c:pt idx="456">
                  <c:v>94.8</c:v>
                </c:pt>
                <c:pt idx="457">
                  <c:v>109</c:v>
                </c:pt>
                <c:pt idx="458">
                  <c:v>137</c:v>
                </c:pt>
                <c:pt idx="459">
                  <c:v>153</c:v>
                </c:pt>
                <c:pt idx="460">
                  <c:v>149</c:v>
                </c:pt>
                <c:pt idx="461">
                  <c:v>148</c:v>
                </c:pt>
                <c:pt idx="462">
                  <c:v>141</c:v>
                </c:pt>
                <c:pt idx="463">
                  <c:v>139</c:v>
                </c:pt>
                <c:pt idx="464">
                  <c:v>151</c:v>
                </c:pt>
                <c:pt idx="465">
                  <c:v>163</c:v>
                </c:pt>
                <c:pt idx="466">
                  <c:v>171</c:v>
                </c:pt>
                <c:pt idx="467">
                  <c:v>170</c:v>
                </c:pt>
                <c:pt idx="468">
                  <c:v>155</c:v>
                </c:pt>
                <c:pt idx="469">
                  <c:v>123</c:v>
                </c:pt>
                <c:pt idx="470">
                  <c:v>100</c:v>
                </c:pt>
                <c:pt idx="471">
                  <c:v>89.1</c:v>
                </c:pt>
                <c:pt idx="472">
                  <c:v>84.4</c:v>
                </c:pt>
                <c:pt idx="473">
                  <c:v>93.7</c:v>
                </c:pt>
                <c:pt idx="474">
                  <c:v>106</c:v>
                </c:pt>
                <c:pt idx="475">
                  <c:v>117</c:v>
                </c:pt>
                <c:pt idx="476">
                  <c:v>131</c:v>
                </c:pt>
                <c:pt idx="477">
                  <c:v>146</c:v>
                </c:pt>
                <c:pt idx="478">
                  <c:v>145</c:v>
                </c:pt>
                <c:pt idx="479">
                  <c:v>134</c:v>
                </c:pt>
                <c:pt idx="480">
                  <c:v>119</c:v>
                </c:pt>
                <c:pt idx="481">
                  <c:v>97.6</c:v>
                </c:pt>
                <c:pt idx="482">
                  <c:v>91.3</c:v>
                </c:pt>
                <c:pt idx="483">
                  <c:v>84</c:v>
                </c:pt>
                <c:pt idx="484">
                  <c:v>78.599999999999994</c:v>
                </c:pt>
                <c:pt idx="485">
                  <c:v>78.8</c:v>
                </c:pt>
                <c:pt idx="486">
                  <c:v>81</c:v>
                </c:pt>
                <c:pt idx="487">
                  <c:v>86.1</c:v>
                </c:pt>
                <c:pt idx="488">
                  <c:v>90.4</c:v>
                </c:pt>
                <c:pt idx="489">
                  <c:v>92.4</c:v>
                </c:pt>
                <c:pt idx="490">
                  <c:v>92.5</c:v>
                </c:pt>
                <c:pt idx="491">
                  <c:v>101</c:v>
                </c:pt>
                <c:pt idx="492">
                  <c:v>99.7</c:v>
                </c:pt>
                <c:pt idx="493">
                  <c:v>88.5</c:v>
                </c:pt>
                <c:pt idx="494">
                  <c:v>78.400000000000006</c:v>
                </c:pt>
                <c:pt idx="495">
                  <c:v>73.3</c:v>
                </c:pt>
                <c:pt idx="496">
                  <c:v>73.2</c:v>
                </c:pt>
                <c:pt idx="497">
                  <c:v>72.8</c:v>
                </c:pt>
                <c:pt idx="498">
                  <c:v>66.900000000000006</c:v>
                </c:pt>
                <c:pt idx="499">
                  <c:v>60.6</c:v>
                </c:pt>
                <c:pt idx="500">
                  <c:v>58.1</c:v>
                </c:pt>
                <c:pt idx="501">
                  <c:v>61</c:v>
                </c:pt>
                <c:pt idx="502">
                  <c:v>68.8</c:v>
                </c:pt>
                <c:pt idx="503">
                  <c:v>74.7</c:v>
                </c:pt>
                <c:pt idx="504">
                  <c:v>79.400000000000006</c:v>
                </c:pt>
                <c:pt idx="505">
                  <c:v>79.2</c:v>
                </c:pt>
                <c:pt idx="506">
                  <c:v>70.2</c:v>
                </c:pt>
                <c:pt idx="507">
                  <c:v>55.7</c:v>
                </c:pt>
                <c:pt idx="508">
                  <c:v>38.6</c:v>
                </c:pt>
                <c:pt idx="509">
                  <c:v>38.9</c:v>
                </c:pt>
                <c:pt idx="510">
                  <c:v>44.7</c:v>
                </c:pt>
                <c:pt idx="511">
                  <c:v>57.6</c:v>
                </c:pt>
                <c:pt idx="512">
                  <c:v>82.5</c:v>
                </c:pt>
                <c:pt idx="513">
                  <c:v>84.4</c:v>
                </c:pt>
                <c:pt idx="514">
                  <c:v>82</c:v>
                </c:pt>
                <c:pt idx="515">
                  <c:v>68.400000000000006</c:v>
                </c:pt>
                <c:pt idx="516">
                  <c:v>44.7</c:v>
                </c:pt>
                <c:pt idx="517">
                  <c:v>29.4</c:v>
                </c:pt>
                <c:pt idx="518">
                  <c:v>14.6</c:v>
                </c:pt>
                <c:pt idx="519">
                  <c:v>13.9</c:v>
                </c:pt>
                <c:pt idx="520">
                  <c:v>14.6</c:v>
                </c:pt>
                <c:pt idx="521">
                  <c:v>23.6</c:v>
                </c:pt>
                <c:pt idx="522">
                  <c:v>46.7</c:v>
                </c:pt>
                <c:pt idx="523">
                  <c:v>69.900000000000006</c:v>
                </c:pt>
                <c:pt idx="524">
                  <c:v>98</c:v>
                </c:pt>
                <c:pt idx="525">
                  <c:v>108</c:v>
                </c:pt>
                <c:pt idx="526">
                  <c:v>96.2</c:v>
                </c:pt>
                <c:pt idx="527">
                  <c:v>71.400000000000006</c:v>
                </c:pt>
                <c:pt idx="528">
                  <c:v>57.2</c:v>
                </c:pt>
                <c:pt idx="529">
                  <c:v>53.8</c:v>
                </c:pt>
                <c:pt idx="530">
                  <c:v>45.1</c:v>
                </c:pt>
                <c:pt idx="531">
                  <c:v>38.200000000000003</c:v>
                </c:pt>
                <c:pt idx="532">
                  <c:v>23.3</c:v>
                </c:pt>
                <c:pt idx="533">
                  <c:v>12.1</c:v>
                </c:pt>
                <c:pt idx="534">
                  <c:v>24.3</c:v>
                </c:pt>
                <c:pt idx="535">
                  <c:v>44.2</c:v>
                </c:pt>
                <c:pt idx="536">
                  <c:v>65.8</c:v>
                </c:pt>
                <c:pt idx="537">
                  <c:v>80.900000000000006</c:v>
                </c:pt>
                <c:pt idx="538">
                  <c:v>82.3</c:v>
                </c:pt>
                <c:pt idx="539">
                  <c:v>63.6</c:v>
                </c:pt>
                <c:pt idx="540">
                  <c:v>33.700000000000003</c:v>
                </c:pt>
                <c:pt idx="541">
                  <c:v>20.9</c:v>
                </c:pt>
                <c:pt idx="542">
                  <c:v>20</c:v>
                </c:pt>
                <c:pt idx="543">
                  <c:v>30.3</c:v>
                </c:pt>
                <c:pt idx="544">
                  <c:v>48.3</c:v>
                </c:pt>
                <c:pt idx="545">
                  <c:v>62.5</c:v>
                </c:pt>
                <c:pt idx="546">
                  <c:v>73.099999999999994</c:v>
                </c:pt>
                <c:pt idx="547">
                  <c:v>88.3</c:v>
                </c:pt>
                <c:pt idx="548">
                  <c:v>97.8</c:v>
                </c:pt>
                <c:pt idx="549">
                  <c:v>91.3</c:v>
                </c:pt>
                <c:pt idx="550">
                  <c:v>92.2</c:v>
                </c:pt>
                <c:pt idx="551">
                  <c:v>96.1</c:v>
                </c:pt>
                <c:pt idx="552">
                  <c:v>98.3</c:v>
                </c:pt>
                <c:pt idx="553">
                  <c:v>99.9</c:v>
                </c:pt>
                <c:pt idx="554">
                  <c:v>81.2</c:v>
                </c:pt>
                <c:pt idx="555">
                  <c:v>63.7</c:v>
                </c:pt>
                <c:pt idx="556">
                  <c:v>66.3</c:v>
                </c:pt>
                <c:pt idx="557">
                  <c:v>71.5</c:v>
                </c:pt>
                <c:pt idx="558">
                  <c:v>78.900000000000006</c:v>
                </c:pt>
                <c:pt idx="559">
                  <c:v>83.6</c:v>
                </c:pt>
                <c:pt idx="560">
                  <c:v>68.8</c:v>
                </c:pt>
                <c:pt idx="561">
                  <c:v>51.5</c:v>
                </c:pt>
                <c:pt idx="562">
                  <c:v>34.200000000000003</c:v>
                </c:pt>
                <c:pt idx="563">
                  <c:v>18.600000000000001</c:v>
                </c:pt>
                <c:pt idx="564">
                  <c:v>8.34</c:v>
                </c:pt>
                <c:pt idx="565">
                  <c:v>0.55000000000000004</c:v>
                </c:pt>
                <c:pt idx="566">
                  <c:v>-0.98399999999999999</c:v>
                </c:pt>
                <c:pt idx="567">
                  <c:v>-4.38</c:v>
                </c:pt>
              </c:numCache>
            </c:numRef>
          </c:val>
          <c:smooth val="0"/>
          <c:extLst>
            <c:ext xmlns:c16="http://schemas.microsoft.com/office/drawing/2014/chart" uri="{C3380CC4-5D6E-409C-BE32-E72D297353CC}">
              <c16:uniqueId val="{00000002-4F8E-B848-8B05-B778D2A4C3D2}"/>
            </c:ext>
          </c:extLst>
        </c:ser>
        <c:ser>
          <c:idx val="5"/>
          <c:order val="3"/>
          <c:tx>
            <c:strRef>
              <c:f>'I4'!$F$1</c:f>
              <c:strCache>
                <c:ptCount val="1"/>
                <c:pt idx="0">
                  <c:v>48 hours</c:v>
                </c:pt>
              </c:strCache>
            </c:strRef>
          </c:tx>
          <c:spPr>
            <a:ln w="28575" cap="rnd">
              <a:solidFill>
                <a:schemeClr val="accent6"/>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'I4'!$F$800:$F$1367</c:f>
              <c:numCache>
                <c:formatCode>General</c:formatCode>
                <c:ptCount val="568"/>
                <c:pt idx="0">
                  <c:v>-218</c:v>
                </c:pt>
                <c:pt idx="1">
                  <c:v>-206</c:v>
                </c:pt>
                <c:pt idx="2">
                  <c:v>-192</c:v>
                </c:pt>
                <c:pt idx="3">
                  <c:v>-190</c:v>
                </c:pt>
                <c:pt idx="4">
                  <c:v>-193</c:v>
                </c:pt>
                <c:pt idx="5">
                  <c:v>-198</c:v>
                </c:pt>
                <c:pt idx="6">
                  <c:v>-197</c:v>
                </c:pt>
                <c:pt idx="7">
                  <c:v>-188</c:v>
                </c:pt>
                <c:pt idx="8">
                  <c:v>-177</c:v>
                </c:pt>
                <c:pt idx="9">
                  <c:v>-160</c:v>
                </c:pt>
                <c:pt idx="10">
                  <c:v>-144</c:v>
                </c:pt>
                <c:pt idx="11">
                  <c:v>-139</c:v>
                </c:pt>
                <c:pt idx="12">
                  <c:v>-137</c:v>
                </c:pt>
                <c:pt idx="13">
                  <c:v>-139</c:v>
                </c:pt>
                <c:pt idx="14">
                  <c:v>-143</c:v>
                </c:pt>
                <c:pt idx="15">
                  <c:v>-160</c:v>
                </c:pt>
                <c:pt idx="16">
                  <c:v>-169</c:v>
                </c:pt>
                <c:pt idx="17">
                  <c:v>-180</c:v>
                </c:pt>
                <c:pt idx="18">
                  <c:v>-189</c:v>
                </c:pt>
                <c:pt idx="19">
                  <c:v>-198</c:v>
                </c:pt>
                <c:pt idx="20">
                  <c:v>-203</c:v>
                </c:pt>
                <c:pt idx="21">
                  <c:v>-203</c:v>
                </c:pt>
                <c:pt idx="22">
                  <c:v>-200</c:v>
                </c:pt>
                <c:pt idx="23">
                  <c:v>-196</c:v>
                </c:pt>
                <c:pt idx="24">
                  <c:v>-201</c:v>
                </c:pt>
                <c:pt idx="25">
                  <c:v>-203</c:v>
                </c:pt>
                <c:pt idx="26">
                  <c:v>-202</c:v>
                </c:pt>
                <c:pt idx="27">
                  <c:v>-200</c:v>
                </c:pt>
                <c:pt idx="28">
                  <c:v>-190</c:v>
                </c:pt>
                <c:pt idx="29">
                  <c:v>-178</c:v>
                </c:pt>
                <c:pt idx="30">
                  <c:v>-168</c:v>
                </c:pt>
                <c:pt idx="31">
                  <c:v>-162</c:v>
                </c:pt>
                <c:pt idx="32">
                  <c:v>-163</c:v>
                </c:pt>
                <c:pt idx="33">
                  <c:v>-168</c:v>
                </c:pt>
                <c:pt idx="34">
                  <c:v>-164</c:v>
                </c:pt>
                <c:pt idx="35">
                  <c:v>-159</c:v>
                </c:pt>
                <c:pt idx="36">
                  <c:v>-156</c:v>
                </c:pt>
                <c:pt idx="37">
                  <c:v>-149</c:v>
                </c:pt>
                <c:pt idx="38">
                  <c:v>-149</c:v>
                </c:pt>
                <c:pt idx="39">
                  <c:v>-154</c:v>
                </c:pt>
                <c:pt idx="40">
                  <c:v>-158</c:v>
                </c:pt>
                <c:pt idx="41">
                  <c:v>-161</c:v>
                </c:pt>
                <c:pt idx="42">
                  <c:v>-167</c:v>
                </c:pt>
                <c:pt idx="43">
                  <c:v>-166</c:v>
                </c:pt>
                <c:pt idx="44">
                  <c:v>-170</c:v>
                </c:pt>
                <c:pt idx="45">
                  <c:v>-172</c:v>
                </c:pt>
                <c:pt idx="46">
                  <c:v>-165</c:v>
                </c:pt>
                <c:pt idx="47">
                  <c:v>-164</c:v>
                </c:pt>
                <c:pt idx="48">
                  <c:v>-165</c:v>
                </c:pt>
                <c:pt idx="49">
                  <c:v>-163</c:v>
                </c:pt>
                <c:pt idx="50">
                  <c:v>-174</c:v>
                </c:pt>
                <c:pt idx="51">
                  <c:v>-179</c:v>
                </c:pt>
                <c:pt idx="52">
                  <c:v>-182</c:v>
                </c:pt>
                <c:pt idx="53">
                  <c:v>-187</c:v>
                </c:pt>
                <c:pt idx="54">
                  <c:v>-191</c:v>
                </c:pt>
                <c:pt idx="55">
                  <c:v>-195</c:v>
                </c:pt>
                <c:pt idx="56">
                  <c:v>-192</c:v>
                </c:pt>
                <c:pt idx="57">
                  <c:v>-180</c:v>
                </c:pt>
                <c:pt idx="58">
                  <c:v>-166</c:v>
                </c:pt>
                <c:pt idx="59">
                  <c:v>-153</c:v>
                </c:pt>
                <c:pt idx="60">
                  <c:v>-137</c:v>
                </c:pt>
                <c:pt idx="61">
                  <c:v>-125</c:v>
                </c:pt>
                <c:pt idx="62">
                  <c:v>-122</c:v>
                </c:pt>
                <c:pt idx="63">
                  <c:v>-117</c:v>
                </c:pt>
                <c:pt idx="64">
                  <c:v>-116</c:v>
                </c:pt>
                <c:pt idx="65">
                  <c:v>-127</c:v>
                </c:pt>
                <c:pt idx="66">
                  <c:v>-142</c:v>
                </c:pt>
                <c:pt idx="67">
                  <c:v>-164</c:v>
                </c:pt>
                <c:pt idx="68">
                  <c:v>-181</c:v>
                </c:pt>
                <c:pt idx="69">
                  <c:v>-190</c:v>
                </c:pt>
                <c:pt idx="70">
                  <c:v>-189</c:v>
                </c:pt>
                <c:pt idx="71">
                  <c:v>-177</c:v>
                </c:pt>
                <c:pt idx="72">
                  <c:v>-164</c:v>
                </c:pt>
                <c:pt idx="73">
                  <c:v>-165</c:v>
                </c:pt>
                <c:pt idx="74">
                  <c:v>-174</c:v>
                </c:pt>
                <c:pt idx="75">
                  <c:v>-171</c:v>
                </c:pt>
                <c:pt idx="76">
                  <c:v>-161</c:v>
                </c:pt>
                <c:pt idx="77">
                  <c:v>-142</c:v>
                </c:pt>
                <c:pt idx="78">
                  <c:v>-115</c:v>
                </c:pt>
                <c:pt idx="79">
                  <c:v>-91</c:v>
                </c:pt>
                <c:pt idx="80">
                  <c:v>-77.8</c:v>
                </c:pt>
                <c:pt idx="81">
                  <c:v>-73.900000000000006</c:v>
                </c:pt>
                <c:pt idx="82">
                  <c:v>-78.7</c:v>
                </c:pt>
                <c:pt idx="83">
                  <c:v>-79</c:v>
                </c:pt>
                <c:pt idx="84">
                  <c:v>-85.7</c:v>
                </c:pt>
                <c:pt idx="85">
                  <c:v>-92.6</c:v>
                </c:pt>
                <c:pt idx="86">
                  <c:v>-92.3</c:v>
                </c:pt>
                <c:pt idx="87">
                  <c:v>-95.4</c:v>
                </c:pt>
                <c:pt idx="88">
                  <c:v>-105</c:v>
                </c:pt>
                <c:pt idx="89">
                  <c:v>-112</c:v>
                </c:pt>
                <c:pt idx="90">
                  <c:v>-116</c:v>
                </c:pt>
                <c:pt idx="91">
                  <c:v>-124</c:v>
                </c:pt>
                <c:pt idx="92">
                  <c:v>-129</c:v>
                </c:pt>
                <c:pt idx="93">
                  <c:v>-126</c:v>
                </c:pt>
                <c:pt idx="94">
                  <c:v>-124</c:v>
                </c:pt>
                <c:pt idx="95">
                  <c:v>-118</c:v>
                </c:pt>
                <c:pt idx="96">
                  <c:v>-103</c:v>
                </c:pt>
                <c:pt idx="97">
                  <c:v>-87.2</c:v>
                </c:pt>
                <c:pt idx="98">
                  <c:v>-69.900000000000006</c:v>
                </c:pt>
                <c:pt idx="99">
                  <c:v>-58.4</c:v>
                </c:pt>
                <c:pt idx="100">
                  <c:v>-68.3</c:v>
                </c:pt>
                <c:pt idx="101">
                  <c:v>-81.7</c:v>
                </c:pt>
                <c:pt idx="102">
                  <c:v>-85</c:v>
                </c:pt>
                <c:pt idx="103">
                  <c:v>-84.5</c:v>
                </c:pt>
                <c:pt idx="104">
                  <c:v>-63.1</c:v>
                </c:pt>
                <c:pt idx="105">
                  <c:v>-40.1</c:v>
                </c:pt>
                <c:pt idx="106">
                  <c:v>-43</c:v>
                </c:pt>
                <c:pt idx="107">
                  <c:v>-61.3</c:v>
                </c:pt>
                <c:pt idx="108">
                  <c:v>-84.5</c:v>
                </c:pt>
                <c:pt idx="109">
                  <c:v>-109</c:v>
                </c:pt>
                <c:pt idx="110">
                  <c:v>-124</c:v>
                </c:pt>
                <c:pt idx="111">
                  <c:v>-131</c:v>
                </c:pt>
                <c:pt idx="112">
                  <c:v>-132</c:v>
                </c:pt>
                <c:pt idx="113">
                  <c:v>-124</c:v>
                </c:pt>
                <c:pt idx="114">
                  <c:v>-107</c:v>
                </c:pt>
                <c:pt idx="115">
                  <c:v>-82.6</c:v>
                </c:pt>
                <c:pt idx="116">
                  <c:v>-60</c:v>
                </c:pt>
                <c:pt idx="117">
                  <c:v>-48.8</c:v>
                </c:pt>
                <c:pt idx="118">
                  <c:v>-48.6</c:v>
                </c:pt>
                <c:pt idx="119">
                  <c:v>-48.8</c:v>
                </c:pt>
                <c:pt idx="120">
                  <c:v>-40.1</c:v>
                </c:pt>
                <c:pt idx="121">
                  <c:v>-25.3</c:v>
                </c:pt>
                <c:pt idx="122">
                  <c:v>-2.08</c:v>
                </c:pt>
                <c:pt idx="123">
                  <c:v>19.3</c:v>
                </c:pt>
                <c:pt idx="124">
                  <c:v>24.8</c:v>
                </c:pt>
                <c:pt idx="125">
                  <c:v>14.8</c:v>
                </c:pt>
                <c:pt idx="126">
                  <c:v>-2.3199999999999998</c:v>
                </c:pt>
                <c:pt idx="127">
                  <c:v>-27.5</c:v>
                </c:pt>
                <c:pt idx="128">
                  <c:v>-49.9</c:v>
                </c:pt>
                <c:pt idx="129">
                  <c:v>-62.6</c:v>
                </c:pt>
                <c:pt idx="130">
                  <c:v>-68.099999999999994</c:v>
                </c:pt>
                <c:pt idx="131">
                  <c:v>-73.3</c:v>
                </c:pt>
                <c:pt idx="132">
                  <c:v>-76.2</c:v>
                </c:pt>
                <c:pt idx="133">
                  <c:v>-76.8</c:v>
                </c:pt>
                <c:pt idx="134">
                  <c:v>-77.599999999999994</c:v>
                </c:pt>
                <c:pt idx="135">
                  <c:v>-81.400000000000006</c:v>
                </c:pt>
                <c:pt idx="136">
                  <c:v>-77.8</c:v>
                </c:pt>
                <c:pt idx="137">
                  <c:v>-70.2</c:v>
                </c:pt>
                <c:pt idx="138">
                  <c:v>-67.5</c:v>
                </c:pt>
                <c:pt idx="139">
                  <c:v>-64.400000000000006</c:v>
                </c:pt>
                <c:pt idx="140">
                  <c:v>-65.2</c:v>
                </c:pt>
                <c:pt idx="141">
                  <c:v>-66.400000000000006</c:v>
                </c:pt>
                <c:pt idx="142">
                  <c:v>-69.3</c:v>
                </c:pt>
                <c:pt idx="143">
                  <c:v>-61.4</c:v>
                </c:pt>
                <c:pt idx="144">
                  <c:v>-50.8</c:v>
                </c:pt>
                <c:pt idx="145">
                  <c:v>-42.8</c:v>
                </c:pt>
                <c:pt idx="146">
                  <c:v>-32.700000000000003</c:v>
                </c:pt>
                <c:pt idx="147">
                  <c:v>-22.4</c:v>
                </c:pt>
                <c:pt idx="148">
                  <c:v>-17.5</c:v>
                </c:pt>
                <c:pt idx="149">
                  <c:v>-10.5</c:v>
                </c:pt>
                <c:pt idx="150">
                  <c:v>-8.51</c:v>
                </c:pt>
                <c:pt idx="151">
                  <c:v>-15.1</c:v>
                </c:pt>
                <c:pt idx="152">
                  <c:v>-21.7</c:v>
                </c:pt>
                <c:pt idx="153">
                  <c:v>-29.1</c:v>
                </c:pt>
                <c:pt idx="154">
                  <c:v>-34.799999999999997</c:v>
                </c:pt>
                <c:pt idx="155">
                  <c:v>-32.1</c:v>
                </c:pt>
                <c:pt idx="156">
                  <c:v>-26.6</c:v>
                </c:pt>
                <c:pt idx="157">
                  <c:v>-23.9</c:v>
                </c:pt>
                <c:pt idx="158">
                  <c:v>-25.9</c:v>
                </c:pt>
                <c:pt idx="159">
                  <c:v>-29</c:v>
                </c:pt>
                <c:pt idx="160">
                  <c:v>-26.4</c:v>
                </c:pt>
                <c:pt idx="161">
                  <c:v>-25.9</c:v>
                </c:pt>
                <c:pt idx="162">
                  <c:v>-25.6</c:v>
                </c:pt>
                <c:pt idx="163">
                  <c:v>-24.3</c:v>
                </c:pt>
                <c:pt idx="164">
                  <c:v>-24.2</c:v>
                </c:pt>
                <c:pt idx="165">
                  <c:v>-22.2</c:v>
                </c:pt>
                <c:pt idx="166">
                  <c:v>-22.5</c:v>
                </c:pt>
                <c:pt idx="167">
                  <c:v>-27.9</c:v>
                </c:pt>
                <c:pt idx="168">
                  <c:v>-35.1</c:v>
                </c:pt>
                <c:pt idx="169">
                  <c:v>-44.7</c:v>
                </c:pt>
                <c:pt idx="170">
                  <c:v>-53.3</c:v>
                </c:pt>
                <c:pt idx="171">
                  <c:v>-48.4</c:v>
                </c:pt>
                <c:pt idx="172">
                  <c:v>-31.6</c:v>
                </c:pt>
                <c:pt idx="173">
                  <c:v>-18.5</c:v>
                </c:pt>
                <c:pt idx="174">
                  <c:v>-0.84499999999999997</c:v>
                </c:pt>
                <c:pt idx="175">
                  <c:v>11.3</c:v>
                </c:pt>
                <c:pt idx="176">
                  <c:v>6.69</c:v>
                </c:pt>
                <c:pt idx="177">
                  <c:v>-1.1299999999999999</c:v>
                </c:pt>
                <c:pt idx="178">
                  <c:v>-10.5</c:v>
                </c:pt>
                <c:pt idx="179">
                  <c:v>-19.7</c:v>
                </c:pt>
                <c:pt idx="180">
                  <c:v>-20.7</c:v>
                </c:pt>
                <c:pt idx="181">
                  <c:v>-20.7</c:v>
                </c:pt>
                <c:pt idx="182">
                  <c:v>-20.399999999999999</c:v>
                </c:pt>
                <c:pt idx="183">
                  <c:v>-14.2</c:v>
                </c:pt>
                <c:pt idx="184">
                  <c:v>-7.9</c:v>
                </c:pt>
                <c:pt idx="185">
                  <c:v>1.3</c:v>
                </c:pt>
                <c:pt idx="186">
                  <c:v>-1.1599999999999999</c:v>
                </c:pt>
                <c:pt idx="187">
                  <c:v>-12.2</c:v>
                </c:pt>
                <c:pt idx="188">
                  <c:v>-23.8</c:v>
                </c:pt>
                <c:pt idx="189">
                  <c:v>-35.5</c:v>
                </c:pt>
                <c:pt idx="190">
                  <c:v>-38.6</c:v>
                </c:pt>
                <c:pt idx="191">
                  <c:v>-26.1</c:v>
                </c:pt>
                <c:pt idx="192">
                  <c:v>-12.4</c:v>
                </c:pt>
                <c:pt idx="193">
                  <c:v>-2.74</c:v>
                </c:pt>
                <c:pt idx="194">
                  <c:v>9.2100000000000009</c:v>
                </c:pt>
                <c:pt idx="195">
                  <c:v>15.6</c:v>
                </c:pt>
                <c:pt idx="196">
                  <c:v>21.9</c:v>
                </c:pt>
                <c:pt idx="197">
                  <c:v>35.299999999999997</c:v>
                </c:pt>
                <c:pt idx="198">
                  <c:v>46.4</c:v>
                </c:pt>
                <c:pt idx="199">
                  <c:v>55.7</c:v>
                </c:pt>
                <c:pt idx="200">
                  <c:v>63.6</c:v>
                </c:pt>
                <c:pt idx="201">
                  <c:v>60.7</c:v>
                </c:pt>
                <c:pt idx="202">
                  <c:v>49.8</c:v>
                </c:pt>
                <c:pt idx="203">
                  <c:v>38.299999999999997</c:v>
                </c:pt>
                <c:pt idx="204">
                  <c:v>26.9</c:v>
                </c:pt>
                <c:pt idx="205">
                  <c:v>12.3</c:v>
                </c:pt>
                <c:pt idx="206">
                  <c:v>3.52</c:v>
                </c:pt>
                <c:pt idx="207">
                  <c:v>-5.62</c:v>
                </c:pt>
                <c:pt idx="208">
                  <c:v>-17.7</c:v>
                </c:pt>
                <c:pt idx="209">
                  <c:v>-27.2</c:v>
                </c:pt>
                <c:pt idx="210">
                  <c:v>-29.3</c:v>
                </c:pt>
                <c:pt idx="211">
                  <c:v>-23.5</c:v>
                </c:pt>
                <c:pt idx="212">
                  <c:v>-17.2</c:v>
                </c:pt>
                <c:pt idx="213">
                  <c:v>-0.94699999999999995</c:v>
                </c:pt>
                <c:pt idx="214">
                  <c:v>17.100000000000001</c:v>
                </c:pt>
                <c:pt idx="215">
                  <c:v>32.9</c:v>
                </c:pt>
                <c:pt idx="216">
                  <c:v>53.9</c:v>
                </c:pt>
                <c:pt idx="217">
                  <c:v>67</c:v>
                </c:pt>
                <c:pt idx="218">
                  <c:v>67.2</c:v>
                </c:pt>
                <c:pt idx="219">
                  <c:v>60.4</c:v>
                </c:pt>
                <c:pt idx="220">
                  <c:v>57.8</c:v>
                </c:pt>
                <c:pt idx="221">
                  <c:v>53.1</c:v>
                </c:pt>
                <c:pt idx="222">
                  <c:v>57.1</c:v>
                </c:pt>
                <c:pt idx="223">
                  <c:v>60.7</c:v>
                </c:pt>
                <c:pt idx="224">
                  <c:v>43.9</c:v>
                </c:pt>
                <c:pt idx="225">
                  <c:v>23.1</c:v>
                </c:pt>
                <c:pt idx="226">
                  <c:v>9.0299999999999994</c:v>
                </c:pt>
                <c:pt idx="227">
                  <c:v>1.92</c:v>
                </c:pt>
                <c:pt idx="228">
                  <c:v>11.8</c:v>
                </c:pt>
                <c:pt idx="229">
                  <c:v>23.6</c:v>
                </c:pt>
                <c:pt idx="230">
                  <c:v>27.9</c:v>
                </c:pt>
                <c:pt idx="231">
                  <c:v>26.2</c:v>
                </c:pt>
                <c:pt idx="232">
                  <c:v>16</c:v>
                </c:pt>
                <c:pt idx="233">
                  <c:v>-5.3</c:v>
                </c:pt>
                <c:pt idx="234">
                  <c:v>-26.9</c:v>
                </c:pt>
                <c:pt idx="235">
                  <c:v>-38</c:v>
                </c:pt>
                <c:pt idx="236">
                  <c:v>-34.5</c:v>
                </c:pt>
                <c:pt idx="237">
                  <c:v>-7.32</c:v>
                </c:pt>
                <c:pt idx="238">
                  <c:v>28.9</c:v>
                </c:pt>
                <c:pt idx="239">
                  <c:v>48.3</c:v>
                </c:pt>
                <c:pt idx="240">
                  <c:v>52.7</c:v>
                </c:pt>
                <c:pt idx="241">
                  <c:v>40.700000000000003</c:v>
                </c:pt>
                <c:pt idx="242">
                  <c:v>23.2</c:v>
                </c:pt>
                <c:pt idx="243">
                  <c:v>10.7</c:v>
                </c:pt>
                <c:pt idx="244">
                  <c:v>-8.3000000000000007</c:v>
                </c:pt>
                <c:pt idx="245">
                  <c:v>-27.1</c:v>
                </c:pt>
                <c:pt idx="246">
                  <c:v>-48.3</c:v>
                </c:pt>
                <c:pt idx="247">
                  <c:v>-55.2</c:v>
                </c:pt>
                <c:pt idx="248">
                  <c:v>-48.7</c:v>
                </c:pt>
                <c:pt idx="249">
                  <c:v>-35.200000000000003</c:v>
                </c:pt>
                <c:pt idx="250">
                  <c:v>-17.5</c:v>
                </c:pt>
                <c:pt idx="251">
                  <c:v>-13.1</c:v>
                </c:pt>
                <c:pt idx="252">
                  <c:v>-15.7</c:v>
                </c:pt>
                <c:pt idx="253">
                  <c:v>-14.2</c:v>
                </c:pt>
                <c:pt idx="254">
                  <c:v>-5.79</c:v>
                </c:pt>
                <c:pt idx="255">
                  <c:v>2.5499999999999998</c:v>
                </c:pt>
                <c:pt idx="256">
                  <c:v>13</c:v>
                </c:pt>
                <c:pt idx="257">
                  <c:v>22.4</c:v>
                </c:pt>
                <c:pt idx="258">
                  <c:v>24.6</c:v>
                </c:pt>
                <c:pt idx="259">
                  <c:v>19.600000000000001</c:v>
                </c:pt>
                <c:pt idx="260">
                  <c:v>21.3</c:v>
                </c:pt>
                <c:pt idx="261">
                  <c:v>23.3</c:v>
                </c:pt>
                <c:pt idx="262">
                  <c:v>8.8800000000000008</c:v>
                </c:pt>
                <c:pt idx="263">
                  <c:v>0.86</c:v>
                </c:pt>
                <c:pt idx="264">
                  <c:v>-7.82</c:v>
                </c:pt>
                <c:pt idx="265">
                  <c:v>-14.4</c:v>
                </c:pt>
                <c:pt idx="266">
                  <c:v>-10.3</c:v>
                </c:pt>
                <c:pt idx="267">
                  <c:v>0.60699999999999998</c:v>
                </c:pt>
                <c:pt idx="268">
                  <c:v>7.97</c:v>
                </c:pt>
                <c:pt idx="269">
                  <c:v>9.59</c:v>
                </c:pt>
                <c:pt idx="270">
                  <c:v>6.66</c:v>
                </c:pt>
                <c:pt idx="271">
                  <c:v>5.24</c:v>
                </c:pt>
                <c:pt idx="272">
                  <c:v>10.6</c:v>
                </c:pt>
                <c:pt idx="273">
                  <c:v>21.3</c:v>
                </c:pt>
                <c:pt idx="274">
                  <c:v>36.6</c:v>
                </c:pt>
                <c:pt idx="275">
                  <c:v>46.7</c:v>
                </c:pt>
                <c:pt idx="276">
                  <c:v>48.7</c:v>
                </c:pt>
                <c:pt idx="277">
                  <c:v>51.1</c:v>
                </c:pt>
                <c:pt idx="278">
                  <c:v>47.7</c:v>
                </c:pt>
                <c:pt idx="279">
                  <c:v>40</c:v>
                </c:pt>
                <c:pt idx="280">
                  <c:v>31.2</c:v>
                </c:pt>
                <c:pt idx="281">
                  <c:v>21.1</c:v>
                </c:pt>
                <c:pt idx="282">
                  <c:v>13</c:v>
                </c:pt>
                <c:pt idx="283">
                  <c:v>4.24</c:v>
                </c:pt>
                <c:pt idx="284">
                  <c:v>-7.85</c:v>
                </c:pt>
                <c:pt idx="285">
                  <c:v>-20.399999999999999</c:v>
                </c:pt>
                <c:pt idx="286">
                  <c:v>-28.3</c:v>
                </c:pt>
                <c:pt idx="287">
                  <c:v>-38</c:v>
                </c:pt>
                <c:pt idx="288">
                  <c:v>-32.700000000000003</c:v>
                </c:pt>
                <c:pt idx="289">
                  <c:v>-21.5</c:v>
                </c:pt>
                <c:pt idx="290">
                  <c:v>-8.69</c:v>
                </c:pt>
                <c:pt idx="291">
                  <c:v>3.91</c:v>
                </c:pt>
                <c:pt idx="292">
                  <c:v>17.600000000000001</c:v>
                </c:pt>
                <c:pt idx="293">
                  <c:v>26.6</c:v>
                </c:pt>
                <c:pt idx="294">
                  <c:v>21.2</c:v>
                </c:pt>
                <c:pt idx="295">
                  <c:v>9.3000000000000007</c:v>
                </c:pt>
                <c:pt idx="296">
                  <c:v>1.67</c:v>
                </c:pt>
                <c:pt idx="297">
                  <c:v>-4.47</c:v>
                </c:pt>
                <c:pt idx="298">
                  <c:v>-8.08</c:v>
                </c:pt>
                <c:pt idx="299">
                  <c:v>-5.87</c:v>
                </c:pt>
                <c:pt idx="300">
                  <c:v>-7.08</c:v>
                </c:pt>
                <c:pt idx="301">
                  <c:v>-10.3</c:v>
                </c:pt>
                <c:pt idx="302">
                  <c:v>-21.4</c:v>
                </c:pt>
                <c:pt idx="303">
                  <c:v>-23.4</c:v>
                </c:pt>
                <c:pt idx="304">
                  <c:v>-21</c:v>
                </c:pt>
                <c:pt idx="305">
                  <c:v>-17.100000000000001</c:v>
                </c:pt>
                <c:pt idx="306">
                  <c:v>-5.69</c:v>
                </c:pt>
                <c:pt idx="307">
                  <c:v>0.60599999999999998</c:v>
                </c:pt>
                <c:pt idx="308">
                  <c:v>1.9</c:v>
                </c:pt>
                <c:pt idx="309">
                  <c:v>-10</c:v>
                </c:pt>
                <c:pt idx="310">
                  <c:v>-25</c:v>
                </c:pt>
                <c:pt idx="311">
                  <c:v>-26.6</c:v>
                </c:pt>
                <c:pt idx="312">
                  <c:v>-18.8</c:v>
                </c:pt>
                <c:pt idx="313">
                  <c:v>0.191</c:v>
                </c:pt>
                <c:pt idx="314">
                  <c:v>11.5</c:v>
                </c:pt>
                <c:pt idx="315">
                  <c:v>2.66</c:v>
                </c:pt>
                <c:pt idx="316">
                  <c:v>-18.3</c:v>
                </c:pt>
                <c:pt idx="317">
                  <c:v>-34.9</c:v>
                </c:pt>
                <c:pt idx="318">
                  <c:v>-33.1</c:v>
                </c:pt>
                <c:pt idx="319">
                  <c:v>-16</c:v>
                </c:pt>
                <c:pt idx="320">
                  <c:v>5.59</c:v>
                </c:pt>
                <c:pt idx="321">
                  <c:v>21.7</c:v>
                </c:pt>
                <c:pt idx="322">
                  <c:v>31.7</c:v>
                </c:pt>
                <c:pt idx="323">
                  <c:v>33.5</c:v>
                </c:pt>
                <c:pt idx="324">
                  <c:v>27.7</c:v>
                </c:pt>
                <c:pt idx="325">
                  <c:v>25.3</c:v>
                </c:pt>
                <c:pt idx="326">
                  <c:v>20.6</c:v>
                </c:pt>
                <c:pt idx="327">
                  <c:v>14.2</c:v>
                </c:pt>
                <c:pt idx="328">
                  <c:v>9.84</c:v>
                </c:pt>
                <c:pt idx="329">
                  <c:v>12</c:v>
                </c:pt>
                <c:pt idx="330">
                  <c:v>9.8800000000000008</c:v>
                </c:pt>
                <c:pt idx="331">
                  <c:v>8.74</c:v>
                </c:pt>
                <c:pt idx="332">
                  <c:v>9.68</c:v>
                </c:pt>
                <c:pt idx="333">
                  <c:v>2.12</c:v>
                </c:pt>
                <c:pt idx="334">
                  <c:v>-0.89600000000000002</c:v>
                </c:pt>
                <c:pt idx="335">
                  <c:v>-5.58</c:v>
                </c:pt>
                <c:pt idx="336">
                  <c:v>-12.4</c:v>
                </c:pt>
                <c:pt idx="337">
                  <c:v>-8.41</c:v>
                </c:pt>
                <c:pt idx="338">
                  <c:v>-5.87</c:v>
                </c:pt>
                <c:pt idx="339">
                  <c:v>1.99</c:v>
                </c:pt>
                <c:pt idx="340">
                  <c:v>22.8</c:v>
                </c:pt>
                <c:pt idx="341">
                  <c:v>39.799999999999997</c:v>
                </c:pt>
                <c:pt idx="342">
                  <c:v>60.2</c:v>
                </c:pt>
                <c:pt idx="343">
                  <c:v>75.3</c:v>
                </c:pt>
                <c:pt idx="344">
                  <c:v>85.1</c:v>
                </c:pt>
                <c:pt idx="345">
                  <c:v>86.9</c:v>
                </c:pt>
                <c:pt idx="346">
                  <c:v>79.5</c:v>
                </c:pt>
                <c:pt idx="347">
                  <c:v>71.400000000000006</c:v>
                </c:pt>
                <c:pt idx="348">
                  <c:v>64.8</c:v>
                </c:pt>
                <c:pt idx="349">
                  <c:v>63.2</c:v>
                </c:pt>
                <c:pt idx="350">
                  <c:v>68.099999999999994</c:v>
                </c:pt>
                <c:pt idx="351">
                  <c:v>83.2</c:v>
                </c:pt>
                <c:pt idx="352">
                  <c:v>94.8</c:v>
                </c:pt>
                <c:pt idx="353">
                  <c:v>102</c:v>
                </c:pt>
                <c:pt idx="354">
                  <c:v>110</c:v>
                </c:pt>
                <c:pt idx="355">
                  <c:v>116</c:v>
                </c:pt>
                <c:pt idx="356">
                  <c:v>120</c:v>
                </c:pt>
                <c:pt idx="357">
                  <c:v>123</c:v>
                </c:pt>
                <c:pt idx="358">
                  <c:v>116</c:v>
                </c:pt>
                <c:pt idx="359">
                  <c:v>111</c:v>
                </c:pt>
                <c:pt idx="360">
                  <c:v>121</c:v>
                </c:pt>
                <c:pt idx="361">
                  <c:v>142</c:v>
                </c:pt>
                <c:pt idx="362">
                  <c:v>160</c:v>
                </c:pt>
                <c:pt idx="363">
                  <c:v>162</c:v>
                </c:pt>
                <c:pt idx="364">
                  <c:v>160</c:v>
                </c:pt>
                <c:pt idx="365">
                  <c:v>146</c:v>
                </c:pt>
                <c:pt idx="366">
                  <c:v>131</c:v>
                </c:pt>
                <c:pt idx="367">
                  <c:v>134</c:v>
                </c:pt>
                <c:pt idx="368">
                  <c:v>137</c:v>
                </c:pt>
                <c:pt idx="369">
                  <c:v>146</c:v>
                </c:pt>
                <c:pt idx="370">
                  <c:v>170</c:v>
                </c:pt>
                <c:pt idx="371">
                  <c:v>193</c:v>
                </c:pt>
                <c:pt idx="372">
                  <c:v>205</c:v>
                </c:pt>
                <c:pt idx="373">
                  <c:v>209</c:v>
                </c:pt>
                <c:pt idx="374">
                  <c:v>209</c:v>
                </c:pt>
                <c:pt idx="375">
                  <c:v>216</c:v>
                </c:pt>
                <c:pt idx="376">
                  <c:v>222</c:v>
                </c:pt>
                <c:pt idx="377">
                  <c:v>229</c:v>
                </c:pt>
                <c:pt idx="378">
                  <c:v>239</c:v>
                </c:pt>
                <c:pt idx="379">
                  <c:v>236</c:v>
                </c:pt>
                <c:pt idx="380">
                  <c:v>231</c:v>
                </c:pt>
                <c:pt idx="381">
                  <c:v>228</c:v>
                </c:pt>
                <c:pt idx="382">
                  <c:v>214</c:v>
                </c:pt>
                <c:pt idx="383">
                  <c:v>204</c:v>
                </c:pt>
                <c:pt idx="384">
                  <c:v>202</c:v>
                </c:pt>
                <c:pt idx="385">
                  <c:v>198</c:v>
                </c:pt>
                <c:pt idx="386">
                  <c:v>210</c:v>
                </c:pt>
                <c:pt idx="387">
                  <c:v>227</c:v>
                </c:pt>
                <c:pt idx="388">
                  <c:v>248</c:v>
                </c:pt>
                <c:pt idx="389">
                  <c:v>268</c:v>
                </c:pt>
                <c:pt idx="390">
                  <c:v>271</c:v>
                </c:pt>
                <c:pt idx="391">
                  <c:v>274</c:v>
                </c:pt>
                <c:pt idx="392">
                  <c:v>265</c:v>
                </c:pt>
                <c:pt idx="393">
                  <c:v>256</c:v>
                </c:pt>
                <c:pt idx="394">
                  <c:v>258</c:v>
                </c:pt>
                <c:pt idx="395">
                  <c:v>254</c:v>
                </c:pt>
                <c:pt idx="396">
                  <c:v>254</c:v>
                </c:pt>
                <c:pt idx="397">
                  <c:v>266</c:v>
                </c:pt>
                <c:pt idx="398">
                  <c:v>275</c:v>
                </c:pt>
                <c:pt idx="399">
                  <c:v>284</c:v>
                </c:pt>
                <c:pt idx="400">
                  <c:v>279</c:v>
                </c:pt>
                <c:pt idx="401">
                  <c:v>265</c:v>
                </c:pt>
                <c:pt idx="402">
                  <c:v>258</c:v>
                </c:pt>
                <c:pt idx="403">
                  <c:v>252</c:v>
                </c:pt>
                <c:pt idx="404">
                  <c:v>260</c:v>
                </c:pt>
                <c:pt idx="405">
                  <c:v>276</c:v>
                </c:pt>
                <c:pt idx="406">
                  <c:v>278</c:v>
                </c:pt>
                <c:pt idx="407">
                  <c:v>272</c:v>
                </c:pt>
                <c:pt idx="408">
                  <c:v>261</c:v>
                </c:pt>
                <c:pt idx="409">
                  <c:v>250</c:v>
                </c:pt>
                <c:pt idx="410">
                  <c:v>247</c:v>
                </c:pt>
                <c:pt idx="411">
                  <c:v>256</c:v>
                </c:pt>
                <c:pt idx="412">
                  <c:v>261</c:v>
                </c:pt>
                <c:pt idx="413">
                  <c:v>260</c:v>
                </c:pt>
                <c:pt idx="414">
                  <c:v>264</c:v>
                </c:pt>
                <c:pt idx="415">
                  <c:v>260</c:v>
                </c:pt>
                <c:pt idx="416">
                  <c:v>256</c:v>
                </c:pt>
                <c:pt idx="417">
                  <c:v>253</c:v>
                </c:pt>
                <c:pt idx="418">
                  <c:v>239</c:v>
                </c:pt>
                <c:pt idx="419">
                  <c:v>231</c:v>
                </c:pt>
                <c:pt idx="420">
                  <c:v>225</c:v>
                </c:pt>
                <c:pt idx="421">
                  <c:v>217</c:v>
                </c:pt>
                <c:pt idx="422">
                  <c:v>214</c:v>
                </c:pt>
                <c:pt idx="423">
                  <c:v>215</c:v>
                </c:pt>
                <c:pt idx="424">
                  <c:v>219</c:v>
                </c:pt>
                <c:pt idx="425">
                  <c:v>222</c:v>
                </c:pt>
                <c:pt idx="426">
                  <c:v>227</c:v>
                </c:pt>
                <c:pt idx="427">
                  <c:v>218</c:v>
                </c:pt>
                <c:pt idx="428">
                  <c:v>213</c:v>
                </c:pt>
                <c:pt idx="429">
                  <c:v>214</c:v>
                </c:pt>
                <c:pt idx="430">
                  <c:v>220</c:v>
                </c:pt>
                <c:pt idx="431">
                  <c:v>232</c:v>
                </c:pt>
                <c:pt idx="432">
                  <c:v>245</c:v>
                </c:pt>
                <c:pt idx="433">
                  <c:v>241</c:v>
                </c:pt>
                <c:pt idx="434">
                  <c:v>223</c:v>
                </c:pt>
                <c:pt idx="435">
                  <c:v>212</c:v>
                </c:pt>
                <c:pt idx="436">
                  <c:v>209</c:v>
                </c:pt>
                <c:pt idx="437">
                  <c:v>216</c:v>
                </c:pt>
                <c:pt idx="438">
                  <c:v>221</c:v>
                </c:pt>
                <c:pt idx="439">
                  <c:v>203</c:v>
                </c:pt>
                <c:pt idx="440">
                  <c:v>180</c:v>
                </c:pt>
                <c:pt idx="441">
                  <c:v>160</c:v>
                </c:pt>
                <c:pt idx="442">
                  <c:v>150</c:v>
                </c:pt>
                <c:pt idx="443">
                  <c:v>157</c:v>
                </c:pt>
                <c:pt idx="444">
                  <c:v>156</c:v>
                </c:pt>
                <c:pt idx="445">
                  <c:v>148</c:v>
                </c:pt>
                <c:pt idx="446">
                  <c:v>143</c:v>
                </c:pt>
                <c:pt idx="447">
                  <c:v>137</c:v>
                </c:pt>
                <c:pt idx="448">
                  <c:v>142</c:v>
                </c:pt>
                <c:pt idx="449">
                  <c:v>161</c:v>
                </c:pt>
                <c:pt idx="450">
                  <c:v>177</c:v>
                </c:pt>
                <c:pt idx="451">
                  <c:v>190</c:v>
                </c:pt>
                <c:pt idx="452">
                  <c:v>196</c:v>
                </c:pt>
                <c:pt idx="453">
                  <c:v>187</c:v>
                </c:pt>
                <c:pt idx="454">
                  <c:v>176</c:v>
                </c:pt>
                <c:pt idx="455">
                  <c:v>157</c:v>
                </c:pt>
                <c:pt idx="456">
                  <c:v>141</c:v>
                </c:pt>
                <c:pt idx="457">
                  <c:v>135</c:v>
                </c:pt>
                <c:pt idx="458">
                  <c:v>139</c:v>
                </c:pt>
                <c:pt idx="459">
                  <c:v>152</c:v>
                </c:pt>
                <c:pt idx="460">
                  <c:v>146</c:v>
                </c:pt>
                <c:pt idx="461">
                  <c:v>141</c:v>
                </c:pt>
                <c:pt idx="462">
                  <c:v>123</c:v>
                </c:pt>
                <c:pt idx="463">
                  <c:v>99.8</c:v>
                </c:pt>
                <c:pt idx="464">
                  <c:v>93.8</c:v>
                </c:pt>
                <c:pt idx="465">
                  <c:v>80.5</c:v>
                </c:pt>
                <c:pt idx="466">
                  <c:v>73.8</c:v>
                </c:pt>
                <c:pt idx="467">
                  <c:v>77.8</c:v>
                </c:pt>
                <c:pt idx="468">
                  <c:v>80.400000000000006</c:v>
                </c:pt>
                <c:pt idx="469">
                  <c:v>85.9</c:v>
                </c:pt>
                <c:pt idx="470">
                  <c:v>93.5</c:v>
                </c:pt>
                <c:pt idx="471">
                  <c:v>98.3</c:v>
                </c:pt>
                <c:pt idx="472">
                  <c:v>106</c:v>
                </c:pt>
                <c:pt idx="473">
                  <c:v>131</c:v>
                </c:pt>
                <c:pt idx="474">
                  <c:v>145</c:v>
                </c:pt>
                <c:pt idx="475">
                  <c:v>146</c:v>
                </c:pt>
                <c:pt idx="476">
                  <c:v>134</c:v>
                </c:pt>
                <c:pt idx="477">
                  <c:v>111</c:v>
                </c:pt>
                <c:pt idx="478">
                  <c:v>100</c:v>
                </c:pt>
                <c:pt idx="479">
                  <c:v>103</c:v>
                </c:pt>
                <c:pt idx="480">
                  <c:v>116</c:v>
                </c:pt>
                <c:pt idx="481">
                  <c:v>130</c:v>
                </c:pt>
                <c:pt idx="482">
                  <c:v>142</c:v>
                </c:pt>
                <c:pt idx="483">
                  <c:v>142</c:v>
                </c:pt>
                <c:pt idx="484">
                  <c:v>135</c:v>
                </c:pt>
                <c:pt idx="485">
                  <c:v>116</c:v>
                </c:pt>
                <c:pt idx="486">
                  <c:v>93.8</c:v>
                </c:pt>
                <c:pt idx="487">
                  <c:v>77.7</c:v>
                </c:pt>
                <c:pt idx="488">
                  <c:v>74.900000000000006</c:v>
                </c:pt>
                <c:pt idx="489">
                  <c:v>80.3</c:v>
                </c:pt>
                <c:pt idx="490">
                  <c:v>93.8</c:v>
                </c:pt>
                <c:pt idx="491">
                  <c:v>112</c:v>
                </c:pt>
                <c:pt idx="492">
                  <c:v>123</c:v>
                </c:pt>
                <c:pt idx="493">
                  <c:v>129</c:v>
                </c:pt>
                <c:pt idx="494">
                  <c:v>125</c:v>
                </c:pt>
                <c:pt idx="495">
                  <c:v>115</c:v>
                </c:pt>
                <c:pt idx="496">
                  <c:v>103</c:v>
                </c:pt>
                <c:pt idx="497">
                  <c:v>94.4</c:v>
                </c:pt>
                <c:pt idx="498">
                  <c:v>80.400000000000006</c:v>
                </c:pt>
                <c:pt idx="499">
                  <c:v>70.900000000000006</c:v>
                </c:pt>
                <c:pt idx="500">
                  <c:v>68.3</c:v>
                </c:pt>
                <c:pt idx="501">
                  <c:v>64</c:v>
                </c:pt>
                <c:pt idx="502">
                  <c:v>69.099999999999994</c:v>
                </c:pt>
                <c:pt idx="503">
                  <c:v>69.099999999999994</c:v>
                </c:pt>
                <c:pt idx="504">
                  <c:v>68.2</c:v>
                </c:pt>
                <c:pt idx="505">
                  <c:v>67.5</c:v>
                </c:pt>
                <c:pt idx="506">
                  <c:v>64.900000000000006</c:v>
                </c:pt>
                <c:pt idx="507">
                  <c:v>60.3</c:v>
                </c:pt>
                <c:pt idx="508">
                  <c:v>51.3</c:v>
                </c:pt>
                <c:pt idx="509">
                  <c:v>46</c:v>
                </c:pt>
                <c:pt idx="510">
                  <c:v>45.3</c:v>
                </c:pt>
                <c:pt idx="511">
                  <c:v>45.1</c:v>
                </c:pt>
                <c:pt idx="512">
                  <c:v>40.700000000000003</c:v>
                </c:pt>
                <c:pt idx="513">
                  <c:v>29</c:v>
                </c:pt>
                <c:pt idx="514">
                  <c:v>15.5</c:v>
                </c:pt>
                <c:pt idx="515">
                  <c:v>0.97199999999999998</c:v>
                </c:pt>
                <c:pt idx="516">
                  <c:v>-8.25</c:v>
                </c:pt>
                <c:pt idx="517">
                  <c:v>0.85</c:v>
                </c:pt>
                <c:pt idx="518">
                  <c:v>19.600000000000001</c:v>
                </c:pt>
                <c:pt idx="519">
                  <c:v>37.6</c:v>
                </c:pt>
                <c:pt idx="520">
                  <c:v>58.7</c:v>
                </c:pt>
                <c:pt idx="521">
                  <c:v>53.6</c:v>
                </c:pt>
                <c:pt idx="522">
                  <c:v>31.5</c:v>
                </c:pt>
                <c:pt idx="523">
                  <c:v>13.5</c:v>
                </c:pt>
                <c:pt idx="524">
                  <c:v>-10.4</c:v>
                </c:pt>
                <c:pt idx="525">
                  <c:v>-15.9</c:v>
                </c:pt>
                <c:pt idx="526">
                  <c:v>6.33</c:v>
                </c:pt>
                <c:pt idx="527">
                  <c:v>31.2</c:v>
                </c:pt>
                <c:pt idx="528">
                  <c:v>54.8</c:v>
                </c:pt>
                <c:pt idx="529">
                  <c:v>55.5</c:v>
                </c:pt>
                <c:pt idx="530">
                  <c:v>38.6</c:v>
                </c:pt>
                <c:pt idx="531">
                  <c:v>30.8</c:v>
                </c:pt>
                <c:pt idx="532">
                  <c:v>31.9</c:v>
                </c:pt>
                <c:pt idx="533">
                  <c:v>49</c:v>
                </c:pt>
                <c:pt idx="534">
                  <c:v>61.8</c:v>
                </c:pt>
                <c:pt idx="535">
                  <c:v>65.5</c:v>
                </c:pt>
                <c:pt idx="536">
                  <c:v>66.599999999999994</c:v>
                </c:pt>
                <c:pt idx="537">
                  <c:v>70.599999999999994</c:v>
                </c:pt>
                <c:pt idx="538">
                  <c:v>78.400000000000006</c:v>
                </c:pt>
                <c:pt idx="539">
                  <c:v>81.400000000000006</c:v>
                </c:pt>
                <c:pt idx="540">
                  <c:v>73.7</c:v>
                </c:pt>
                <c:pt idx="541">
                  <c:v>63</c:v>
                </c:pt>
                <c:pt idx="542">
                  <c:v>57.6</c:v>
                </c:pt>
                <c:pt idx="543">
                  <c:v>63.5</c:v>
                </c:pt>
                <c:pt idx="544">
                  <c:v>69.400000000000006</c:v>
                </c:pt>
                <c:pt idx="545">
                  <c:v>63</c:v>
                </c:pt>
                <c:pt idx="546">
                  <c:v>53.9</c:v>
                </c:pt>
                <c:pt idx="547">
                  <c:v>48.9</c:v>
                </c:pt>
                <c:pt idx="548">
                  <c:v>58.9</c:v>
                </c:pt>
                <c:pt idx="549">
                  <c:v>70.2</c:v>
                </c:pt>
                <c:pt idx="550">
                  <c:v>67.900000000000006</c:v>
                </c:pt>
                <c:pt idx="551">
                  <c:v>57.6</c:v>
                </c:pt>
                <c:pt idx="552">
                  <c:v>45.1</c:v>
                </c:pt>
                <c:pt idx="553">
                  <c:v>41.6</c:v>
                </c:pt>
                <c:pt idx="554">
                  <c:v>43.4</c:v>
                </c:pt>
                <c:pt idx="555">
                  <c:v>48.3</c:v>
                </c:pt>
                <c:pt idx="556">
                  <c:v>50.3</c:v>
                </c:pt>
                <c:pt idx="557">
                  <c:v>62.7</c:v>
                </c:pt>
                <c:pt idx="558">
                  <c:v>63.9</c:v>
                </c:pt>
                <c:pt idx="559">
                  <c:v>56.3</c:v>
                </c:pt>
                <c:pt idx="560">
                  <c:v>50.1</c:v>
                </c:pt>
                <c:pt idx="561">
                  <c:v>38.299999999999997</c:v>
                </c:pt>
                <c:pt idx="562">
                  <c:v>41.4</c:v>
                </c:pt>
                <c:pt idx="563">
                  <c:v>37</c:v>
                </c:pt>
                <c:pt idx="564">
                  <c:v>33</c:v>
                </c:pt>
                <c:pt idx="565">
                  <c:v>24.8</c:v>
                </c:pt>
                <c:pt idx="566">
                  <c:v>20.399999999999999</c:v>
                </c:pt>
                <c:pt idx="567">
                  <c:v>44.5</c:v>
                </c:pt>
              </c:numCache>
            </c:numRef>
          </c:val>
          <c:smooth val="0"/>
          <c:extLst>
            <c:ext xmlns:c16="http://schemas.microsoft.com/office/drawing/2014/chart" uri="{C3380CC4-5D6E-409C-BE32-E72D297353CC}">
              <c16:uniqueId val="{00000003-4F8E-B848-8B05-B778D2A4C3D2}"/>
            </c:ext>
          </c:extLst>
        </c:ser>
        <c:ser>
          <c:idx val="6"/>
          <c:order val="4"/>
          <c:tx>
            <c:strRef>
              <c:f>'I4'!$G$1</c:f>
              <c:strCache>
                <c:ptCount val="1"/>
                <c:pt idx="0">
                  <c:v>72 hours</c:v>
                </c:pt>
              </c:strCache>
            </c:strRef>
          </c:tx>
          <c:spPr>
            <a:ln w="28575" cap="rnd">
              <a:solidFill>
                <a:schemeClr val="accent1"/>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'I4'!$G$800:$G$1367</c:f>
              <c:numCache>
                <c:formatCode>General</c:formatCode>
                <c:ptCount val="568"/>
                <c:pt idx="0">
                  <c:v>-241</c:v>
                </c:pt>
                <c:pt idx="1">
                  <c:v>-237</c:v>
                </c:pt>
                <c:pt idx="2">
                  <c:v>-240</c:v>
                </c:pt>
                <c:pt idx="3">
                  <c:v>-248</c:v>
                </c:pt>
                <c:pt idx="4">
                  <c:v>-246</c:v>
                </c:pt>
                <c:pt idx="5">
                  <c:v>-244</c:v>
                </c:pt>
                <c:pt idx="6">
                  <c:v>-249</c:v>
                </c:pt>
                <c:pt idx="7">
                  <c:v>-243</c:v>
                </c:pt>
                <c:pt idx="8">
                  <c:v>-240</c:v>
                </c:pt>
                <c:pt idx="9">
                  <c:v>-249</c:v>
                </c:pt>
                <c:pt idx="10">
                  <c:v>-252</c:v>
                </c:pt>
                <c:pt idx="11">
                  <c:v>-251</c:v>
                </c:pt>
                <c:pt idx="12">
                  <c:v>-253</c:v>
                </c:pt>
                <c:pt idx="13">
                  <c:v>-253</c:v>
                </c:pt>
                <c:pt idx="14">
                  <c:v>-253</c:v>
                </c:pt>
                <c:pt idx="15">
                  <c:v>-254</c:v>
                </c:pt>
                <c:pt idx="16">
                  <c:v>-257</c:v>
                </c:pt>
                <c:pt idx="17">
                  <c:v>-255</c:v>
                </c:pt>
                <c:pt idx="18">
                  <c:v>-250</c:v>
                </c:pt>
                <c:pt idx="19">
                  <c:v>-244</c:v>
                </c:pt>
                <c:pt idx="20">
                  <c:v>-238</c:v>
                </c:pt>
                <c:pt idx="21">
                  <c:v>-232</c:v>
                </c:pt>
                <c:pt idx="22">
                  <c:v>-229</c:v>
                </c:pt>
                <c:pt idx="23">
                  <c:v>-226</c:v>
                </c:pt>
                <c:pt idx="24">
                  <c:v>-224</c:v>
                </c:pt>
                <c:pt idx="25">
                  <c:v>-225</c:v>
                </c:pt>
                <c:pt idx="26">
                  <c:v>-235</c:v>
                </c:pt>
                <c:pt idx="27">
                  <c:v>-244</c:v>
                </c:pt>
                <c:pt idx="28">
                  <c:v>-251</c:v>
                </c:pt>
                <c:pt idx="29">
                  <c:v>-247</c:v>
                </c:pt>
                <c:pt idx="30">
                  <c:v>-233</c:v>
                </c:pt>
                <c:pt idx="31">
                  <c:v>-212</c:v>
                </c:pt>
                <c:pt idx="32">
                  <c:v>-197</c:v>
                </c:pt>
                <c:pt idx="33">
                  <c:v>-189</c:v>
                </c:pt>
                <c:pt idx="34">
                  <c:v>-198</c:v>
                </c:pt>
                <c:pt idx="35">
                  <c:v>-212</c:v>
                </c:pt>
                <c:pt idx="36">
                  <c:v>-228</c:v>
                </c:pt>
                <c:pt idx="37">
                  <c:v>-239</c:v>
                </c:pt>
                <c:pt idx="38">
                  <c:v>-242</c:v>
                </c:pt>
                <c:pt idx="39">
                  <c:v>-237</c:v>
                </c:pt>
                <c:pt idx="40">
                  <c:v>-227</c:v>
                </c:pt>
                <c:pt idx="41">
                  <c:v>-221</c:v>
                </c:pt>
                <c:pt idx="42">
                  <c:v>-221</c:v>
                </c:pt>
                <c:pt idx="43">
                  <c:v>-221</c:v>
                </c:pt>
                <c:pt idx="44">
                  <c:v>-221</c:v>
                </c:pt>
                <c:pt idx="45">
                  <c:v>-217</c:v>
                </c:pt>
                <c:pt idx="46">
                  <c:v>-208</c:v>
                </c:pt>
                <c:pt idx="47">
                  <c:v>-208</c:v>
                </c:pt>
                <c:pt idx="48">
                  <c:v>-208</c:v>
                </c:pt>
                <c:pt idx="49">
                  <c:v>-200</c:v>
                </c:pt>
                <c:pt idx="50">
                  <c:v>-195</c:v>
                </c:pt>
                <c:pt idx="51">
                  <c:v>-184</c:v>
                </c:pt>
                <c:pt idx="52">
                  <c:v>-172</c:v>
                </c:pt>
                <c:pt idx="53">
                  <c:v>-169</c:v>
                </c:pt>
                <c:pt idx="54">
                  <c:v>-173</c:v>
                </c:pt>
                <c:pt idx="55">
                  <c:v>-185</c:v>
                </c:pt>
                <c:pt idx="56">
                  <c:v>-198</c:v>
                </c:pt>
                <c:pt idx="57">
                  <c:v>-208</c:v>
                </c:pt>
                <c:pt idx="58">
                  <c:v>-217</c:v>
                </c:pt>
                <c:pt idx="59">
                  <c:v>-221</c:v>
                </c:pt>
                <c:pt idx="60">
                  <c:v>-209</c:v>
                </c:pt>
                <c:pt idx="61">
                  <c:v>-197</c:v>
                </c:pt>
                <c:pt idx="62">
                  <c:v>-181</c:v>
                </c:pt>
                <c:pt idx="63">
                  <c:v>-168</c:v>
                </c:pt>
                <c:pt idx="64">
                  <c:v>-167</c:v>
                </c:pt>
                <c:pt idx="65">
                  <c:v>-165</c:v>
                </c:pt>
                <c:pt idx="66">
                  <c:v>-162</c:v>
                </c:pt>
                <c:pt idx="67">
                  <c:v>-164</c:v>
                </c:pt>
                <c:pt idx="68">
                  <c:v>-160</c:v>
                </c:pt>
                <c:pt idx="69">
                  <c:v>-153</c:v>
                </c:pt>
                <c:pt idx="70">
                  <c:v>-150</c:v>
                </c:pt>
                <c:pt idx="71">
                  <c:v>-146</c:v>
                </c:pt>
                <c:pt idx="72">
                  <c:v>-136</c:v>
                </c:pt>
                <c:pt idx="73">
                  <c:v>-123</c:v>
                </c:pt>
                <c:pt idx="74">
                  <c:v>-110</c:v>
                </c:pt>
                <c:pt idx="75">
                  <c:v>-103</c:v>
                </c:pt>
                <c:pt idx="76">
                  <c:v>-104</c:v>
                </c:pt>
                <c:pt idx="77">
                  <c:v>-114</c:v>
                </c:pt>
                <c:pt idx="78">
                  <c:v>-130</c:v>
                </c:pt>
                <c:pt idx="79">
                  <c:v>-146</c:v>
                </c:pt>
                <c:pt idx="80">
                  <c:v>-158</c:v>
                </c:pt>
                <c:pt idx="81">
                  <c:v>-170</c:v>
                </c:pt>
                <c:pt idx="82">
                  <c:v>-180</c:v>
                </c:pt>
                <c:pt idx="83">
                  <c:v>-171</c:v>
                </c:pt>
                <c:pt idx="84">
                  <c:v>-162</c:v>
                </c:pt>
                <c:pt idx="85">
                  <c:v>-149</c:v>
                </c:pt>
                <c:pt idx="86">
                  <c:v>-137</c:v>
                </c:pt>
                <c:pt idx="87">
                  <c:v>-139</c:v>
                </c:pt>
                <c:pt idx="88">
                  <c:v>-148</c:v>
                </c:pt>
                <c:pt idx="89">
                  <c:v>-161</c:v>
                </c:pt>
                <c:pt idx="90">
                  <c:v>-166</c:v>
                </c:pt>
                <c:pt idx="91">
                  <c:v>-163</c:v>
                </c:pt>
                <c:pt idx="92">
                  <c:v>-156</c:v>
                </c:pt>
                <c:pt idx="93">
                  <c:v>-139</c:v>
                </c:pt>
                <c:pt idx="94">
                  <c:v>-122</c:v>
                </c:pt>
                <c:pt idx="95">
                  <c:v>-115</c:v>
                </c:pt>
                <c:pt idx="96">
                  <c:v>-108</c:v>
                </c:pt>
                <c:pt idx="97">
                  <c:v>-107</c:v>
                </c:pt>
                <c:pt idx="98">
                  <c:v>-121</c:v>
                </c:pt>
                <c:pt idx="99">
                  <c:v>-126</c:v>
                </c:pt>
                <c:pt idx="100">
                  <c:v>-125</c:v>
                </c:pt>
                <c:pt idx="101">
                  <c:v>-129</c:v>
                </c:pt>
                <c:pt idx="102">
                  <c:v>-126</c:v>
                </c:pt>
                <c:pt idx="103">
                  <c:v>-119</c:v>
                </c:pt>
                <c:pt idx="104">
                  <c:v>-116</c:v>
                </c:pt>
                <c:pt idx="105">
                  <c:v>-107</c:v>
                </c:pt>
                <c:pt idx="106">
                  <c:v>-96</c:v>
                </c:pt>
                <c:pt idx="107">
                  <c:v>-94.9</c:v>
                </c:pt>
                <c:pt idx="108">
                  <c:v>-101</c:v>
                </c:pt>
                <c:pt idx="109">
                  <c:v>-113</c:v>
                </c:pt>
                <c:pt idx="110">
                  <c:v>-127</c:v>
                </c:pt>
                <c:pt idx="111">
                  <c:v>-140</c:v>
                </c:pt>
                <c:pt idx="112">
                  <c:v>-147</c:v>
                </c:pt>
                <c:pt idx="113">
                  <c:v>-147</c:v>
                </c:pt>
                <c:pt idx="114">
                  <c:v>-142</c:v>
                </c:pt>
                <c:pt idx="115">
                  <c:v>-138</c:v>
                </c:pt>
                <c:pt idx="116">
                  <c:v>-131</c:v>
                </c:pt>
                <c:pt idx="117">
                  <c:v>-125</c:v>
                </c:pt>
                <c:pt idx="118">
                  <c:v>-121</c:v>
                </c:pt>
                <c:pt idx="119">
                  <c:v>-114</c:v>
                </c:pt>
                <c:pt idx="120">
                  <c:v>-112</c:v>
                </c:pt>
                <c:pt idx="121">
                  <c:v>-119</c:v>
                </c:pt>
                <c:pt idx="122">
                  <c:v>-132</c:v>
                </c:pt>
                <c:pt idx="123">
                  <c:v>-143</c:v>
                </c:pt>
                <c:pt idx="124">
                  <c:v>-150</c:v>
                </c:pt>
                <c:pt idx="125">
                  <c:v>-151</c:v>
                </c:pt>
                <c:pt idx="126">
                  <c:v>-140</c:v>
                </c:pt>
                <c:pt idx="127">
                  <c:v>-130</c:v>
                </c:pt>
                <c:pt idx="128">
                  <c:v>-126</c:v>
                </c:pt>
                <c:pt idx="129">
                  <c:v>-122</c:v>
                </c:pt>
                <c:pt idx="130">
                  <c:v>-121</c:v>
                </c:pt>
                <c:pt idx="131">
                  <c:v>-120</c:v>
                </c:pt>
                <c:pt idx="132">
                  <c:v>-117</c:v>
                </c:pt>
                <c:pt idx="133">
                  <c:v>-111</c:v>
                </c:pt>
                <c:pt idx="134">
                  <c:v>-97.3</c:v>
                </c:pt>
                <c:pt idx="135">
                  <c:v>-85.5</c:v>
                </c:pt>
                <c:pt idx="136">
                  <c:v>-77</c:v>
                </c:pt>
                <c:pt idx="137">
                  <c:v>-78.3</c:v>
                </c:pt>
                <c:pt idx="138">
                  <c:v>-87.1</c:v>
                </c:pt>
                <c:pt idx="139">
                  <c:v>-94</c:v>
                </c:pt>
                <c:pt idx="140">
                  <c:v>-98.2</c:v>
                </c:pt>
                <c:pt idx="141">
                  <c:v>-94.7</c:v>
                </c:pt>
                <c:pt idx="142">
                  <c:v>-89.6</c:v>
                </c:pt>
                <c:pt idx="143">
                  <c:v>-88.4</c:v>
                </c:pt>
                <c:pt idx="144">
                  <c:v>-90</c:v>
                </c:pt>
                <c:pt idx="145">
                  <c:v>-94</c:v>
                </c:pt>
                <c:pt idx="146">
                  <c:v>-96.7</c:v>
                </c:pt>
                <c:pt idx="147">
                  <c:v>-101</c:v>
                </c:pt>
                <c:pt idx="148">
                  <c:v>-107</c:v>
                </c:pt>
                <c:pt idx="149">
                  <c:v>-114</c:v>
                </c:pt>
                <c:pt idx="150">
                  <c:v>-124</c:v>
                </c:pt>
                <c:pt idx="151">
                  <c:v>-132</c:v>
                </c:pt>
                <c:pt idx="152">
                  <c:v>-135</c:v>
                </c:pt>
                <c:pt idx="153">
                  <c:v>-135</c:v>
                </c:pt>
                <c:pt idx="154">
                  <c:v>-132</c:v>
                </c:pt>
                <c:pt idx="155">
                  <c:v>-128</c:v>
                </c:pt>
                <c:pt idx="156">
                  <c:v>-122</c:v>
                </c:pt>
                <c:pt idx="157">
                  <c:v>-117</c:v>
                </c:pt>
                <c:pt idx="158">
                  <c:v>-118</c:v>
                </c:pt>
                <c:pt idx="159">
                  <c:v>-123</c:v>
                </c:pt>
                <c:pt idx="160">
                  <c:v>-135</c:v>
                </c:pt>
                <c:pt idx="161">
                  <c:v>-143</c:v>
                </c:pt>
                <c:pt idx="162">
                  <c:v>-141</c:v>
                </c:pt>
                <c:pt idx="163">
                  <c:v>-139</c:v>
                </c:pt>
                <c:pt idx="164">
                  <c:v>-131</c:v>
                </c:pt>
                <c:pt idx="165">
                  <c:v>-125</c:v>
                </c:pt>
                <c:pt idx="166">
                  <c:v>-125</c:v>
                </c:pt>
                <c:pt idx="167">
                  <c:v>-125</c:v>
                </c:pt>
                <c:pt idx="168">
                  <c:v>-121</c:v>
                </c:pt>
                <c:pt idx="169">
                  <c:v>-119</c:v>
                </c:pt>
                <c:pt idx="170">
                  <c:v>-121</c:v>
                </c:pt>
                <c:pt idx="171">
                  <c:v>-132</c:v>
                </c:pt>
                <c:pt idx="172">
                  <c:v>-147</c:v>
                </c:pt>
                <c:pt idx="173">
                  <c:v>-161</c:v>
                </c:pt>
                <c:pt idx="174">
                  <c:v>-167</c:v>
                </c:pt>
                <c:pt idx="175">
                  <c:v>-167</c:v>
                </c:pt>
                <c:pt idx="176">
                  <c:v>-159</c:v>
                </c:pt>
                <c:pt idx="177">
                  <c:v>-149</c:v>
                </c:pt>
                <c:pt idx="178">
                  <c:v>-139</c:v>
                </c:pt>
                <c:pt idx="179">
                  <c:v>-133</c:v>
                </c:pt>
                <c:pt idx="180">
                  <c:v>-125</c:v>
                </c:pt>
                <c:pt idx="181">
                  <c:v>-122</c:v>
                </c:pt>
                <c:pt idx="182">
                  <c:v>-122</c:v>
                </c:pt>
                <c:pt idx="183">
                  <c:v>-118</c:v>
                </c:pt>
                <c:pt idx="184">
                  <c:v>-113</c:v>
                </c:pt>
                <c:pt idx="185">
                  <c:v>-108</c:v>
                </c:pt>
                <c:pt idx="186">
                  <c:v>-101</c:v>
                </c:pt>
                <c:pt idx="187">
                  <c:v>-92.7</c:v>
                </c:pt>
                <c:pt idx="188">
                  <c:v>-86.9</c:v>
                </c:pt>
                <c:pt idx="189">
                  <c:v>-80.8</c:v>
                </c:pt>
                <c:pt idx="190">
                  <c:v>-83.8</c:v>
                </c:pt>
                <c:pt idx="191">
                  <c:v>-92.6</c:v>
                </c:pt>
                <c:pt idx="192">
                  <c:v>-104</c:v>
                </c:pt>
                <c:pt idx="193">
                  <c:v>-118</c:v>
                </c:pt>
                <c:pt idx="194">
                  <c:v>-129</c:v>
                </c:pt>
                <c:pt idx="195">
                  <c:v>-138</c:v>
                </c:pt>
                <c:pt idx="196">
                  <c:v>-147</c:v>
                </c:pt>
                <c:pt idx="197">
                  <c:v>-151</c:v>
                </c:pt>
                <c:pt idx="198">
                  <c:v>-146</c:v>
                </c:pt>
                <c:pt idx="199">
                  <c:v>-132</c:v>
                </c:pt>
                <c:pt idx="200">
                  <c:v>-116</c:v>
                </c:pt>
                <c:pt idx="201">
                  <c:v>-106</c:v>
                </c:pt>
                <c:pt idx="202">
                  <c:v>-98.6</c:v>
                </c:pt>
                <c:pt idx="203">
                  <c:v>-93.5</c:v>
                </c:pt>
                <c:pt idx="204">
                  <c:v>-96.5</c:v>
                </c:pt>
                <c:pt idx="205">
                  <c:v>-103</c:v>
                </c:pt>
                <c:pt idx="206">
                  <c:v>-113</c:v>
                </c:pt>
                <c:pt idx="207">
                  <c:v>-126</c:v>
                </c:pt>
                <c:pt idx="208">
                  <c:v>-138</c:v>
                </c:pt>
                <c:pt idx="209">
                  <c:v>-141</c:v>
                </c:pt>
                <c:pt idx="210">
                  <c:v>-143</c:v>
                </c:pt>
                <c:pt idx="211">
                  <c:v>-146</c:v>
                </c:pt>
                <c:pt idx="212">
                  <c:v>-141</c:v>
                </c:pt>
                <c:pt idx="213">
                  <c:v>-138</c:v>
                </c:pt>
                <c:pt idx="214">
                  <c:v>-136</c:v>
                </c:pt>
                <c:pt idx="215">
                  <c:v>-133</c:v>
                </c:pt>
                <c:pt idx="216">
                  <c:v>-139</c:v>
                </c:pt>
                <c:pt idx="217">
                  <c:v>-150</c:v>
                </c:pt>
                <c:pt idx="218">
                  <c:v>-155</c:v>
                </c:pt>
                <c:pt idx="219">
                  <c:v>-155</c:v>
                </c:pt>
                <c:pt idx="220">
                  <c:v>-150</c:v>
                </c:pt>
                <c:pt idx="221">
                  <c:v>-138</c:v>
                </c:pt>
                <c:pt idx="222">
                  <c:v>-132</c:v>
                </c:pt>
                <c:pt idx="223">
                  <c:v>-131</c:v>
                </c:pt>
                <c:pt idx="224">
                  <c:v>-138</c:v>
                </c:pt>
                <c:pt idx="225">
                  <c:v>-143</c:v>
                </c:pt>
                <c:pt idx="226">
                  <c:v>-145</c:v>
                </c:pt>
                <c:pt idx="227">
                  <c:v>-146</c:v>
                </c:pt>
                <c:pt idx="228">
                  <c:v>-144</c:v>
                </c:pt>
                <c:pt idx="229">
                  <c:v>-139</c:v>
                </c:pt>
                <c:pt idx="230">
                  <c:v>-136</c:v>
                </c:pt>
                <c:pt idx="231">
                  <c:v>-134</c:v>
                </c:pt>
                <c:pt idx="232">
                  <c:v>-132</c:v>
                </c:pt>
                <c:pt idx="233">
                  <c:v>-138</c:v>
                </c:pt>
                <c:pt idx="234">
                  <c:v>-147</c:v>
                </c:pt>
                <c:pt idx="235">
                  <c:v>-162</c:v>
                </c:pt>
                <c:pt idx="236">
                  <c:v>-173</c:v>
                </c:pt>
                <c:pt idx="237">
                  <c:v>-183</c:v>
                </c:pt>
                <c:pt idx="238">
                  <c:v>-197</c:v>
                </c:pt>
                <c:pt idx="239">
                  <c:v>-196</c:v>
                </c:pt>
                <c:pt idx="240">
                  <c:v>-191</c:v>
                </c:pt>
                <c:pt idx="241">
                  <c:v>-187</c:v>
                </c:pt>
                <c:pt idx="242">
                  <c:v>-181</c:v>
                </c:pt>
                <c:pt idx="243">
                  <c:v>-182</c:v>
                </c:pt>
                <c:pt idx="244">
                  <c:v>-185</c:v>
                </c:pt>
                <c:pt idx="245">
                  <c:v>-182</c:v>
                </c:pt>
                <c:pt idx="246">
                  <c:v>-182</c:v>
                </c:pt>
                <c:pt idx="247">
                  <c:v>-183</c:v>
                </c:pt>
                <c:pt idx="248">
                  <c:v>-188</c:v>
                </c:pt>
                <c:pt idx="249">
                  <c:v>-197</c:v>
                </c:pt>
                <c:pt idx="250">
                  <c:v>-206</c:v>
                </c:pt>
                <c:pt idx="251">
                  <c:v>-214</c:v>
                </c:pt>
                <c:pt idx="252">
                  <c:v>-214</c:v>
                </c:pt>
                <c:pt idx="253">
                  <c:v>-209</c:v>
                </c:pt>
                <c:pt idx="254">
                  <c:v>-204</c:v>
                </c:pt>
                <c:pt idx="255">
                  <c:v>-195</c:v>
                </c:pt>
                <c:pt idx="256">
                  <c:v>-187</c:v>
                </c:pt>
                <c:pt idx="257">
                  <c:v>-182</c:v>
                </c:pt>
                <c:pt idx="258">
                  <c:v>-181</c:v>
                </c:pt>
                <c:pt idx="259">
                  <c:v>-185</c:v>
                </c:pt>
                <c:pt idx="260">
                  <c:v>-191</c:v>
                </c:pt>
                <c:pt idx="261">
                  <c:v>-206</c:v>
                </c:pt>
                <c:pt idx="262">
                  <c:v>-217</c:v>
                </c:pt>
                <c:pt idx="263">
                  <c:v>-220</c:v>
                </c:pt>
                <c:pt idx="264">
                  <c:v>-217</c:v>
                </c:pt>
                <c:pt idx="265">
                  <c:v>-209</c:v>
                </c:pt>
                <c:pt idx="266">
                  <c:v>-206</c:v>
                </c:pt>
                <c:pt idx="267">
                  <c:v>-212</c:v>
                </c:pt>
                <c:pt idx="268">
                  <c:v>-221</c:v>
                </c:pt>
                <c:pt idx="269">
                  <c:v>-233</c:v>
                </c:pt>
                <c:pt idx="270">
                  <c:v>-244</c:v>
                </c:pt>
                <c:pt idx="271">
                  <c:v>-248</c:v>
                </c:pt>
                <c:pt idx="272">
                  <c:v>-249</c:v>
                </c:pt>
                <c:pt idx="273">
                  <c:v>-247</c:v>
                </c:pt>
                <c:pt idx="274">
                  <c:v>-240</c:v>
                </c:pt>
                <c:pt idx="275">
                  <c:v>-236</c:v>
                </c:pt>
                <c:pt idx="276">
                  <c:v>-239</c:v>
                </c:pt>
                <c:pt idx="277">
                  <c:v>-249</c:v>
                </c:pt>
                <c:pt idx="278">
                  <c:v>-261</c:v>
                </c:pt>
                <c:pt idx="279">
                  <c:v>-269</c:v>
                </c:pt>
                <c:pt idx="280">
                  <c:v>-274</c:v>
                </c:pt>
                <c:pt idx="281">
                  <c:v>-275</c:v>
                </c:pt>
                <c:pt idx="282">
                  <c:v>-281</c:v>
                </c:pt>
                <c:pt idx="283">
                  <c:v>-293</c:v>
                </c:pt>
                <c:pt idx="284">
                  <c:v>-299</c:v>
                </c:pt>
                <c:pt idx="285">
                  <c:v>-301</c:v>
                </c:pt>
                <c:pt idx="286">
                  <c:v>-301</c:v>
                </c:pt>
                <c:pt idx="287">
                  <c:v>-294</c:v>
                </c:pt>
                <c:pt idx="288">
                  <c:v>-291</c:v>
                </c:pt>
                <c:pt idx="289">
                  <c:v>-294</c:v>
                </c:pt>
                <c:pt idx="290">
                  <c:v>-305</c:v>
                </c:pt>
                <c:pt idx="291">
                  <c:v>-321</c:v>
                </c:pt>
                <c:pt idx="292">
                  <c:v>-335</c:v>
                </c:pt>
                <c:pt idx="293">
                  <c:v>-349</c:v>
                </c:pt>
                <c:pt idx="294">
                  <c:v>-353</c:v>
                </c:pt>
                <c:pt idx="295">
                  <c:v>-350</c:v>
                </c:pt>
                <c:pt idx="296">
                  <c:v>-345</c:v>
                </c:pt>
                <c:pt idx="297">
                  <c:v>-338</c:v>
                </c:pt>
                <c:pt idx="298">
                  <c:v>-331</c:v>
                </c:pt>
                <c:pt idx="299">
                  <c:v>-321</c:v>
                </c:pt>
                <c:pt idx="300">
                  <c:v>-316</c:v>
                </c:pt>
                <c:pt idx="301">
                  <c:v>-321</c:v>
                </c:pt>
                <c:pt idx="302">
                  <c:v>-332</c:v>
                </c:pt>
                <c:pt idx="303">
                  <c:v>-346</c:v>
                </c:pt>
                <c:pt idx="304">
                  <c:v>-362</c:v>
                </c:pt>
                <c:pt idx="305">
                  <c:v>-369</c:v>
                </c:pt>
                <c:pt idx="306">
                  <c:v>-371</c:v>
                </c:pt>
                <c:pt idx="307">
                  <c:v>-374</c:v>
                </c:pt>
                <c:pt idx="308">
                  <c:v>-370</c:v>
                </c:pt>
                <c:pt idx="309">
                  <c:v>-359</c:v>
                </c:pt>
                <c:pt idx="310">
                  <c:v>-349</c:v>
                </c:pt>
                <c:pt idx="311">
                  <c:v>-341</c:v>
                </c:pt>
                <c:pt idx="312">
                  <c:v>-334</c:v>
                </c:pt>
                <c:pt idx="313">
                  <c:v>-341</c:v>
                </c:pt>
                <c:pt idx="314">
                  <c:v>-353</c:v>
                </c:pt>
                <c:pt idx="315">
                  <c:v>-363</c:v>
                </c:pt>
                <c:pt idx="316">
                  <c:v>-377</c:v>
                </c:pt>
                <c:pt idx="317">
                  <c:v>-397</c:v>
                </c:pt>
                <c:pt idx="318">
                  <c:v>-411</c:v>
                </c:pt>
                <c:pt idx="319">
                  <c:v>-421</c:v>
                </c:pt>
                <c:pt idx="320">
                  <c:v>-428</c:v>
                </c:pt>
                <c:pt idx="321">
                  <c:v>-416</c:v>
                </c:pt>
                <c:pt idx="322">
                  <c:v>-401</c:v>
                </c:pt>
                <c:pt idx="323">
                  <c:v>-392</c:v>
                </c:pt>
                <c:pt idx="324">
                  <c:v>-381</c:v>
                </c:pt>
                <c:pt idx="325">
                  <c:v>-384</c:v>
                </c:pt>
                <c:pt idx="326">
                  <c:v>-390</c:v>
                </c:pt>
                <c:pt idx="327">
                  <c:v>-386</c:v>
                </c:pt>
                <c:pt idx="328">
                  <c:v>-382</c:v>
                </c:pt>
                <c:pt idx="329">
                  <c:v>-377</c:v>
                </c:pt>
                <c:pt idx="330">
                  <c:v>-370</c:v>
                </c:pt>
                <c:pt idx="331">
                  <c:v>-368</c:v>
                </c:pt>
                <c:pt idx="332">
                  <c:v>-366</c:v>
                </c:pt>
                <c:pt idx="333">
                  <c:v>-363</c:v>
                </c:pt>
                <c:pt idx="334">
                  <c:v>-367</c:v>
                </c:pt>
                <c:pt idx="335">
                  <c:v>-381</c:v>
                </c:pt>
                <c:pt idx="336">
                  <c:v>-395</c:v>
                </c:pt>
                <c:pt idx="337">
                  <c:v>-409</c:v>
                </c:pt>
                <c:pt idx="338">
                  <c:v>-410</c:v>
                </c:pt>
                <c:pt idx="339">
                  <c:v>-397</c:v>
                </c:pt>
                <c:pt idx="340">
                  <c:v>-385</c:v>
                </c:pt>
                <c:pt idx="341">
                  <c:v>-372</c:v>
                </c:pt>
                <c:pt idx="342">
                  <c:v>-360</c:v>
                </c:pt>
                <c:pt idx="343">
                  <c:v>-364</c:v>
                </c:pt>
                <c:pt idx="344">
                  <c:v>-366</c:v>
                </c:pt>
                <c:pt idx="345">
                  <c:v>-368</c:v>
                </c:pt>
                <c:pt idx="346">
                  <c:v>-373</c:v>
                </c:pt>
                <c:pt idx="347">
                  <c:v>-379</c:v>
                </c:pt>
                <c:pt idx="348">
                  <c:v>-389</c:v>
                </c:pt>
                <c:pt idx="349">
                  <c:v>-397</c:v>
                </c:pt>
                <c:pt idx="350">
                  <c:v>-400</c:v>
                </c:pt>
                <c:pt idx="351">
                  <c:v>-397</c:v>
                </c:pt>
                <c:pt idx="352">
                  <c:v>-389</c:v>
                </c:pt>
                <c:pt idx="353">
                  <c:v>-387</c:v>
                </c:pt>
                <c:pt idx="354">
                  <c:v>-388</c:v>
                </c:pt>
                <c:pt idx="355">
                  <c:v>-391</c:v>
                </c:pt>
                <c:pt idx="356">
                  <c:v>-383</c:v>
                </c:pt>
                <c:pt idx="357">
                  <c:v>-371</c:v>
                </c:pt>
                <c:pt idx="358">
                  <c:v>-362</c:v>
                </c:pt>
                <c:pt idx="359">
                  <c:v>-362</c:v>
                </c:pt>
                <c:pt idx="360">
                  <c:v>-370</c:v>
                </c:pt>
                <c:pt idx="361">
                  <c:v>-370</c:v>
                </c:pt>
                <c:pt idx="362">
                  <c:v>-362</c:v>
                </c:pt>
                <c:pt idx="363">
                  <c:v>-342</c:v>
                </c:pt>
                <c:pt idx="364">
                  <c:v>-323</c:v>
                </c:pt>
                <c:pt idx="365">
                  <c:v>-325</c:v>
                </c:pt>
                <c:pt idx="366">
                  <c:v>-332</c:v>
                </c:pt>
                <c:pt idx="367">
                  <c:v>-340</c:v>
                </c:pt>
                <c:pt idx="368">
                  <c:v>-337</c:v>
                </c:pt>
                <c:pt idx="369">
                  <c:v>-317</c:v>
                </c:pt>
                <c:pt idx="370">
                  <c:v>-294</c:v>
                </c:pt>
                <c:pt idx="371">
                  <c:v>-278</c:v>
                </c:pt>
                <c:pt idx="372">
                  <c:v>-266</c:v>
                </c:pt>
                <c:pt idx="373">
                  <c:v>-260</c:v>
                </c:pt>
                <c:pt idx="374">
                  <c:v>-256</c:v>
                </c:pt>
                <c:pt idx="375">
                  <c:v>-243</c:v>
                </c:pt>
                <c:pt idx="376">
                  <c:v>-228</c:v>
                </c:pt>
                <c:pt idx="377">
                  <c:v>-212</c:v>
                </c:pt>
                <c:pt idx="378">
                  <c:v>-201</c:v>
                </c:pt>
                <c:pt idx="379">
                  <c:v>-194</c:v>
                </c:pt>
                <c:pt idx="380">
                  <c:v>-188</c:v>
                </c:pt>
                <c:pt idx="381">
                  <c:v>-175</c:v>
                </c:pt>
                <c:pt idx="382">
                  <c:v>-153</c:v>
                </c:pt>
                <c:pt idx="383">
                  <c:v>-136</c:v>
                </c:pt>
                <c:pt idx="384">
                  <c:v>-128</c:v>
                </c:pt>
                <c:pt idx="385">
                  <c:v>-134</c:v>
                </c:pt>
                <c:pt idx="386">
                  <c:v>-147</c:v>
                </c:pt>
                <c:pt idx="387">
                  <c:v>-149</c:v>
                </c:pt>
                <c:pt idx="388">
                  <c:v>-145</c:v>
                </c:pt>
                <c:pt idx="389">
                  <c:v>-132</c:v>
                </c:pt>
                <c:pt idx="390">
                  <c:v>-122</c:v>
                </c:pt>
                <c:pt idx="391">
                  <c:v>-120</c:v>
                </c:pt>
                <c:pt idx="392">
                  <c:v>-117</c:v>
                </c:pt>
                <c:pt idx="393">
                  <c:v>-110</c:v>
                </c:pt>
                <c:pt idx="394">
                  <c:v>-102</c:v>
                </c:pt>
                <c:pt idx="395">
                  <c:v>-93</c:v>
                </c:pt>
                <c:pt idx="396">
                  <c:v>-80.5</c:v>
                </c:pt>
                <c:pt idx="397">
                  <c:v>-78.099999999999994</c:v>
                </c:pt>
                <c:pt idx="398">
                  <c:v>-78</c:v>
                </c:pt>
                <c:pt idx="399">
                  <c:v>-76.7</c:v>
                </c:pt>
                <c:pt idx="400">
                  <c:v>-81.099999999999994</c:v>
                </c:pt>
                <c:pt idx="401">
                  <c:v>-87.3</c:v>
                </c:pt>
                <c:pt idx="402">
                  <c:v>-90.2</c:v>
                </c:pt>
                <c:pt idx="403">
                  <c:v>-83.7</c:v>
                </c:pt>
                <c:pt idx="404">
                  <c:v>-73.5</c:v>
                </c:pt>
                <c:pt idx="405">
                  <c:v>-69.2</c:v>
                </c:pt>
                <c:pt idx="406">
                  <c:v>-60.6</c:v>
                </c:pt>
                <c:pt idx="407">
                  <c:v>-50.2</c:v>
                </c:pt>
                <c:pt idx="408">
                  <c:v>-42</c:v>
                </c:pt>
                <c:pt idx="409">
                  <c:v>-20.6</c:v>
                </c:pt>
                <c:pt idx="410">
                  <c:v>-1.93</c:v>
                </c:pt>
                <c:pt idx="411">
                  <c:v>6.67</c:v>
                </c:pt>
                <c:pt idx="412">
                  <c:v>6.62</c:v>
                </c:pt>
                <c:pt idx="413">
                  <c:v>0.995</c:v>
                </c:pt>
                <c:pt idx="414">
                  <c:v>-8.14</c:v>
                </c:pt>
                <c:pt idx="415">
                  <c:v>-14.5</c:v>
                </c:pt>
                <c:pt idx="416">
                  <c:v>-14.8</c:v>
                </c:pt>
                <c:pt idx="417">
                  <c:v>-10.1</c:v>
                </c:pt>
                <c:pt idx="418">
                  <c:v>0.46400000000000002</c:v>
                </c:pt>
                <c:pt idx="419">
                  <c:v>9.5399999999999991</c:v>
                </c:pt>
                <c:pt idx="420">
                  <c:v>16</c:v>
                </c:pt>
                <c:pt idx="421">
                  <c:v>20.9</c:v>
                </c:pt>
                <c:pt idx="422">
                  <c:v>20.3</c:v>
                </c:pt>
                <c:pt idx="423">
                  <c:v>12.8</c:v>
                </c:pt>
                <c:pt idx="424">
                  <c:v>7.01</c:v>
                </c:pt>
                <c:pt idx="425">
                  <c:v>7.47</c:v>
                </c:pt>
                <c:pt idx="426">
                  <c:v>7.69</c:v>
                </c:pt>
                <c:pt idx="427">
                  <c:v>12.6</c:v>
                </c:pt>
                <c:pt idx="428">
                  <c:v>16.8</c:v>
                </c:pt>
                <c:pt idx="429">
                  <c:v>12.6</c:v>
                </c:pt>
                <c:pt idx="430">
                  <c:v>9</c:v>
                </c:pt>
                <c:pt idx="431">
                  <c:v>2.42</c:v>
                </c:pt>
                <c:pt idx="432">
                  <c:v>-4.3499999999999996</c:v>
                </c:pt>
                <c:pt idx="433">
                  <c:v>-8.5399999999999991</c:v>
                </c:pt>
                <c:pt idx="434">
                  <c:v>-10.4</c:v>
                </c:pt>
                <c:pt idx="435">
                  <c:v>-2.29</c:v>
                </c:pt>
                <c:pt idx="436">
                  <c:v>8.3000000000000007</c:v>
                </c:pt>
                <c:pt idx="437">
                  <c:v>20.2</c:v>
                </c:pt>
                <c:pt idx="438">
                  <c:v>30.3</c:v>
                </c:pt>
                <c:pt idx="439">
                  <c:v>22.5</c:v>
                </c:pt>
                <c:pt idx="440">
                  <c:v>7.18</c:v>
                </c:pt>
                <c:pt idx="441">
                  <c:v>-0.84099999999999997</c:v>
                </c:pt>
                <c:pt idx="442">
                  <c:v>-6.9</c:v>
                </c:pt>
                <c:pt idx="443">
                  <c:v>-0.38100000000000001</c:v>
                </c:pt>
                <c:pt idx="444">
                  <c:v>13.4</c:v>
                </c:pt>
                <c:pt idx="445">
                  <c:v>22.9</c:v>
                </c:pt>
                <c:pt idx="446">
                  <c:v>30.4</c:v>
                </c:pt>
                <c:pt idx="447">
                  <c:v>35.299999999999997</c:v>
                </c:pt>
                <c:pt idx="448">
                  <c:v>39.200000000000003</c:v>
                </c:pt>
                <c:pt idx="449">
                  <c:v>41.7</c:v>
                </c:pt>
                <c:pt idx="450">
                  <c:v>44.5</c:v>
                </c:pt>
                <c:pt idx="451">
                  <c:v>52.1</c:v>
                </c:pt>
                <c:pt idx="452">
                  <c:v>63.3</c:v>
                </c:pt>
                <c:pt idx="453">
                  <c:v>70.8</c:v>
                </c:pt>
                <c:pt idx="454">
                  <c:v>74.099999999999994</c:v>
                </c:pt>
                <c:pt idx="455">
                  <c:v>66</c:v>
                </c:pt>
                <c:pt idx="456">
                  <c:v>51.6</c:v>
                </c:pt>
                <c:pt idx="457">
                  <c:v>44.6</c:v>
                </c:pt>
                <c:pt idx="458">
                  <c:v>40.799999999999997</c:v>
                </c:pt>
                <c:pt idx="459">
                  <c:v>38.799999999999997</c:v>
                </c:pt>
                <c:pt idx="460">
                  <c:v>35.700000000000003</c:v>
                </c:pt>
                <c:pt idx="461">
                  <c:v>32</c:v>
                </c:pt>
                <c:pt idx="462">
                  <c:v>36</c:v>
                </c:pt>
                <c:pt idx="463">
                  <c:v>47.7</c:v>
                </c:pt>
                <c:pt idx="464">
                  <c:v>55.1</c:v>
                </c:pt>
                <c:pt idx="465">
                  <c:v>50.5</c:v>
                </c:pt>
                <c:pt idx="466">
                  <c:v>37.6</c:v>
                </c:pt>
                <c:pt idx="467">
                  <c:v>29.6</c:v>
                </c:pt>
                <c:pt idx="468">
                  <c:v>36.200000000000003</c:v>
                </c:pt>
                <c:pt idx="469">
                  <c:v>50</c:v>
                </c:pt>
                <c:pt idx="470">
                  <c:v>62.1</c:v>
                </c:pt>
                <c:pt idx="471">
                  <c:v>73.400000000000006</c:v>
                </c:pt>
                <c:pt idx="472">
                  <c:v>75</c:v>
                </c:pt>
                <c:pt idx="473">
                  <c:v>75.2</c:v>
                </c:pt>
                <c:pt idx="474">
                  <c:v>79.900000000000006</c:v>
                </c:pt>
                <c:pt idx="475">
                  <c:v>74.5</c:v>
                </c:pt>
                <c:pt idx="476">
                  <c:v>72.5</c:v>
                </c:pt>
                <c:pt idx="477">
                  <c:v>67.7</c:v>
                </c:pt>
                <c:pt idx="478">
                  <c:v>58.7</c:v>
                </c:pt>
                <c:pt idx="479">
                  <c:v>53.1</c:v>
                </c:pt>
                <c:pt idx="480">
                  <c:v>56.1</c:v>
                </c:pt>
                <c:pt idx="481">
                  <c:v>54.6</c:v>
                </c:pt>
                <c:pt idx="482">
                  <c:v>49.3</c:v>
                </c:pt>
                <c:pt idx="483">
                  <c:v>49.1</c:v>
                </c:pt>
                <c:pt idx="484">
                  <c:v>38.200000000000003</c:v>
                </c:pt>
                <c:pt idx="485">
                  <c:v>25.5</c:v>
                </c:pt>
                <c:pt idx="486">
                  <c:v>22.9</c:v>
                </c:pt>
                <c:pt idx="487">
                  <c:v>15.6</c:v>
                </c:pt>
                <c:pt idx="488">
                  <c:v>4.1399999999999997</c:v>
                </c:pt>
                <c:pt idx="489">
                  <c:v>-0.94</c:v>
                </c:pt>
                <c:pt idx="490">
                  <c:v>-8.93</c:v>
                </c:pt>
                <c:pt idx="491">
                  <c:v>-21</c:v>
                </c:pt>
                <c:pt idx="492">
                  <c:v>-27.4</c:v>
                </c:pt>
                <c:pt idx="493">
                  <c:v>-24.5</c:v>
                </c:pt>
                <c:pt idx="494">
                  <c:v>-23.1</c:v>
                </c:pt>
                <c:pt idx="495">
                  <c:v>-10.9</c:v>
                </c:pt>
                <c:pt idx="496">
                  <c:v>6.12</c:v>
                </c:pt>
                <c:pt idx="497">
                  <c:v>16.2</c:v>
                </c:pt>
                <c:pt idx="498">
                  <c:v>23.9</c:v>
                </c:pt>
                <c:pt idx="499">
                  <c:v>24.3</c:v>
                </c:pt>
                <c:pt idx="500">
                  <c:v>23.6</c:v>
                </c:pt>
                <c:pt idx="501">
                  <c:v>25.2</c:v>
                </c:pt>
                <c:pt idx="502">
                  <c:v>30.8</c:v>
                </c:pt>
                <c:pt idx="503">
                  <c:v>32.299999999999997</c:v>
                </c:pt>
                <c:pt idx="504">
                  <c:v>33.299999999999997</c:v>
                </c:pt>
                <c:pt idx="505">
                  <c:v>33.700000000000003</c:v>
                </c:pt>
                <c:pt idx="506">
                  <c:v>36.4</c:v>
                </c:pt>
                <c:pt idx="507">
                  <c:v>42.6</c:v>
                </c:pt>
                <c:pt idx="508">
                  <c:v>46.2</c:v>
                </c:pt>
                <c:pt idx="509">
                  <c:v>49.5</c:v>
                </c:pt>
                <c:pt idx="510">
                  <c:v>50.8</c:v>
                </c:pt>
                <c:pt idx="511">
                  <c:v>52.3</c:v>
                </c:pt>
                <c:pt idx="512">
                  <c:v>52.6</c:v>
                </c:pt>
                <c:pt idx="513">
                  <c:v>42.9</c:v>
                </c:pt>
                <c:pt idx="514">
                  <c:v>33.6</c:v>
                </c:pt>
                <c:pt idx="515">
                  <c:v>21.8</c:v>
                </c:pt>
                <c:pt idx="516">
                  <c:v>7.44</c:v>
                </c:pt>
                <c:pt idx="517">
                  <c:v>0.36499999999999999</c:v>
                </c:pt>
                <c:pt idx="518">
                  <c:v>-3.87</c:v>
                </c:pt>
                <c:pt idx="519">
                  <c:v>-5.71</c:v>
                </c:pt>
                <c:pt idx="520">
                  <c:v>1.05</c:v>
                </c:pt>
                <c:pt idx="521">
                  <c:v>7.67</c:v>
                </c:pt>
                <c:pt idx="522">
                  <c:v>18.2</c:v>
                </c:pt>
                <c:pt idx="523">
                  <c:v>32.799999999999997</c:v>
                </c:pt>
                <c:pt idx="524">
                  <c:v>47.3</c:v>
                </c:pt>
                <c:pt idx="525">
                  <c:v>54.8</c:v>
                </c:pt>
                <c:pt idx="526">
                  <c:v>51.8</c:v>
                </c:pt>
                <c:pt idx="527">
                  <c:v>49.5</c:v>
                </c:pt>
                <c:pt idx="528">
                  <c:v>44.1</c:v>
                </c:pt>
                <c:pt idx="529">
                  <c:v>40.200000000000003</c:v>
                </c:pt>
                <c:pt idx="530">
                  <c:v>34.200000000000003</c:v>
                </c:pt>
                <c:pt idx="531">
                  <c:v>15.6</c:v>
                </c:pt>
                <c:pt idx="532">
                  <c:v>3.53</c:v>
                </c:pt>
                <c:pt idx="533">
                  <c:v>2.5</c:v>
                </c:pt>
                <c:pt idx="534">
                  <c:v>1.87</c:v>
                </c:pt>
                <c:pt idx="535">
                  <c:v>5.86</c:v>
                </c:pt>
                <c:pt idx="536">
                  <c:v>0.60199999999999998</c:v>
                </c:pt>
                <c:pt idx="537">
                  <c:v>-5.23</c:v>
                </c:pt>
                <c:pt idx="538">
                  <c:v>-5.42</c:v>
                </c:pt>
                <c:pt idx="539">
                  <c:v>-1.66</c:v>
                </c:pt>
                <c:pt idx="540">
                  <c:v>12.4</c:v>
                </c:pt>
                <c:pt idx="541">
                  <c:v>18.100000000000001</c:v>
                </c:pt>
                <c:pt idx="542">
                  <c:v>22.8</c:v>
                </c:pt>
                <c:pt idx="543">
                  <c:v>29.8</c:v>
                </c:pt>
                <c:pt idx="544">
                  <c:v>25.3</c:v>
                </c:pt>
                <c:pt idx="545">
                  <c:v>26.3</c:v>
                </c:pt>
                <c:pt idx="546">
                  <c:v>26.1</c:v>
                </c:pt>
                <c:pt idx="547">
                  <c:v>16.5</c:v>
                </c:pt>
                <c:pt idx="548">
                  <c:v>15.3</c:v>
                </c:pt>
                <c:pt idx="549">
                  <c:v>6.92</c:v>
                </c:pt>
                <c:pt idx="550">
                  <c:v>5.4</c:v>
                </c:pt>
                <c:pt idx="551">
                  <c:v>-0.14499999999999999</c:v>
                </c:pt>
                <c:pt idx="552">
                  <c:v>-11.3</c:v>
                </c:pt>
                <c:pt idx="553">
                  <c:v>-16.8</c:v>
                </c:pt>
                <c:pt idx="554">
                  <c:v>-19.899999999999999</c:v>
                </c:pt>
                <c:pt idx="555">
                  <c:v>-8.76</c:v>
                </c:pt>
                <c:pt idx="556">
                  <c:v>7.15</c:v>
                </c:pt>
                <c:pt idx="557">
                  <c:v>24.6</c:v>
                </c:pt>
                <c:pt idx="558">
                  <c:v>37.6</c:v>
                </c:pt>
                <c:pt idx="559">
                  <c:v>40.5</c:v>
                </c:pt>
                <c:pt idx="560">
                  <c:v>46.3</c:v>
                </c:pt>
                <c:pt idx="561">
                  <c:v>45.5</c:v>
                </c:pt>
                <c:pt idx="562">
                  <c:v>42.3</c:v>
                </c:pt>
                <c:pt idx="563">
                  <c:v>39.700000000000003</c:v>
                </c:pt>
                <c:pt idx="564">
                  <c:v>38.700000000000003</c:v>
                </c:pt>
                <c:pt idx="565">
                  <c:v>49.1</c:v>
                </c:pt>
                <c:pt idx="566">
                  <c:v>59.1</c:v>
                </c:pt>
                <c:pt idx="567">
                  <c:v>64.7</c:v>
                </c:pt>
              </c:numCache>
            </c:numRef>
          </c:val>
          <c:smooth val="0"/>
          <c:extLst>
            <c:ext xmlns:c16="http://schemas.microsoft.com/office/drawing/2014/chart" uri="{C3380CC4-5D6E-409C-BE32-E72D297353CC}">
              <c16:uniqueId val="{00000004-4F8E-B848-8B05-B778D2A4C3D2}"/>
            </c:ext>
          </c:extLst>
        </c:ser>
        <c:ser>
          <c:idx val="7"/>
          <c:order val="5"/>
          <c:tx>
            <c:strRef>
              <c:f>'I4'!$H$1</c:f>
              <c:strCache>
                <c:ptCount val="1"/>
                <c:pt idx="0">
                  <c:v>96 hours</c:v>
                </c:pt>
              </c:strCache>
            </c:strRef>
          </c:tx>
          <c:spPr>
            <a:ln w="28575" cap="rnd">
              <a:solidFill>
                <a:srgbClr val="C00000"/>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'I4'!$H$800:$H$1367</c:f>
              <c:numCache>
                <c:formatCode>General</c:formatCode>
                <c:ptCount val="568"/>
                <c:pt idx="0">
                  <c:v>-178</c:v>
                </c:pt>
                <c:pt idx="1">
                  <c:v>-174</c:v>
                </c:pt>
                <c:pt idx="2">
                  <c:v>-176</c:v>
                </c:pt>
                <c:pt idx="3">
                  <c:v>-176</c:v>
                </c:pt>
                <c:pt idx="4">
                  <c:v>-182</c:v>
                </c:pt>
                <c:pt idx="5">
                  <c:v>-191</c:v>
                </c:pt>
                <c:pt idx="6">
                  <c:v>-202</c:v>
                </c:pt>
                <c:pt idx="7">
                  <c:v>-217</c:v>
                </c:pt>
                <c:pt idx="8">
                  <c:v>-229</c:v>
                </c:pt>
                <c:pt idx="9">
                  <c:v>-222</c:v>
                </c:pt>
                <c:pt idx="10">
                  <c:v>-205</c:v>
                </c:pt>
                <c:pt idx="11">
                  <c:v>-178</c:v>
                </c:pt>
                <c:pt idx="12">
                  <c:v>-156</c:v>
                </c:pt>
                <c:pt idx="13">
                  <c:v>-149</c:v>
                </c:pt>
                <c:pt idx="14">
                  <c:v>-149</c:v>
                </c:pt>
                <c:pt idx="15">
                  <c:v>-148</c:v>
                </c:pt>
                <c:pt idx="16">
                  <c:v>-155</c:v>
                </c:pt>
                <c:pt idx="17">
                  <c:v>-162</c:v>
                </c:pt>
                <c:pt idx="18">
                  <c:v>-165</c:v>
                </c:pt>
                <c:pt idx="19">
                  <c:v>-175</c:v>
                </c:pt>
                <c:pt idx="20">
                  <c:v>-184</c:v>
                </c:pt>
                <c:pt idx="21">
                  <c:v>-182</c:v>
                </c:pt>
                <c:pt idx="22">
                  <c:v>-177</c:v>
                </c:pt>
                <c:pt idx="23">
                  <c:v>-174</c:v>
                </c:pt>
                <c:pt idx="24">
                  <c:v>-162</c:v>
                </c:pt>
                <c:pt idx="25">
                  <c:v>-156</c:v>
                </c:pt>
                <c:pt idx="26">
                  <c:v>-156</c:v>
                </c:pt>
                <c:pt idx="27">
                  <c:v>-150</c:v>
                </c:pt>
                <c:pt idx="28">
                  <c:v>-146</c:v>
                </c:pt>
                <c:pt idx="29">
                  <c:v>-139</c:v>
                </c:pt>
                <c:pt idx="30">
                  <c:v>-122</c:v>
                </c:pt>
                <c:pt idx="31">
                  <c:v>-105</c:v>
                </c:pt>
                <c:pt idx="32">
                  <c:v>-97</c:v>
                </c:pt>
                <c:pt idx="33">
                  <c:v>-95.2</c:v>
                </c:pt>
                <c:pt idx="34">
                  <c:v>-110</c:v>
                </c:pt>
                <c:pt idx="35">
                  <c:v>-135</c:v>
                </c:pt>
                <c:pt idx="36">
                  <c:v>-162</c:v>
                </c:pt>
                <c:pt idx="37">
                  <c:v>-186</c:v>
                </c:pt>
                <c:pt idx="38">
                  <c:v>-202</c:v>
                </c:pt>
                <c:pt idx="39">
                  <c:v>-208</c:v>
                </c:pt>
                <c:pt idx="40">
                  <c:v>-216</c:v>
                </c:pt>
                <c:pt idx="41">
                  <c:v>-214</c:v>
                </c:pt>
                <c:pt idx="42">
                  <c:v>-203</c:v>
                </c:pt>
                <c:pt idx="43">
                  <c:v>-189</c:v>
                </c:pt>
                <c:pt idx="44">
                  <c:v>-177</c:v>
                </c:pt>
                <c:pt idx="45">
                  <c:v>-164</c:v>
                </c:pt>
                <c:pt idx="46">
                  <c:v>-156</c:v>
                </c:pt>
                <c:pt idx="47">
                  <c:v>-150</c:v>
                </c:pt>
                <c:pt idx="48">
                  <c:v>-143</c:v>
                </c:pt>
                <c:pt idx="49">
                  <c:v>-136</c:v>
                </c:pt>
                <c:pt idx="50">
                  <c:v>-136</c:v>
                </c:pt>
                <c:pt idx="51">
                  <c:v>-149</c:v>
                </c:pt>
                <c:pt idx="52">
                  <c:v>-159</c:v>
                </c:pt>
                <c:pt idx="53">
                  <c:v>-168</c:v>
                </c:pt>
                <c:pt idx="54">
                  <c:v>-176</c:v>
                </c:pt>
                <c:pt idx="55">
                  <c:v>-176</c:v>
                </c:pt>
                <c:pt idx="56">
                  <c:v>-171</c:v>
                </c:pt>
                <c:pt idx="57">
                  <c:v>-167</c:v>
                </c:pt>
                <c:pt idx="58">
                  <c:v>-159</c:v>
                </c:pt>
                <c:pt idx="59">
                  <c:v>-150</c:v>
                </c:pt>
                <c:pt idx="60">
                  <c:v>-153</c:v>
                </c:pt>
                <c:pt idx="61">
                  <c:v>-156</c:v>
                </c:pt>
                <c:pt idx="62">
                  <c:v>-157</c:v>
                </c:pt>
                <c:pt idx="63">
                  <c:v>-157</c:v>
                </c:pt>
                <c:pt idx="64">
                  <c:v>-145</c:v>
                </c:pt>
                <c:pt idx="65">
                  <c:v>-132</c:v>
                </c:pt>
                <c:pt idx="66">
                  <c:v>-116</c:v>
                </c:pt>
                <c:pt idx="67">
                  <c:v>-116</c:v>
                </c:pt>
                <c:pt idx="68">
                  <c:v>-121</c:v>
                </c:pt>
                <c:pt idx="69">
                  <c:v>-131</c:v>
                </c:pt>
                <c:pt idx="70">
                  <c:v>-145</c:v>
                </c:pt>
                <c:pt idx="71">
                  <c:v>-158</c:v>
                </c:pt>
                <c:pt idx="72">
                  <c:v>-159</c:v>
                </c:pt>
                <c:pt idx="73">
                  <c:v>-153</c:v>
                </c:pt>
                <c:pt idx="74">
                  <c:v>-147</c:v>
                </c:pt>
                <c:pt idx="75">
                  <c:v>-141</c:v>
                </c:pt>
                <c:pt idx="76">
                  <c:v>-138</c:v>
                </c:pt>
                <c:pt idx="77">
                  <c:v>-140</c:v>
                </c:pt>
                <c:pt idx="78">
                  <c:v>-138</c:v>
                </c:pt>
                <c:pt idx="79">
                  <c:v>-135</c:v>
                </c:pt>
                <c:pt idx="80">
                  <c:v>-129</c:v>
                </c:pt>
                <c:pt idx="81">
                  <c:v>-124</c:v>
                </c:pt>
                <c:pt idx="82">
                  <c:v>-123</c:v>
                </c:pt>
                <c:pt idx="83">
                  <c:v>-126</c:v>
                </c:pt>
                <c:pt idx="84">
                  <c:v>-135</c:v>
                </c:pt>
                <c:pt idx="85">
                  <c:v>-148</c:v>
                </c:pt>
                <c:pt idx="86">
                  <c:v>-157</c:v>
                </c:pt>
                <c:pt idx="87">
                  <c:v>-168</c:v>
                </c:pt>
                <c:pt idx="88">
                  <c:v>-173</c:v>
                </c:pt>
                <c:pt idx="89">
                  <c:v>-166</c:v>
                </c:pt>
                <c:pt idx="90">
                  <c:v>-150</c:v>
                </c:pt>
                <c:pt idx="91">
                  <c:v>-138</c:v>
                </c:pt>
                <c:pt idx="92">
                  <c:v>-122</c:v>
                </c:pt>
                <c:pt idx="93">
                  <c:v>-118</c:v>
                </c:pt>
                <c:pt idx="94">
                  <c:v>-130</c:v>
                </c:pt>
                <c:pt idx="95">
                  <c:v>-145</c:v>
                </c:pt>
                <c:pt idx="96">
                  <c:v>-155</c:v>
                </c:pt>
                <c:pt idx="97">
                  <c:v>-147</c:v>
                </c:pt>
                <c:pt idx="98">
                  <c:v>-126</c:v>
                </c:pt>
                <c:pt idx="99">
                  <c:v>-107</c:v>
                </c:pt>
                <c:pt idx="100">
                  <c:v>-91.8</c:v>
                </c:pt>
                <c:pt idx="101">
                  <c:v>-80.8</c:v>
                </c:pt>
                <c:pt idx="102">
                  <c:v>-81.7</c:v>
                </c:pt>
                <c:pt idx="103">
                  <c:v>-80.900000000000006</c:v>
                </c:pt>
                <c:pt idx="104">
                  <c:v>-78.099999999999994</c:v>
                </c:pt>
                <c:pt idx="105">
                  <c:v>-87.1</c:v>
                </c:pt>
                <c:pt idx="106">
                  <c:v>-94.9</c:v>
                </c:pt>
                <c:pt idx="107">
                  <c:v>-99.2</c:v>
                </c:pt>
                <c:pt idx="108">
                  <c:v>-97.3</c:v>
                </c:pt>
                <c:pt idx="109">
                  <c:v>-90.8</c:v>
                </c:pt>
                <c:pt idx="110">
                  <c:v>-85.6</c:v>
                </c:pt>
                <c:pt idx="111">
                  <c:v>-80.900000000000006</c:v>
                </c:pt>
                <c:pt idx="112">
                  <c:v>-85.5</c:v>
                </c:pt>
                <c:pt idx="113">
                  <c:v>-93.6</c:v>
                </c:pt>
                <c:pt idx="114">
                  <c:v>-95.4</c:v>
                </c:pt>
                <c:pt idx="115">
                  <c:v>-92.1</c:v>
                </c:pt>
                <c:pt idx="116">
                  <c:v>-81.8</c:v>
                </c:pt>
                <c:pt idx="117">
                  <c:v>-65.3</c:v>
                </c:pt>
                <c:pt idx="118">
                  <c:v>-58.4</c:v>
                </c:pt>
                <c:pt idx="119">
                  <c:v>-56.5</c:v>
                </c:pt>
                <c:pt idx="120">
                  <c:v>-62.6</c:v>
                </c:pt>
                <c:pt idx="121">
                  <c:v>-71.900000000000006</c:v>
                </c:pt>
                <c:pt idx="122">
                  <c:v>-79.8</c:v>
                </c:pt>
                <c:pt idx="123">
                  <c:v>-87.6</c:v>
                </c:pt>
                <c:pt idx="124">
                  <c:v>-91.8</c:v>
                </c:pt>
                <c:pt idx="125">
                  <c:v>-94.4</c:v>
                </c:pt>
                <c:pt idx="126">
                  <c:v>-99.8</c:v>
                </c:pt>
                <c:pt idx="127">
                  <c:v>-103</c:v>
                </c:pt>
                <c:pt idx="128">
                  <c:v>-104</c:v>
                </c:pt>
                <c:pt idx="129">
                  <c:v>-107</c:v>
                </c:pt>
                <c:pt idx="130">
                  <c:v>-108</c:v>
                </c:pt>
                <c:pt idx="131">
                  <c:v>-103</c:v>
                </c:pt>
                <c:pt idx="132">
                  <c:v>-94.1</c:v>
                </c:pt>
                <c:pt idx="133">
                  <c:v>-79</c:v>
                </c:pt>
                <c:pt idx="134">
                  <c:v>-64.400000000000006</c:v>
                </c:pt>
                <c:pt idx="135">
                  <c:v>-55.1</c:v>
                </c:pt>
                <c:pt idx="136">
                  <c:v>-54.7</c:v>
                </c:pt>
                <c:pt idx="137">
                  <c:v>-68</c:v>
                </c:pt>
                <c:pt idx="138">
                  <c:v>-83.5</c:v>
                </c:pt>
                <c:pt idx="139">
                  <c:v>-90.1</c:v>
                </c:pt>
                <c:pt idx="140">
                  <c:v>-94.7</c:v>
                </c:pt>
                <c:pt idx="141">
                  <c:v>-95.5</c:v>
                </c:pt>
                <c:pt idx="142">
                  <c:v>-87</c:v>
                </c:pt>
                <c:pt idx="143">
                  <c:v>-81.599999999999994</c:v>
                </c:pt>
                <c:pt idx="144">
                  <c:v>-73.7</c:v>
                </c:pt>
                <c:pt idx="145">
                  <c:v>-64.8</c:v>
                </c:pt>
                <c:pt idx="146">
                  <c:v>-51.9</c:v>
                </c:pt>
                <c:pt idx="147">
                  <c:v>-36.6</c:v>
                </c:pt>
                <c:pt idx="148">
                  <c:v>-30.2</c:v>
                </c:pt>
                <c:pt idx="149">
                  <c:v>-30.7</c:v>
                </c:pt>
                <c:pt idx="150">
                  <c:v>-35</c:v>
                </c:pt>
                <c:pt idx="151">
                  <c:v>-46.1</c:v>
                </c:pt>
                <c:pt idx="152">
                  <c:v>-58</c:v>
                </c:pt>
                <c:pt idx="153">
                  <c:v>-58.1</c:v>
                </c:pt>
                <c:pt idx="154">
                  <c:v>-49.6</c:v>
                </c:pt>
                <c:pt idx="155">
                  <c:v>-43.7</c:v>
                </c:pt>
                <c:pt idx="156">
                  <c:v>-39.799999999999997</c:v>
                </c:pt>
                <c:pt idx="157">
                  <c:v>-45</c:v>
                </c:pt>
                <c:pt idx="158">
                  <c:v>-58.2</c:v>
                </c:pt>
                <c:pt idx="159">
                  <c:v>-65.3</c:v>
                </c:pt>
                <c:pt idx="160">
                  <c:v>-61.2</c:v>
                </c:pt>
                <c:pt idx="161">
                  <c:v>-56.7</c:v>
                </c:pt>
                <c:pt idx="162">
                  <c:v>-39.200000000000003</c:v>
                </c:pt>
                <c:pt idx="163">
                  <c:v>-22.9</c:v>
                </c:pt>
                <c:pt idx="164">
                  <c:v>-11.9</c:v>
                </c:pt>
                <c:pt idx="165">
                  <c:v>-9.0399999999999991</c:v>
                </c:pt>
                <c:pt idx="166">
                  <c:v>-23.2</c:v>
                </c:pt>
                <c:pt idx="167">
                  <c:v>-41.6</c:v>
                </c:pt>
                <c:pt idx="168">
                  <c:v>-68.099999999999994</c:v>
                </c:pt>
                <c:pt idx="169">
                  <c:v>-97.9</c:v>
                </c:pt>
                <c:pt idx="170">
                  <c:v>-113</c:v>
                </c:pt>
                <c:pt idx="171">
                  <c:v>-119</c:v>
                </c:pt>
                <c:pt idx="172">
                  <c:v>-116</c:v>
                </c:pt>
                <c:pt idx="173">
                  <c:v>-95.1</c:v>
                </c:pt>
                <c:pt idx="174">
                  <c:v>-69.400000000000006</c:v>
                </c:pt>
                <c:pt idx="175">
                  <c:v>-52.6</c:v>
                </c:pt>
                <c:pt idx="176">
                  <c:v>-40.299999999999997</c:v>
                </c:pt>
                <c:pt idx="177">
                  <c:v>-32.6</c:v>
                </c:pt>
                <c:pt idx="178">
                  <c:v>-34.5</c:v>
                </c:pt>
                <c:pt idx="179">
                  <c:v>-33.799999999999997</c:v>
                </c:pt>
                <c:pt idx="180">
                  <c:v>-31.6</c:v>
                </c:pt>
                <c:pt idx="181">
                  <c:v>-38.299999999999997</c:v>
                </c:pt>
                <c:pt idx="182">
                  <c:v>-51.8</c:v>
                </c:pt>
                <c:pt idx="183">
                  <c:v>-58.9</c:v>
                </c:pt>
                <c:pt idx="184">
                  <c:v>-67.7</c:v>
                </c:pt>
                <c:pt idx="185">
                  <c:v>-74</c:v>
                </c:pt>
                <c:pt idx="186">
                  <c:v>-71.599999999999994</c:v>
                </c:pt>
                <c:pt idx="187">
                  <c:v>-70</c:v>
                </c:pt>
                <c:pt idx="188">
                  <c:v>-67</c:v>
                </c:pt>
                <c:pt idx="189">
                  <c:v>-56.2</c:v>
                </c:pt>
                <c:pt idx="190">
                  <c:v>-48.2</c:v>
                </c:pt>
                <c:pt idx="191">
                  <c:v>-45.7</c:v>
                </c:pt>
                <c:pt idx="192">
                  <c:v>-53.8</c:v>
                </c:pt>
                <c:pt idx="193">
                  <c:v>-62.2</c:v>
                </c:pt>
                <c:pt idx="194">
                  <c:v>-67</c:v>
                </c:pt>
                <c:pt idx="195">
                  <c:v>-68.7</c:v>
                </c:pt>
                <c:pt idx="196">
                  <c:v>-67.099999999999994</c:v>
                </c:pt>
                <c:pt idx="197">
                  <c:v>-70.3</c:v>
                </c:pt>
                <c:pt idx="198">
                  <c:v>-78</c:v>
                </c:pt>
                <c:pt idx="199">
                  <c:v>-79.7</c:v>
                </c:pt>
                <c:pt idx="200">
                  <c:v>-78.900000000000006</c:v>
                </c:pt>
                <c:pt idx="201">
                  <c:v>-72.5</c:v>
                </c:pt>
                <c:pt idx="202">
                  <c:v>-62.7</c:v>
                </c:pt>
                <c:pt idx="203">
                  <c:v>-56</c:v>
                </c:pt>
                <c:pt idx="204">
                  <c:v>-47.1</c:v>
                </c:pt>
                <c:pt idx="205">
                  <c:v>-44.1</c:v>
                </c:pt>
                <c:pt idx="206">
                  <c:v>-42.8</c:v>
                </c:pt>
                <c:pt idx="207">
                  <c:v>-45.4</c:v>
                </c:pt>
                <c:pt idx="208">
                  <c:v>-55.8</c:v>
                </c:pt>
                <c:pt idx="209">
                  <c:v>-67.900000000000006</c:v>
                </c:pt>
                <c:pt idx="210">
                  <c:v>-81.8</c:v>
                </c:pt>
                <c:pt idx="211">
                  <c:v>-89.3</c:v>
                </c:pt>
                <c:pt idx="212">
                  <c:v>-89.1</c:v>
                </c:pt>
                <c:pt idx="213">
                  <c:v>-82</c:v>
                </c:pt>
                <c:pt idx="214">
                  <c:v>-71.099999999999994</c:v>
                </c:pt>
                <c:pt idx="215">
                  <c:v>-73.400000000000006</c:v>
                </c:pt>
                <c:pt idx="216">
                  <c:v>-81.7</c:v>
                </c:pt>
                <c:pt idx="217">
                  <c:v>-91.2</c:v>
                </c:pt>
                <c:pt idx="218">
                  <c:v>-101</c:v>
                </c:pt>
                <c:pt idx="219">
                  <c:v>-102</c:v>
                </c:pt>
                <c:pt idx="220">
                  <c:v>-95.2</c:v>
                </c:pt>
                <c:pt idx="221">
                  <c:v>-87.7</c:v>
                </c:pt>
                <c:pt idx="222">
                  <c:v>-82.5</c:v>
                </c:pt>
                <c:pt idx="223">
                  <c:v>-82.8</c:v>
                </c:pt>
                <c:pt idx="224">
                  <c:v>-77</c:v>
                </c:pt>
                <c:pt idx="225">
                  <c:v>-70.900000000000006</c:v>
                </c:pt>
                <c:pt idx="226">
                  <c:v>-71.2</c:v>
                </c:pt>
                <c:pt idx="227">
                  <c:v>-74</c:v>
                </c:pt>
                <c:pt idx="228">
                  <c:v>-81.7</c:v>
                </c:pt>
                <c:pt idx="229">
                  <c:v>-91.3</c:v>
                </c:pt>
                <c:pt idx="230">
                  <c:v>-89.3</c:v>
                </c:pt>
                <c:pt idx="231">
                  <c:v>-77.2</c:v>
                </c:pt>
                <c:pt idx="232">
                  <c:v>-77.5</c:v>
                </c:pt>
                <c:pt idx="233">
                  <c:v>-77.400000000000006</c:v>
                </c:pt>
                <c:pt idx="234">
                  <c:v>-79.3</c:v>
                </c:pt>
                <c:pt idx="235">
                  <c:v>-98.2</c:v>
                </c:pt>
                <c:pt idx="236">
                  <c:v>-110</c:v>
                </c:pt>
                <c:pt idx="237">
                  <c:v>-121</c:v>
                </c:pt>
                <c:pt idx="238">
                  <c:v>-125</c:v>
                </c:pt>
                <c:pt idx="239">
                  <c:v>-118</c:v>
                </c:pt>
                <c:pt idx="240">
                  <c:v>-117</c:v>
                </c:pt>
                <c:pt idx="241">
                  <c:v>-119</c:v>
                </c:pt>
                <c:pt idx="242">
                  <c:v>-128</c:v>
                </c:pt>
                <c:pt idx="243">
                  <c:v>-139</c:v>
                </c:pt>
                <c:pt idx="244">
                  <c:v>-133</c:v>
                </c:pt>
                <c:pt idx="245">
                  <c:v>-125</c:v>
                </c:pt>
                <c:pt idx="246">
                  <c:v>-116</c:v>
                </c:pt>
                <c:pt idx="247">
                  <c:v>-108</c:v>
                </c:pt>
                <c:pt idx="248">
                  <c:v>-107</c:v>
                </c:pt>
                <c:pt idx="249">
                  <c:v>-108</c:v>
                </c:pt>
                <c:pt idx="250">
                  <c:v>-102</c:v>
                </c:pt>
                <c:pt idx="251">
                  <c:v>-100</c:v>
                </c:pt>
                <c:pt idx="252">
                  <c:v>-101</c:v>
                </c:pt>
                <c:pt idx="253">
                  <c:v>-108</c:v>
                </c:pt>
                <c:pt idx="254">
                  <c:v>-120</c:v>
                </c:pt>
                <c:pt idx="255">
                  <c:v>-129</c:v>
                </c:pt>
                <c:pt idx="256">
                  <c:v>-133</c:v>
                </c:pt>
                <c:pt idx="257">
                  <c:v>-136</c:v>
                </c:pt>
                <c:pt idx="258">
                  <c:v>-132</c:v>
                </c:pt>
                <c:pt idx="259">
                  <c:v>-131</c:v>
                </c:pt>
                <c:pt idx="260">
                  <c:v>-137</c:v>
                </c:pt>
                <c:pt idx="261">
                  <c:v>-130</c:v>
                </c:pt>
                <c:pt idx="262">
                  <c:v>-127</c:v>
                </c:pt>
                <c:pt idx="263">
                  <c:v>-131</c:v>
                </c:pt>
                <c:pt idx="264">
                  <c:v>-135</c:v>
                </c:pt>
                <c:pt idx="265">
                  <c:v>-142</c:v>
                </c:pt>
                <c:pt idx="266">
                  <c:v>-151</c:v>
                </c:pt>
                <c:pt idx="267">
                  <c:v>-153</c:v>
                </c:pt>
                <c:pt idx="268">
                  <c:v>-152</c:v>
                </c:pt>
                <c:pt idx="269">
                  <c:v>-152</c:v>
                </c:pt>
                <c:pt idx="270">
                  <c:v>-157</c:v>
                </c:pt>
                <c:pt idx="271">
                  <c:v>-157</c:v>
                </c:pt>
                <c:pt idx="272">
                  <c:v>-158</c:v>
                </c:pt>
                <c:pt idx="273">
                  <c:v>-146</c:v>
                </c:pt>
                <c:pt idx="274">
                  <c:v>-126</c:v>
                </c:pt>
                <c:pt idx="275">
                  <c:v>-109</c:v>
                </c:pt>
                <c:pt idx="276">
                  <c:v>-99.7</c:v>
                </c:pt>
                <c:pt idx="277">
                  <c:v>-104</c:v>
                </c:pt>
                <c:pt idx="278">
                  <c:v>-109</c:v>
                </c:pt>
                <c:pt idx="279">
                  <c:v>-106</c:v>
                </c:pt>
                <c:pt idx="280">
                  <c:v>-101</c:v>
                </c:pt>
                <c:pt idx="281">
                  <c:v>-98.8</c:v>
                </c:pt>
                <c:pt idx="282">
                  <c:v>-105</c:v>
                </c:pt>
                <c:pt idx="283">
                  <c:v>-124</c:v>
                </c:pt>
                <c:pt idx="284">
                  <c:v>-136</c:v>
                </c:pt>
                <c:pt idx="285">
                  <c:v>-140</c:v>
                </c:pt>
                <c:pt idx="286">
                  <c:v>-142</c:v>
                </c:pt>
                <c:pt idx="287">
                  <c:v>-139</c:v>
                </c:pt>
                <c:pt idx="288">
                  <c:v>-134</c:v>
                </c:pt>
                <c:pt idx="289">
                  <c:v>-130</c:v>
                </c:pt>
                <c:pt idx="290">
                  <c:v>-129</c:v>
                </c:pt>
                <c:pt idx="291">
                  <c:v>-130</c:v>
                </c:pt>
                <c:pt idx="292">
                  <c:v>-131</c:v>
                </c:pt>
                <c:pt idx="293">
                  <c:v>-143</c:v>
                </c:pt>
                <c:pt idx="294">
                  <c:v>-157</c:v>
                </c:pt>
                <c:pt idx="295">
                  <c:v>-172</c:v>
                </c:pt>
                <c:pt idx="296">
                  <c:v>-187</c:v>
                </c:pt>
                <c:pt idx="297">
                  <c:v>-201</c:v>
                </c:pt>
                <c:pt idx="298">
                  <c:v>-202</c:v>
                </c:pt>
                <c:pt idx="299">
                  <c:v>-194</c:v>
                </c:pt>
                <c:pt idx="300">
                  <c:v>-189</c:v>
                </c:pt>
                <c:pt idx="301">
                  <c:v>-177</c:v>
                </c:pt>
                <c:pt idx="302">
                  <c:v>-175</c:v>
                </c:pt>
                <c:pt idx="303">
                  <c:v>-181</c:v>
                </c:pt>
                <c:pt idx="304">
                  <c:v>-189</c:v>
                </c:pt>
                <c:pt idx="305">
                  <c:v>-202</c:v>
                </c:pt>
                <c:pt idx="306">
                  <c:v>-210</c:v>
                </c:pt>
                <c:pt idx="307">
                  <c:v>-206</c:v>
                </c:pt>
                <c:pt idx="308">
                  <c:v>-191</c:v>
                </c:pt>
                <c:pt idx="309">
                  <c:v>-174</c:v>
                </c:pt>
                <c:pt idx="310">
                  <c:v>-154</c:v>
                </c:pt>
                <c:pt idx="311">
                  <c:v>-135</c:v>
                </c:pt>
                <c:pt idx="312">
                  <c:v>-123</c:v>
                </c:pt>
                <c:pt idx="313">
                  <c:v>-111</c:v>
                </c:pt>
                <c:pt idx="314">
                  <c:v>-110</c:v>
                </c:pt>
                <c:pt idx="315">
                  <c:v>-106</c:v>
                </c:pt>
                <c:pt idx="316">
                  <c:v>-96.4</c:v>
                </c:pt>
                <c:pt idx="317">
                  <c:v>-92.7</c:v>
                </c:pt>
                <c:pt idx="318">
                  <c:v>-79.900000000000006</c:v>
                </c:pt>
                <c:pt idx="319">
                  <c:v>-78.099999999999994</c:v>
                </c:pt>
                <c:pt idx="320">
                  <c:v>-84.5</c:v>
                </c:pt>
                <c:pt idx="321">
                  <c:v>-92.7</c:v>
                </c:pt>
                <c:pt idx="322">
                  <c:v>-111</c:v>
                </c:pt>
                <c:pt idx="323">
                  <c:v>-135</c:v>
                </c:pt>
                <c:pt idx="324">
                  <c:v>-152</c:v>
                </c:pt>
                <c:pt idx="325">
                  <c:v>-161</c:v>
                </c:pt>
                <c:pt idx="326">
                  <c:v>-164</c:v>
                </c:pt>
                <c:pt idx="327">
                  <c:v>-156</c:v>
                </c:pt>
                <c:pt idx="328">
                  <c:v>-146</c:v>
                </c:pt>
                <c:pt idx="329">
                  <c:v>-142</c:v>
                </c:pt>
                <c:pt idx="330">
                  <c:v>-132</c:v>
                </c:pt>
                <c:pt idx="331">
                  <c:v>-134</c:v>
                </c:pt>
                <c:pt idx="332">
                  <c:v>-140</c:v>
                </c:pt>
                <c:pt idx="333">
                  <c:v>-138</c:v>
                </c:pt>
                <c:pt idx="334">
                  <c:v>-139</c:v>
                </c:pt>
                <c:pt idx="335">
                  <c:v>-139</c:v>
                </c:pt>
                <c:pt idx="336">
                  <c:v>-133</c:v>
                </c:pt>
                <c:pt idx="337">
                  <c:v>-129</c:v>
                </c:pt>
                <c:pt idx="338">
                  <c:v>-123</c:v>
                </c:pt>
                <c:pt idx="339">
                  <c:v>-116</c:v>
                </c:pt>
                <c:pt idx="340">
                  <c:v>-113</c:v>
                </c:pt>
                <c:pt idx="341">
                  <c:v>-113</c:v>
                </c:pt>
                <c:pt idx="342">
                  <c:v>-127</c:v>
                </c:pt>
                <c:pt idx="343">
                  <c:v>-136</c:v>
                </c:pt>
                <c:pt idx="344">
                  <c:v>-137</c:v>
                </c:pt>
                <c:pt idx="345">
                  <c:v>-139</c:v>
                </c:pt>
                <c:pt idx="346">
                  <c:v>-119</c:v>
                </c:pt>
                <c:pt idx="347">
                  <c:v>-104</c:v>
                </c:pt>
                <c:pt idx="348">
                  <c:v>-97.1</c:v>
                </c:pt>
                <c:pt idx="349">
                  <c:v>-91.2</c:v>
                </c:pt>
                <c:pt idx="350">
                  <c:v>-92.9</c:v>
                </c:pt>
                <c:pt idx="351">
                  <c:v>-94.1</c:v>
                </c:pt>
                <c:pt idx="352">
                  <c:v>-85.3</c:v>
                </c:pt>
                <c:pt idx="353">
                  <c:v>-72.900000000000006</c:v>
                </c:pt>
                <c:pt idx="354">
                  <c:v>-64.8</c:v>
                </c:pt>
                <c:pt idx="355">
                  <c:v>-54.7</c:v>
                </c:pt>
                <c:pt idx="356">
                  <c:v>-37</c:v>
                </c:pt>
                <c:pt idx="357">
                  <c:v>-14.2</c:v>
                </c:pt>
                <c:pt idx="358">
                  <c:v>4.5199999999999996</c:v>
                </c:pt>
                <c:pt idx="359">
                  <c:v>13.2</c:v>
                </c:pt>
                <c:pt idx="360">
                  <c:v>1.88</c:v>
                </c:pt>
                <c:pt idx="361">
                  <c:v>-26.4</c:v>
                </c:pt>
                <c:pt idx="362">
                  <c:v>-44.8</c:v>
                </c:pt>
                <c:pt idx="363">
                  <c:v>-46.5</c:v>
                </c:pt>
                <c:pt idx="364">
                  <c:v>-35.1</c:v>
                </c:pt>
                <c:pt idx="365">
                  <c:v>-10.4</c:v>
                </c:pt>
                <c:pt idx="366">
                  <c:v>5.08</c:v>
                </c:pt>
                <c:pt idx="367">
                  <c:v>16.8</c:v>
                </c:pt>
                <c:pt idx="368">
                  <c:v>30.8</c:v>
                </c:pt>
                <c:pt idx="369">
                  <c:v>35.700000000000003</c:v>
                </c:pt>
                <c:pt idx="370">
                  <c:v>48</c:v>
                </c:pt>
                <c:pt idx="371">
                  <c:v>62</c:v>
                </c:pt>
                <c:pt idx="372">
                  <c:v>68.599999999999994</c:v>
                </c:pt>
                <c:pt idx="373">
                  <c:v>77.2</c:v>
                </c:pt>
                <c:pt idx="374">
                  <c:v>73.7</c:v>
                </c:pt>
                <c:pt idx="375">
                  <c:v>68.400000000000006</c:v>
                </c:pt>
                <c:pt idx="376">
                  <c:v>64.3</c:v>
                </c:pt>
                <c:pt idx="377">
                  <c:v>61.5</c:v>
                </c:pt>
                <c:pt idx="378">
                  <c:v>72.900000000000006</c:v>
                </c:pt>
                <c:pt idx="379">
                  <c:v>86</c:v>
                </c:pt>
                <c:pt idx="380">
                  <c:v>98.4</c:v>
                </c:pt>
                <c:pt idx="381">
                  <c:v>108</c:v>
                </c:pt>
                <c:pt idx="382">
                  <c:v>108</c:v>
                </c:pt>
                <c:pt idx="383">
                  <c:v>105</c:v>
                </c:pt>
                <c:pt idx="384">
                  <c:v>106</c:v>
                </c:pt>
                <c:pt idx="385">
                  <c:v>113</c:v>
                </c:pt>
                <c:pt idx="386">
                  <c:v>125</c:v>
                </c:pt>
                <c:pt idx="387">
                  <c:v>131</c:v>
                </c:pt>
                <c:pt idx="388">
                  <c:v>131</c:v>
                </c:pt>
                <c:pt idx="389">
                  <c:v>128</c:v>
                </c:pt>
                <c:pt idx="390">
                  <c:v>125</c:v>
                </c:pt>
                <c:pt idx="391">
                  <c:v>127</c:v>
                </c:pt>
                <c:pt idx="392">
                  <c:v>133</c:v>
                </c:pt>
                <c:pt idx="393">
                  <c:v>146</c:v>
                </c:pt>
                <c:pt idx="394">
                  <c:v>173</c:v>
                </c:pt>
                <c:pt idx="395">
                  <c:v>201</c:v>
                </c:pt>
                <c:pt idx="396">
                  <c:v>222</c:v>
                </c:pt>
                <c:pt idx="397">
                  <c:v>231</c:v>
                </c:pt>
                <c:pt idx="398">
                  <c:v>216</c:v>
                </c:pt>
                <c:pt idx="399">
                  <c:v>205</c:v>
                </c:pt>
                <c:pt idx="400">
                  <c:v>205</c:v>
                </c:pt>
                <c:pt idx="401">
                  <c:v>210</c:v>
                </c:pt>
                <c:pt idx="402">
                  <c:v>227</c:v>
                </c:pt>
                <c:pt idx="403">
                  <c:v>232</c:v>
                </c:pt>
                <c:pt idx="404">
                  <c:v>217</c:v>
                </c:pt>
                <c:pt idx="405">
                  <c:v>204</c:v>
                </c:pt>
                <c:pt idx="406">
                  <c:v>194</c:v>
                </c:pt>
                <c:pt idx="407">
                  <c:v>192</c:v>
                </c:pt>
                <c:pt idx="408">
                  <c:v>200</c:v>
                </c:pt>
                <c:pt idx="409">
                  <c:v>211</c:v>
                </c:pt>
                <c:pt idx="410">
                  <c:v>222</c:v>
                </c:pt>
                <c:pt idx="411">
                  <c:v>236</c:v>
                </c:pt>
                <c:pt idx="412">
                  <c:v>248</c:v>
                </c:pt>
                <c:pt idx="413">
                  <c:v>257</c:v>
                </c:pt>
                <c:pt idx="414">
                  <c:v>253</c:v>
                </c:pt>
                <c:pt idx="415">
                  <c:v>244</c:v>
                </c:pt>
                <c:pt idx="416">
                  <c:v>235</c:v>
                </c:pt>
                <c:pt idx="417">
                  <c:v>225</c:v>
                </c:pt>
                <c:pt idx="418">
                  <c:v>224</c:v>
                </c:pt>
                <c:pt idx="419">
                  <c:v>218</c:v>
                </c:pt>
                <c:pt idx="420">
                  <c:v>218</c:v>
                </c:pt>
                <c:pt idx="421">
                  <c:v>218</c:v>
                </c:pt>
                <c:pt idx="422">
                  <c:v>205</c:v>
                </c:pt>
                <c:pt idx="423">
                  <c:v>195</c:v>
                </c:pt>
                <c:pt idx="424">
                  <c:v>187</c:v>
                </c:pt>
                <c:pt idx="425">
                  <c:v>176</c:v>
                </c:pt>
                <c:pt idx="426">
                  <c:v>181</c:v>
                </c:pt>
                <c:pt idx="427">
                  <c:v>195</c:v>
                </c:pt>
                <c:pt idx="428">
                  <c:v>216</c:v>
                </c:pt>
                <c:pt idx="429">
                  <c:v>233</c:v>
                </c:pt>
                <c:pt idx="430">
                  <c:v>235</c:v>
                </c:pt>
                <c:pt idx="431">
                  <c:v>232</c:v>
                </c:pt>
                <c:pt idx="432">
                  <c:v>216</c:v>
                </c:pt>
                <c:pt idx="433">
                  <c:v>209</c:v>
                </c:pt>
                <c:pt idx="434">
                  <c:v>210</c:v>
                </c:pt>
                <c:pt idx="435">
                  <c:v>207</c:v>
                </c:pt>
                <c:pt idx="436">
                  <c:v>199</c:v>
                </c:pt>
                <c:pt idx="437">
                  <c:v>184</c:v>
                </c:pt>
                <c:pt idx="438">
                  <c:v>165</c:v>
                </c:pt>
                <c:pt idx="439">
                  <c:v>152</c:v>
                </c:pt>
                <c:pt idx="440">
                  <c:v>153</c:v>
                </c:pt>
                <c:pt idx="441">
                  <c:v>163</c:v>
                </c:pt>
                <c:pt idx="442">
                  <c:v>164</c:v>
                </c:pt>
                <c:pt idx="443">
                  <c:v>157</c:v>
                </c:pt>
                <c:pt idx="444">
                  <c:v>147</c:v>
                </c:pt>
                <c:pt idx="445">
                  <c:v>135</c:v>
                </c:pt>
                <c:pt idx="446">
                  <c:v>127</c:v>
                </c:pt>
                <c:pt idx="447">
                  <c:v>129</c:v>
                </c:pt>
                <c:pt idx="448">
                  <c:v>133</c:v>
                </c:pt>
                <c:pt idx="449">
                  <c:v>147</c:v>
                </c:pt>
                <c:pt idx="450">
                  <c:v>172</c:v>
                </c:pt>
                <c:pt idx="451">
                  <c:v>192</c:v>
                </c:pt>
                <c:pt idx="452">
                  <c:v>191</c:v>
                </c:pt>
                <c:pt idx="453">
                  <c:v>160</c:v>
                </c:pt>
                <c:pt idx="454">
                  <c:v>120</c:v>
                </c:pt>
                <c:pt idx="455">
                  <c:v>85</c:v>
                </c:pt>
                <c:pt idx="456">
                  <c:v>69.400000000000006</c:v>
                </c:pt>
                <c:pt idx="457">
                  <c:v>71.2</c:v>
                </c:pt>
                <c:pt idx="458">
                  <c:v>74.599999999999994</c:v>
                </c:pt>
                <c:pt idx="459">
                  <c:v>82.5</c:v>
                </c:pt>
                <c:pt idx="460">
                  <c:v>89.8</c:v>
                </c:pt>
                <c:pt idx="461">
                  <c:v>111</c:v>
                </c:pt>
                <c:pt idx="462">
                  <c:v>139</c:v>
                </c:pt>
                <c:pt idx="463">
                  <c:v>157</c:v>
                </c:pt>
                <c:pt idx="464">
                  <c:v>161</c:v>
                </c:pt>
                <c:pt idx="465">
                  <c:v>147</c:v>
                </c:pt>
                <c:pt idx="466">
                  <c:v>123</c:v>
                </c:pt>
                <c:pt idx="467">
                  <c:v>102</c:v>
                </c:pt>
                <c:pt idx="468">
                  <c:v>86.3</c:v>
                </c:pt>
                <c:pt idx="469">
                  <c:v>85</c:v>
                </c:pt>
                <c:pt idx="470">
                  <c:v>94.8</c:v>
                </c:pt>
                <c:pt idx="471">
                  <c:v>105</c:v>
                </c:pt>
                <c:pt idx="472">
                  <c:v>124</c:v>
                </c:pt>
                <c:pt idx="473">
                  <c:v>133</c:v>
                </c:pt>
                <c:pt idx="474">
                  <c:v>135</c:v>
                </c:pt>
                <c:pt idx="475">
                  <c:v>139</c:v>
                </c:pt>
                <c:pt idx="476">
                  <c:v>141</c:v>
                </c:pt>
                <c:pt idx="477">
                  <c:v>139</c:v>
                </c:pt>
                <c:pt idx="478">
                  <c:v>130</c:v>
                </c:pt>
                <c:pt idx="479">
                  <c:v>114</c:v>
                </c:pt>
                <c:pt idx="480">
                  <c:v>93.1</c:v>
                </c:pt>
                <c:pt idx="481">
                  <c:v>80.099999999999994</c:v>
                </c:pt>
                <c:pt idx="482">
                  <c:v>80.8</c:v>
                </c:pt>
                <c:pt idx="483">
                  <c:v>88.4</c:v>
                </c:pt>
                <c:pt idx="484">
                  <c:v>93.8</c:v>
                </c:pt>
                <c:pt idx="485">
                  <c:v>95.8</c:v>
                </c:pt>
                <c:pt idx="486">
                  <c:v>88.5</c:v>
                </c:pt>
                <c:pt idx="487">
                  <c:v>75.5</c:v>
                </c:pt>
                <c:pt idx="488">
                  <c:v>66.900000000000006</c:v>
                </c:pt>
                <c:pt idx="489">
                  <c:v>59.8</c:v>
                </c:pt>
                <c:pt idx="490">
                  <c:v>54.7</c:v>
                </c:pt>
                <c:pt idx="491">
                  <c:v>55.2</c:v>
                </c:pt>
                <c:pt idx="492">
                  <c:v>56.8</c:v>
                </c:pt>
                <c:pt idx="493">
                  <c:v>53</c:v>
                </c:pt>
                <c:pt idx="494">
                  <c:v>48.4</c:v>
                </c:pt>
                <c:pt idx="495">
                  <c:v>41.2</c:v>
                </c:pt>
                <c:pt idx="496">
                  <c:v>32.6</c:v>
                </c:pt>
                <c:pt idx="497">
                  <c:v>29.2</c:v>
                </c:pt>
                <c:pt idx="498">
                  <c:v>20.100000000000001</c:v>
                </c:pt>
                <c:pt idx="499">
                  <c:v>13.3</c:v>
                </c:pt>
                <c:pt idx="500">
                  <c:v>8.83</c:v>
                </c:pt>
                <c:pt idx="501">
                  <c:v>10.5</c:v>
                </c:pt>
                <c:pt idx="502">
                  <c:v>10.1</c:v>
                </c:pt>
                <c:pt idx="503">
                  <c:v>3.3</c:v>
                </c:pt>
                <c:pt idx="504">
                  <c:v>-5.61</c:v>
                </c:pt>
                <c:pt idx="505">
                  <c:v>-18.399999999999999</c:v>
                </c:pt>
                <c:pt idx="506">
                  <c:v>-27.9</c:v>
                </c:pt>
                <c:pt idx="507">
                  <c:v>-26.5</c:v>
                </c:pt>
                <c:pt idx="508">
                  <c:v>-21.7</c:v>
                </c:pt>
                <c:pt idx="509">
                  <c:v>-12.9</c:v>
                </c:pt>
                <c:pt idx="510">
                  <c:v>11.9</c:v>
                </c:pt>
                <c:pt idx="511">
                  <c:v>28</c:v>
                </c:pt>
                <c:pt idx="512">
                  <c:v>39.4</c:v>
                </c:pt>
                <c:pt idx="513">
                  <c:v>49.4</c:v>
                </c:pt>
                <c:pt idx="514">
                  <c:v>50.4</c:v>
                </c:pt>
                <c:pt idx="515">
                  <c:v>51</c:v>
                </c:pt>
                <c:pt idx="516">
                  <c:v>42.4</c:v>
                </c:pt>
                <c:pt idx="517">
                  <c:v>33.799999999999997</c:v>
                </c:pt>
                <c:pt idx="518">
                  <c:v>25.9</c:v>
                </c:pt>
                <c:pt idx="519">
                  <c:v>32.700000000000003</c:v>
                </c:pt>
                <c:pt idx="520">
                  <c:v>42.1</c:v>
                </c:pt>
                <c:pt idx="521">
                  <c:v>35.5</c:v>
                </c:pt>
                <c:pt idx="522">
                  <c:v>21.3</c:v>
                </c:pt>
                <c:pt idx="523">
                  <c:v>1.38</c:v>
                </c:pt>
                <c:pt idx="524">
                  <c:v>-6.02</c:v>
                </c:pt>
                <c:pt idx="525">
                  <c:v>5.1100000000000003</c:v>
                </c:pt>
                <c:pt idx="526">
                  <c:v>19.399999999999999</c:v>
                </c:pt>
                <c:pt idx="527">
                  <c:v>21.7</c:v>
                </c:pt>
                <c:pt idx="528">
                  <c:v>22.4</c:v>
                </c:pt>
                <c:pt idx="529">
                  <c:v>23.2</c:v>
                </c:pt>
                <c:pt idx="530">
                  <c:v>17.899999999999999</c:v>
                </c:pt>
                <c:pt idx="531">
                  <c:v>13.6</c:v>
                </c:pt>
                <c:pt idx="532">
                  <c:v>3.04</c:v>
                </c:pt>
                <c:pt idx="533">
                  <c:v>-7.61</c:v>
                </c:pt>
                <c:pt idx="534">
                  <c:v>-8.2100000000000009</c:v>
                </c:pt>
                <c:pt idx="535">
                  <c:v>-0.66300000000000003</c:v>
                </c:pt>
                <c:pt idx="536">
                  <c:v>13.7</c:v>
                </c:pt>
                <c:pt idx="537">
                  <c:v>32.5</c:v>
                </c:pt>
                <c:pt idx="538">
                  <c:v>46.3</c:v>
                </c:pt>
                <c:pt idx="539">
                  <c:v>40.6</c:v>
                </c:pt>
                <c:pt idx="540">
                  <c:v>29.8</c:v>
                </c:pt>
                <c:pt idx="541">
                  <c:v>17.5</c:v>
                </c:pt>
                <c:pt idx="542">
                  <c:v>2.16</c:v>
                </c:pt>
                <c:pt idx="543">
                  <c:v>-1.08</c:v>
                </c:pt>
                <c:pt idx="544">
                  <c:v>-2.82</c:v>
                </c:pt>
                <c:pt idx="545">
                  <c:v>-2.92</c:v>
                </c:pt>
                <c:pt idx="546">
                  <c:v>-0.85799999999999998</c:v>
                </c:pt>
                <c:pt idx="547">
                  <c:v>-1.53</c:v>
                </c:pt>
                <c:pt idx="548">
                  <c:v>-3.68</c:v>
                </c:pt>
                <c:pt idx="549">
                  <c:v>-7.63</c:v>
                </c:pt>
                <c:pt idx="550">
                  <c:v>2.2999999999999998</c:v>
                </c:pt>
                <c:pt idx="551">
                  <c:v>11.5</c:v>
                </c:pt>
                <c:pt idx="552">
                  <c:v>20.5</c:v>
                </c:pt>
                <c:pt idx="553">
                  <c:v>28.5</c:v>
                </c:pt>
                <c:pt idx="554">
                  <c:v>31.3</c:v>
                </c:pt>
                <c:pt idx="555">
                  <c:v>36.4</c:v>
                </c:pt>
                <c:pt idx="556">
                  <c:v>38.200000000000003</c:v>
                </c:pt>
                <c:pt idx="557">
                  <c:v>28.9</c:v>
                </c:pt>
                <c:pt idx="558">
                  <c:v>23.5</c:v>
                </c:pt>
                <c:pt idx="559">
                  <c:v>11.2</c:v>
                </c:pt>
                <c:pt idx="560">
                  <c:v>-2.96</c:v>
                </c:pt>
                <c:pt idx="561">
                  <c:v>-15</c:v>
                </c:pt>
                <c:pt idx="562">
                  <c:v>-35.6</c:v>
                </c:pt>
                <c:pt idx="563">
                  <c:v>-45.2</c:v>
                </c:pt>
                <c:pt idx="564">
                  <c:v>-46.6</c:v>
                </c:pt>
                <c:pt idx="565">
                  <c:v>-33.4</c:v>
                </c:pt>
                <c:pt idx="566">
                  <c:v>-21</c:v>
                </c:pt>
                <c:pt idx="567">
                  <c:v>-6.75</c:v>
                </c:pt>
              </c:numCache>
            </c:numRef>
          </c:val>
          <c:smooth val="0"/>
          <c:extLst>
            <c:ext xmlns:c16="http://schemas.microsoft.com/office/drawing/2014/chart" uri="{C3380CC4-5D6E-409C-BE32-E72D297353CC}">
              <c16:uniqueId val="{00000005-4F8E-B848-8B05-B778D2A4C3D2}"/>
            </c:ext>
          </c:extLst>
        </c:ser>
        <c:ser>
          <c:idx val="8"/>
          <c:order val="6"/>
          <c:tx>
            <c:strRef>
              <c:f>'I4'!$I$1</c:f>
              <c:strCache>
                <c:ptCount val="1"/>
                <c:pt idx="0">
                  <c:v>100 hours</c:v>
                </c:pt>
              </c:strCache>
            </c:strRef>
          </c:tx>
          <c:spPr>
            <a:ln w="28575" cap="rnd">
              <a:solidFill>
                <a:srgbClr val="7030A0"/>
              </a:solidFill>
              <a:round/>
            </a:ln>
            <a:effectLst/>
          </c:spPr>
          <c:marker>
            <c:symbol val="none"/>
          </c:marker>
          <c:cat>
            <c:numRef>
              <c:f>'I4'!$A$800:$A$1367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'I4'!$I$800:$I$1367</c:f>
              <c:numCache>
                <c:formatCode>General</c:formatCode>
                <c:ptCount val="568"/>
                <c:pt idx="0">
                  <c:v>-96.7</c:v>
                </c:pt>
                <c:pt idx="1">
                  <c:v>-93.5</c:v>
                </c:pt>
                <c:pt idx="2">
                  <c:v>-90.7</c:v>
                </c:pt>
                <c:pt idx="3">
                  <c:v>-94.8</c:v>
                </c:pt>
                <c:pt idx="4">
                  <c:v>-110</c:v>
                </c:pt>
                <c:pt idx="5">
                  <c:v>-125</c:v>
                </c:pt>
                <c:pt idx="6">
                  <c:v>-139</c:v>
                </c:pt>
                <c:pt idx="7">
                  <c:v>-147</c:v>
                </c:pt>
                <c:pt idx="8">
                  <c:v>-145</c:v>
                </c:pt>
                <c:pt idx="9">
                  <c:v>-141</c:v>
                </c:pt>
                <c:pt idx="10">
                  <c:v>-134</c:v>
                </c:pt>
                <c:pt idx="11">
                  <c:v>-125</c:v>
                </c:pt>
                <c:pt idx="12">
                  <c:v>-115</c:v>
                </c:pt>
                <c:pt idx="13">
                  <c:v>-105</c:v>
                </c:pt>
                <c:pt idx="14">
                  <c:v>-106</c:v>
                </c:pt>
                <c:pt idx="15">
                  <c:v>-114</c:v>
                </c:pt>
                <c:pt idx="16">
                  <c:v>-118</c:v>
                </c:pt>
                <c:pt idx="17">
                  <c:v>-123</c:v>
                </c:pt>
                <c:pt idx="18">
                  <c:v>-131</c:v>
                </c:pt>
                <c:pt idx="19">
                  <c:v>-134</c:v>
                </c:pt>
                <c:pt idx="20">
                  <c:v>-135</c:v>
                </c:pt>
                <c:pt idx="21">
                  <c:v>-133</c:v>
                </c:pt>
                <c:pt idx="22">
                  <c:v>-117</c:v>
                </c:pt>
                <c:pt idx="23">
                  <c:v>-101</c:v>
                </c:pt>
                <c:pt idx="24">
                  <c:v>-88.4</c:v>
                </c:pt>
                <c:pt idx="25">
                  <c:v>-84.8</c:v>
                </c:pt>
                <c:pt idx="26">
                  <c:v>-94.7</c:v>
                </c:pt>
                <c:pt idx="27">
                  <c:v>-111</c:v>
                </c:pt>
                <c:pt idx="28">
                  <c:v>-126</c:v>
                </c:pt>
                <c:pt idx="29">
                  <c:v>-139</c:v>
                </c:pt>
                <c:pt idx="30">
                  <c:v>-143</c:v>
                </c:pt>
                <c:pt idx="31">
                  <c:v>-142</c:v>
                </c:pt>
                <c:pt idx="32">
                  <c:v>-148</c:v>
                </c:pt>
                <c:pt idx="33">
                  <c:v>-140</c:v>
                </c:pt>
                <c:pt idx="34">
                  <c:v>-135</c:v>
                </c:pt>
                <c:pt idx="35">
                  <c:v>-133</c:v>
                </c:pt>
                <c:pt idx="36">
                  <c:v>-117</c:v>
                </c:pt>
                <c:pt idx="37">
                  <c:v>-92.1</c:v>
                </c:pt>
                <c:pt idx="38">
                  <c:v>-76.5</c:v>
                </c:pt>
                <c:pt idx="39">
                  <c:v>-61.7</c:v>
                </c:pt>
                <c:pt idx="40">
                  <c:v>-54.1</c:v>
                </c:pt>
                <c:pt idx="41">
                  <c:v>-62.1</c:v>
                </c:pt>
                <c:pt idx="42">
                  <c:v>-73.900000000000006</c:v>
                </c:pt>
                <c:pt idx="43">
                  <c:v>-81.8</c:v>
                </c:pt>
                <c:pt idx="44">
                  <c:v>-89.5</c:v>
                </c:pt>
                <c:pt idx="45">
                  <c:v>-97</c:v>
                </c:pt>
                <c:pt idx="46">
                  <c:v>-105</c:v>
                </c:pt>
                <c:pt idx="47">
                  <c:v>-108</c:v>
                </c:pt>
                <c:pt idx="48">
                  <c:v>-98.8</c:v>
                </c:pt>
                <c:pt idx="49">
                  <c:v>-91.6</c:v>
                </c:pt>
                <c:pt idx="50">
                  <c:v>-79.599999999999994</c:v>
                </c:pt>
                <c:pt idx="51">
                  <c:v>-71.599999999999994</c:v>
                </c:pt>
                <c:pt idx="52">
                  <c:v>-67.8</c:v>
                </c:pt>
                <c:pt idx="53">
                  <c:v>-75</c:v>
                </c:pt>
                <c:pt idx="54">
                  <c:v>-79.7</c:v>
                </c:pt>
                <c:pt idx="55">
                  <c:v>-83.5</c:v>
                </c:pt>
                <c:pt idx="56">
                  <c:v>-92.3</c:v>
                </c:pt>
                <c:pt idx="57">
                  <c:v>-101</c:v>
                </c:pt>
                <c:pt idx="58">
                  <c:v>-101</c:v>
                </c:pt>
                <c:pt idx="59">
                  <c:v>-97.1</c:v>
                </c:pt>
                <c:pt idx="60">
                  <c:v>-98.2</c:v>
                </c:pt>
                <c:pt idx="61">
                  <c:v>-91.9</c:v>
                </c:pt>
                <c:pt idx="62">
                  <c:v>-84.2</c:v>
                </c:pt>
                <c:pt idx="63">
                  <c:v>-80.2</c:v>
                </c:pt>
                <c:pt idx="64">
                  <c:v>-68.099999999999994</c:v>
                </c:pt>
                <c:pt idx="65">
                  <c:v>-62.3</c:v>
                </c:pt>
                <c:pt idx="66">
                  <c:v>-67.099999999999994</c:v>
                </c:pt>
                <c:pt idx="67">
                  <c:v>-83.5</c:v>
                </c:pt>
                <c:pt idx="68">
                  <c:v>-97.8</c:v>
                </c:pt>
                <c:pt idx="69">
                  <c:v>-106</c:v>
                </c:pt>
                <c:pt idx="70">
                  <c:v>-99.4</c:v>
                </c:pt>
                <c:pt idx="71">
                  <c:v>-86</c:v>
                </c:pt>
                <c:pt idx="72">
                  <c:v>-68.599999999999994</c:v>
                </c:pt>
                <c:pt idx="73">
                  <c:v>-55.9</c:v>
                </c:pt>
                <c:pt idx="74">
                  <c:v>-57.7</c:v>
                </c:pt>
                <c:pt idx="75">
                  <c:v>-67.900000000000006</c:v>
                </c:pt>
                <c:pt idx="76">
                  <c:v>-75.099999999999994</c:v>
                </c:pt>
                <c:pt idx="77">
                  <c:v>-80.3</c:v>
                </c:pt>
                <c:pt idx="78">
                  <c:v>-82.6</c:v>
                </c:pt>
                <c:pt idx="79">
                  <c:v>-77.400000000000006</c:v>
                </c:pt>
                <c:pt idx="80">
                  <c:v>-71.099999999999994</c:v>
                </c:pt>
                <c:pt idx="81">
                  <c:v>-69.7</c:v>
                </c:pt>
                <c:pt idx="82">
                  <c:v>-64.400000000000006</c:v>
                </c:pt>
                <c:pt idx="83">
                  <c:v>-62.8</c:v>
                </c:pt>
                <c:pt idx="84">
                  <c:v>-54.7</c:v>
                </c:pt>
                <c:pt idx="85">
                  <c:v>-41</c:v>
                </c:pt>
                <c:pt idx="86">
                  <c:v>-28.2</c:v>
                </c:pt>
                <c:pt idx="87">
                  <c:v>-11.8</c:v>
                </c:pt>
                <c:pt idx="88">
                  <c:v>6.29</c:v>
                </c:pt>
                <c:pt idx="89">
                  <c:v>18.7</c:v>
                </c:pt>
                <c:pt idx="90">
                  <c:v>26.1</c:v>
                </c:pt>
                <c:pt idx="91">
                  <c:v>27.9</c:v>
                </c:pt>
                <c:pt idx="92">
                  <c:v>25.2</c:v>
                </c:pt>
                <c:pt idx="93">
                  <c:v>11.6</c:v>
                </c:pt>
                <c:pt idx="94">
                  <c:v>-11.1</c:v>
                </c:pt>
                <c:pt idx="95">
                  <c:v>-23.3</c:v>
                </c:pt>
                <c:pt idx="96">
                  <c:v>-29</c:v>
                </c:pt>
                <c:pt idx="97">
                  <c:v>-34.299999999999997</c:v>
                </c:pt>
                <c:pt idx="98">
                  <c:v>-33.799999999999997</c:v>
                </c:pt>
                <c:pt idx="99">
                  <c:v>-33.1</c:v>
                </c:pt>
                <c:pt idx="100">
                  <c:v>-42.7</c:v>
                </c:pt>
                <c:pt idx="101">
                  <c:v>-48.3</c:v>
                </c:pt>
                <c:pt idx="102">
                  <c:v>-44.2</c:v>
                </c:pt>
                <c:pt idx="103">
                  <c:v>-35.700000000000003</c:v>
                </c:pt>
                <c:pt idx="104">
                  <c:v>-11.6</c:v>
                </c:pt>
                <c:pt idx="105">
                  <c:v>7.5</c:v>
                </c:pt>
                <c:pt idx="106">
                  <c:v>23.4</c:v>
                </c:pt>
                <c:pt idx="107">
                  <c:v>41.3</c:v>
                </c:pt>
                <c:pt idx="108">
                  <c:v>44.3</c:v>
                </c:pt>
                <c:pt idx="109">
                  <c:v>33.299999999999997</c:v>
                </c:pt>
                <c:pt idx="110">
                  <c:v>25.2</c:v>
                </c:pt>
                <c:pt idx="111">
                  <c:v>5.88</c:v>
                </c:pt>
                <c:pt idx="112">
                  <c:v>-17.7</c:v>
                </c:pt>
                <c:pt idx="113">
                  <c:v>-25.3</c:v>
                </c:pt>
                <c:pt idx="114">
                  <c:v>-26.1</c:v>
                </c:pt>
                <c:pt idx="115">
                  <c:v>-19.5</c:v>
                </c:pt>
                <c:pt idx="116">
                  <c:v>-5.24</c:v>
                </c:pt>
                <c:pt idx="117">
                  <c:v>3.79</c:v>
                </c:pt>
                <c:pt idx="118">
                  <c:v>1.76</c:v>
                </c:pt>
                <c:pt idx="119">
                  <c:v>-9.7799999999999994</c:v>
                </c:pt>
                <c:pt idx="120">
                  <c:v>-29.6</c:v>
                </c:pt>
                <c:pt idx="121">
                  <c:v>-45.3</c:v>
                </c:pt>
                <c:pt idx="122">
                  <c:v>-49.2</c:v>
                </c:pt>
                <c:pt idx="123">
                  <c:v>-44.8</c:v>
                </c:pt>
                <c:pt idx="124">
                  <c:v>-33.299999999999997</c:v>
                </c:pt>
                <c:pt idx="125">
                  <c:v>-11</c:v>
                </c:pt>
                <c:pt idx="126">
                  <c:v>6.46</c:v>
                </c:pt>
                <c:pt idx="127">
                  <c:v>16.100000000000001</c:v>
                </c:pt>
                <c:pt idx="128">
                  <c:v>23.3</c:v>
                </c:pt>
                <c:pt idx="129">
                  <c:v>18.5</c:v>
                </c:pt>
                <c:pt idx="130">
                  <c:v>9.23</c:v>
                </c:pt>
                <c:pt idx="131">
                  <c:v>6.74</c:v>
                </c:pt>
                <c:pt idx="132">
                  <c:v>9.17</c:v>
                </c:pt>
                <c:pt idx="133">
                  <c:v>17.8</c:v>
                </c:pt>
                <c:pt idx="134">
                  <c:v>19.600000000000001</c:v>
                </c:pt>
                <c:pt idx="135">
                  <c:v>23</c:v>
                </c:pt>
                <c:pt idx="136">
                  <c:v>21.4</c:v>
                </c:pt>
                <c:pt idx="137">
                  <c:v>17.600000000000001</c:v>
                </c:pt>
                <c:pt idx="138">
                  <c:v>18.399999999999999</c:v>
                </c:pt>
                <c:pt idx="139">
                  <c:v>14.2</c:v>
                </c:pt>
                <c:pt idx="140">
                  <c:v>11.2</c:v>
                </c:pt>
                <c:pt idx="141">
                  <c:v>6.09</c:v>
                </c:pt>
                <c:pt idx="142">
                  <c:v>-1.96</c:v>
                </c:pt>
                <c:pt idx="143">
                  <c:v>-2.69</c:v>
                </c:pt>
                <c:pt idx="144">
                  <c:v>-1.08</c:v>
                </c:pt>
                <c:pt idx="145">
                  <c:v>-4.37</c:v>
                </c:pt>
                <c:pt idx="146">
                  <c:v>-3.8</c:v>
                </c:pt>
                <c:pt idx="147">
                  <c:v>-0.85699999999999998</c:v>
                </c:pt>
                <c:pt idx="148">
                  <c:v>-3.03</c:v>
                </c:pt>
                <c:pt idx="149">
                  <c:v>2.85</c:v>
                </c:pt>
                <c:pt idx="150">
                  <c:v>11.1</c:v>
                </c:pt>
                <c:pt idx="151">
                  <c:v>7.25</c:v>
                </c:pt>
                <c:pt idx="152">
                  <c:v>0.153</c:v>
                </c:pt>
                <c:pt idx="153">
                  <c:v>-3.53</c:v>
                </c:pt>
                <c:pt idx="154">
                  <c:v>4.55</c:v>
                </c:pt>
                <c:pt idx="155">
                  <c:v>18.8</c:v>
                </c:pt>
                <c:pt idx="156">
                  <c:v>41.8</c:v>
                </c:pt>
                <c:pt idx="157">
                  <c:v>49.2</c:v>
                </c:pt>
                <c:pt idx="158">
                  <c:v>33.700000000000003</c:v>
                </c:pt>
                <c:pt idx="159">
                  <c:v>8.9700000000000006</c:v>
                </c:pt>
                <c:pt idx="160">
                  <c:v>-22.1</c:v>
                </c:pt>
                <c:pt idx="161">
                  <c:v>-40.200000000000003</c:v>
                </c:pt>
                <c:pt idx="162">
                  <c:v>-34.9</c:v>
                </c:pt>
                <c:pt idx="163">
                  <c:v>-21.9</c:v>
                </c:pt>
                <c:pt idx="164">
                  <c:v>-4.87</c:v>
                </c:pt>
                <c:pt idx="165">
                  <c:v>14.4</c:v>
                </c:pt>
                <c:pt idx="166">
                  <c:v>25.6</c:v>
                </c:pt>
                <c:pt idx="167">
                  <c:v>21.9</c:v>
                </c:pt>
                <c:pt idx="168">
                  <c:v>20.8</c:v>
                </c:pt>
                <c:pt idx="169">
                  <c:v>14.6</c:v>
                </c:pt>
                <c:pt idx="170">
                  <c:v>4.1500000000000004</c:v>
                </c:pt>
                <c:pt idx="171">
                  <c:v>-2.4700000000000002</c:v>
                </c:pt>
                <c:pt idx="172">
                  <c:v>-11.8</c:v>
                </c:pt>
                <c:pt idx="173">
                  <c:v>-14.9</c:v>
                </c:pt>
                <c:pt idx="174">
                  <c:v>-5.96</c:v>
                </c:pt>
                <c:pt idx="175">
                  <c:v>3.21</c:v>
                </c:pt>
                <c:pt idx="176">
                  <c:v>22</c:v>
                </c:pt>
                <c:pt idx="177">
                  <c:v>40.299999999999997</c:v>
                </c:pt>
                <c:pt idx="178">
                  <c:v>52.4</c:v>
                </c:pt>
                <c:pt idx="179">
                  <c:v>65.900000000000006</c:v>
                </c:pt>
                <c:pt idx="180">
                  <c:v>71.599999999999994</c:v>
                </c:pt>
                <c:pt idx="181">
                  <c:v>60.4</c:v>
                </c:pt>
                <c:pt idx="182">
                  <c:v>51.5</c:v>
                </c:pt>
                <c:pt idx="183">
                  <c:v>35</c:v>
                </c:pt>
                <c:pt idx="184">
                  <c:v>25.7</c:v>
                </c:pt>
                <c:pt idx="185">
                  <c:v>30.3</c:v>
                </c:pt>
                <c:pt idx="186">
                  <c:v>38.200000000000003</c:v>
                </c:pt>
                <c:pt idx="187">
                  <c:v>46.8</c:v>
                </c:pt>
                <c:pt idx="188">
                  <c:v>57.3</c:v>
                </c:pt>
                <c:pt idx="189">
                  <c:v>58.3</c:v>
                </c:pt>
                <c:pt idx="190">
                  <c:v>55.5</c:v>
                </c:pt>
                <c:pt idx="191">
                  <c:v>52.5</c:v>
                </c:pt>
                <c:pt idx="192">
                  <c:v>43.7</c:v>
                </c:pt>
                <c:pt idx="193">
                  <c:v>35.299999999999997</c:v>
                </c:pt>
                <c:pt idx="194">
                  <c:v>30</c:v>
                </c:pt>
                <c:pt idx="195">
                  <c:v>24</c:v>
                </c:pt>
                <c:pt idx="196">
                  <c:v>21</c:v>
                </c:pt>
                <c:pt idx="197">
                  <c:v>12.8</c:v>
                </c:pt>
                <c:pt idx="198">
                  <c:v>3.23</c:v>
                </c:pt>
                <c:pt idx="199">
                  <c:v>0.95099999999999996</c:v>
                </c:pt>
                <c:pt idx="200">
                  <c:v>7.87</c:v>
                </c:pt>
                <c:pt idx="201">
                  <c:v>23.2</c:v>
                </c:pt>
                <c:pt idx="202">
                  <c:v>46.1</c:v>
                </c:pt>
                <c:pt idx="203">
                  <c:v>60.7</c:v>
                </c:pt>
                <c:pt idx="204">
                  <c:v>59.1</c:v>
                </c:pt>
                <c:pt idx="205">
                  <c:v>46.7</c:v>
                </c:pt>
                <c:pt idx="206">
                  <c:v>33.299999999999997</c:v>
                </c:pt>
                <c:pt idx="207">
                  <c:v>27.3</c:v>
                </c:pt>
                <c:pt idx="208">
                  <c:v>29.7</c:v>
                </c:pt>
                <c:pt idx="209">
                  <c:v>34.799999999999997</c:v>
                </c:pt>
                <c:pt idx="210">
                  <c:v>36.1</c:v>
                </c:pt>
                <c:pt idx="211">
                  <c:v>32.6</c:v>
                </c:pt>
                <c:pt idx="212">
                  <c:v>26</c:v>
                </c:pt>
                <c:pt idx="213">
                  <c:v>22</c:v>
                </c:pt>
                <c:pt idx="214">
                  <c:v>21.9</c:v>
                </c:pt>
                <c:pt idx="215">
                  <c:v>19.8</c:v>
                </c:pt>
                <c:pt idx="216">
                  <c:v>21.1</c:v>
                </c:pt>
                <c:pt idx="217">
                  <c:v>17.8</c:v>
                </c:pt>
                <c:pt idx="218">
                  <c:v>7.82</c:v>
                </c:pt>
                <c:pt idx="219">
                  <c:v>-2.75</c:v>
                </c:pt>
                <c:pt idx="220">
                  <c:v>-15.5</c:v>
                </c:pt>
                <c:pt idx="221">
                  <c:v>-22.8</c:v>
                </c:pt>
                <c:pt idx="222">
                  <c:v>-22.6</c:v>
                </c:pt>
                <c:pt idx="223">
                  <c:v>-22.5</c:v>
                </c:pt>
                <c:pt idx="224">
                  <c:v>-13.4</c:v>
                </c:pt>
                <c:pt idx="225">
                  <c:v>-3.82</c:v>
                </c:pt>
                <c:pt idx="226">
                  <c:v>0.41099999999999998</c:v>
                </c:pt>
                <c:pt idx="227">
                  <c:v>14.2</c:v>
                </c:pt>
                <c:pt idx="228">
                  <c:v>23.8</c:v>
                </c:pt>
                <c:pt idx="229">
                  <c:v>21.2</c:v>
                </c:pt>
                <c:pt idx="230">
                  <c:v>18.2</c:v>
                </c:pt>
                <c:pt idx="231">
                  <c:v>15.2</c:v>
                </c:pt>
                <c:pt idx="232">
                  <c:v>7.47</c:v>
                </c:pt>
                <c:pt idx="233">
                  <c:v>5.74</c:v>
                </c:pt>
                <c:pt idx="234">
                  <c:v>6.18</c:v>
                </c:pt>
                <c:pt idx="235">
                  <c:v>2.85</c:v>
                </c:pt>
                <c:pt idx="236">
                  <c:v>0.65500000000000003</c:v>
                </c:pt>
                <c:pt idx="237">
                  <c:v>5.34</c:v>
                </c:pt>
                <c:pt idx="238">
                  <c:v>20.3</c:v>
                </c:pt>
                <c:pt idx="239">
                  <c:v>31.6</c:v>
                </c:pt>
                <c:pt idx="240">
                  <c:v>38.4</c:v>
                </c:pt>
                <c:pt idx="241">
                  <c:v>37.5</c:v>
                </c:pt>
                <c:pt idx="242">
                  <c:v>25.7</c:v>
                </c:pt>
                <c:pt idx="243">
                  <c:v>11.5</c:v>
                </c:pt>
                <c:pt idx="244">
                  <c:v>5.19</c:v>
                </c:pt>
                <c:pt idx="245">
                  <c:v>3.14</c:v>
                </c:pt>
                <c:pt idx="246">
                  <c:v>-2.94</c:v>
                </c:pt>
                <c:pt idx="247">
                  <c:v>-7.54</c:v>
                </c:pt>
                <c:pt idx="248">
                  <c:v>-6.15</c:v>
                </c:pt>
                <c:pt idx="249">
                  <c:v>-1.53</c:v>
                </c:pt>
                <c:pt idx="250">
                  <c:v>7.64</c:v>
                </c:pt>
                <c:pt idx="251">
                  <c:v>33.4</c:v>
                </c:pt>
                <c:pt idx="252">
                  <c:v>51</c:v>
                </c:pt>
                <c:pt idx="253">
                  <c:v>50</c:v>
                </c:pt>
                <c:pt idx="254">
                  <c:v>48.3</c:v>
                </c:pt>
                <c:pt idx="255">
                  <c:v>42.9</c:v>
                </c:pt>
                <c:pt idx="256">
                  <c:v>37.9</c:v>
                </c:pt>
                <c:pt idx="257">
                  <c:v>41.2</c:v>
                </c:pt>
                <c:pt idx="258">
                  <c:v>38.299999999999997</c:v>
                </c:pt>
                <c:pt idx="259">
                  <c:v>23.3</c:v>
                </c:pt>
                <c:pt idx="260">
                  <c:v>8.1</c:v>
                </c:pt>
                <c:pt idx="261">
                  <c:v>-7.65</c:v>
                </c:pt>
                <c:pt idx="262">
                  <c:v>-23.5</c:v>
                </c:pt>
                <c:pt idx="263">
                  <c:v>-35</c:v>
                </c:pt>
                <c:pt idx="264">
                  <c:v>-47.6</c:v>
                </c:pt>
                <c:pt idx="265">
                  <c:v>-51.2</c:v>
                </c:pt>
                <c:pt idx="266">
                  <c:v>-48.2</c:v>
                </c:pt>
                <c:pt idx="267">
                  <c:v>-36.700000000000003</c:v>
                </c:pt>
                <c:pt idx="268">
                  <c:v>-30.1</c:v>
                </c:pt>
                <c:pt idx="269">
                  <c:v>-35.700000000000003</c:v>
                </c:pt>
                <c:pt idx="270">
                  <c:v>-39.4</c:v>
                </c:pt>
                <c:pt idx="271">
                  <c:v>-33.799999999999997</c:v>
                </c:pt>
                <c:pt idx="272">
                  <c:v>-21.6</c:v>
                </c:pt>
                <c:pt idx="273">
                  <c:v>-17.8</c:v>
                </c:pt>
                <c:pt idx="274">
                  <c:v>-14.8</c:v>
                </c:pt>
                <c:pt idx="275">
                  <c:v>-11.5</c:v>
                </c:pt>
                <c:pt idx="276">
                  <c:v>-13.8</c:v>
                </c:pt>
                <c:pt idx="277">
                  <c:v>-15</c:v>
                </c:pt>
                <c:pt idx="278">
                  <c:v>-13.8</c:v>
                </c:pt>
                <c:pt idx="279">
                  <c:v>-23.2</c:v>
                </c:pt>
                <c:pt idx="280">
                  <c:v>-36.299999999999997</c:v>
                </c:pt>
                <c:pt idx="281">
                  <c:v>-30.9</c:v>
                </c:pt>
                <c:pt idx="282">
                  <c:v>-17.600000000000001</c:v>
                </c:pt>
                <c:pt idx="283">
                  <c:v>-13.2</c:v>
                </c:pt>
                <c:pt idx="284">
                  <c:v>-18.600000000000001</c:v>
                </c:pt>
                <c:pt idx="285">
                  <c:v>-32.6</c:v>
                </c:pt>
                <c:pt idx="286">
                  <c:v>-53.2</c:v>
                </c:pt>
                <c:pt idx="287">
                  <c:v>-64.7</c:v>
                </c:pt>
                <c:pt idx="288">
                  <c:v>-58.8</c:v>
                </c:pt>
                <c:pt idx="289">
                  <c:v>-49.2</c:v>
                </c:pt>
                <c:pt idx="290">
                  <c:v>-33.6</c:v>
                </c:pt>
                <c:pt idx="291">
                  <c:v>-24.9</c:v>
                </c:pt>
                <c:pt idx="292">
                  <c:v>-22.7</c:v>
                </c:pt>
                <c:pt idx="293">
                  <c:v>-27.3</c:v>
                </c:pt>
                <c:pt idx="294">
                  <c:v>-49.6</c:v>
                </c:pt>
                <c:pt idx="295">
                  <c:v>-74.599999999999994</c:v>
                </c:pt>
                <c:pt idx="296">
                  <c:v>-86.7</c:v>
                </c:pt>
                <c:pt idx="297">
                  <c:v>-90.7</c:v>
                </c:pt>
                <c:pt idx="298">
                  <c:v>-85.1</c:v>
                </c:pt>
                <c:pt idx="299">
                  <c:v>-68.900000000000006</c:v>
                </c:pt>
                <c:pt idx="300">
                  <c:v>-59.6</c:v>
                </c:pt>
                <c:pt idx="301">
                  <c:v>-60.6</c:v>
                </c:pt>
                <c:pt idx="302">
                  <c:v>-63.1</c:v>
                </c:pt>
                <c:pt idx="303">
                  <c:v>-62.1</c:v>
                </c:pt>
                <c:pt idx="304">
                  <c:v>-64.3</c:v>
                </c:pt>
                <c:pt idx="305">
                  <c:v>-68.599999999999994</c:v>
                </c:pt>
                <c:pt idx="306">
                  <c:v>-70.7</c:v>
                </c:pt>
                <c:pt idx="307">
                  <c:v>-72.7</c:v>
                </c:pt>
                <c:pt idx="308">
                  <c:v>-71.7</c:v>
                </c:pt>
                <c:pt idx="309">
                  <c:v>-67.7</c:v>
                </c:pt>
                <c:pt idx="310">
                  <c:v>-66</c:v>
                </c:pt>
                <c:pt idx="311">
                  <c:v>-66.099999999999994</c:v>
                </c:pt>
                <c:pt idx="312">
                  <c:v>-72.099999999999994</c:v>
                </c:pt>
                <c:pt idx="313">
                  <c:v>-82.2</c:v>
                </c:pt>
                <c:pt idx="314">
                  <c:v>-94.8</c:v>
                </c:pt>
                <c:pt idx="315">
                  <c:v>-113</c:v>
                </c:pt>
                <c:pt idx="316">
                  <c:v>-129</c:v>
                </c:pt>
                <c:pt idx="317">
                  <c:v>-137</c:v>
                </c:pt>
                <c:pt idx="318">
                  <c:v>-124</c:v>
                </c:pt>
                <c:pt idx="319">
                  <c:v>-109</c:v>
                </c:pt>
                <c:pt idx="320">
                  <c:v>-100</c:v>
                </c:pt>
                <c:pt idx="321">
                  <c:v>-94.4</c:v>
                </c:pt>
                <c:pt idx="322">
                  <c:v>-91.1</c:v>
                </c:pt>
                <c:pt idx="323">
                  <c:v>-93.3</c:v>
                </c:pt>
                <c:pt idx="324">
                  <c:v>-81.5</c:v>
                </c:pt>
                <c:pt idx="325">
                  <c:v>-69.599999999999994</c:v>
                </c:pt>
                <c:pt idx="326">
                  <c:v>-64.099999999999994</c:v>
                </c:pt>
                <c:pt idx="327">
                  <c:v>-54.2</c:v>
                </c:pt>
                <c:pt idx="328">
                  <c:v>-51.8</c:v>
                </c:pt>
                <c:pt idx="329">
                  <c:v>-50.9</c:v>
                </c:pt>
                <c:pt idx="330">
                  <c:v>-50.7</c:v>
                </c:pt>
                <c:pt idx="331">
                  <c:v>-54</c:v>
                </c:pt>
                <c:pt idx="332">
                  <c:v>-45.3</c:v>
                </c:pt>
                <c:pt idx="333">
                  <c:v>-42</c:v>
                </c:pt>
                <c:pt idx="334">
                  <c:v>-34.200000000000003</c:v>
                </c:pt>
                <c:pt idx="335">
                  <c:v>-27.8</c:v>
                </c:pt>
                <c:pt idx="336">
                  <c:v>-23.5</c:v>
                </c:pt>
                <c:pt idx="337">
                  <c:v>-16</c:v>
                </c:pt>
                <c:pt idx="338">
                  <c:v>-20.100000000000001</c:v>
                </c:pt>
                <c:pt idx="339">
                  <c:v>-29.3</c:v>
                </c:pt>
                <c:pt idx="340">
                  <c:v>-41.1</c:v>
                </c:pt>
                <c:pt idx="341">
                  <c:v>-60.4</c:v>
                </c:pt>
                <c:pt idx="342">
                  <c:v>-71.099999999999994</c:v>
                </c:pt>
                <c:pt idx="343">
                  <c:v>-63.8</c:v>
                </c:pt>
                <c:pt idx="344">
                  <c:v>-59.6</c:v>
                </c:pt>
                <c:pt idx="345">
                  <c:v>-49.6</c:v>
                </c:pt>
                <c:pt idx="346">
                  <c:v>-33.6</c:v>
                </c:pt>
                <c:pt idx="347">
                  <c:v>-26.2</c:v>
                </c:pt>
                <c:pt idx="348">
                  <c:v>-26.1</c:v>
                </c:pt>
                <c:pt idx="349">
                  <c:v>-29.2</c:v>
                </c:pt>
                <c:pt idx="350">
                  <c:v>-27</c:v>
                </c:pt>
                <c:pt idx="351">
                  <c:v>-19.899999999999999</c:v>
                </c:pt>
                <c:pt idx="352">
                  <c:v>0.64300000000000002</c:v>
                </c:pt>
                <c:pt idx="353">
                  <c:v>20.9</c:v>
                </c:pt>
                <c:pt idx="354">
                  <c:v>28</c:v>
                </c:pt>
                <c:pt idx="355">
                  <c:v>33.6</c:v>
                </c:pt>
                <c:pt idx="356">
                  <c:v>41.2</c:v>
                </c:pt>
                <c:pt idx="357">
                  <c:v>43.6</c:v>
                </c:pt>
                <c:pt idx="358">
                  <c:v>48.6</c:v>
                </c:pt>
                <c:pt idx="359">
                  <c:v>41.9</c:v>
                </c:pt>
                <c:pt idx="360">
                  <c:v>21.2</c:v>
                </c:pt>
                <c:pt idx="361">
                  <c:v>4.1500000000000004</c:v>
                </c:pt>
                <c:pt idx="362">
                  <c:v>-1.62</c:v>
                </c:pt>
                <c:pt idx="363">
                  <c:v>-7.98</c:v>
                </c:pt>
                <c:pt idx="364">
                  <c:v>-14</c:v>
                </c:pt>
                <c:pt idx="365">
                  <c:v>-14.1</c:v>
                </c:pt>
                <c:pt idx="366">
                  <c:v>-16.3</c:v>
                </c:pt>
                <c:pt idx="367">
                  <c:v>-8.6300000000000008</c:v>
                </c:pt>
                <c:pt idx="368">
                  <c:v>12.8</c:v>
                </c:pt>
                <c:pt idx="369">
                  <c:v>30.8</c:v>
                </c:pt>
                <c:pt idx="370">
                  <c:v>41</c:v>
                </c:pt>
                <c:pt idx="371">
                  <c:v>52.2</c:v>
                </c:pt>
                <c:pt idx="372">
                  <c:v>54</c:v>
                </c:pt>
                <c:pt idx="373">
                  <c:v>58.6</c:v>
                </c:pt>
                <c:pt idx="374">
                  <c:v>77.599999999999994</c:v>
                </c:pt>
                <c:pt idx="375">
                  <c:v>84.5</c:v>
                </c:pt>
                <c:pt idx="376">
                  <c:v>84.8</c:v>
                </c:pt>
                <c:pt idx="377">
                  <c:v>81.5</c:v>
                </c:pt>
                <c:pt idx="378">
                  <c:v>65</c:v>
                </c:pt>
                <c:pt idx="379">
                  <c:v>69.8</c:v>
                </c:pt>
                <c:pt idx="380">
                  <c:v>88.1</c:v>
                </c:pt>
                <c:pt idx="381">
                  <c:v>113</c:v>
                </c:pt>
                <c:pt idx="382">
                  <c:v>135</c:v>
                </c:pt>
                <c:pt idx="383">
                  <c:v>146</c:v>
                </c:pt>
                <c:pt idx="384">
                  <c:v>155</c:v>
                </c:pt>
                <c:pt idx="385">
                  <c:v>156</c:v>
                </c:pt>
                <c:pt idx="386">
                  <c:v>154</c:v>
                </c:pt>
                <c:pt idx="387">
                  <c:v>152</c:v>
                </c:pt>
                <c:pt idx="388">
                  <c:v>141</c:v>
                </c:pt>
                <c:pt idx="389">
                  <c:v>128</c:v>
                </c:pt>
                <c:pt idx="390">
                  <c:v>128</c:v>
                </c:pt>
                <c:pt idx="391">
                  <c:v>135</c:v>
                </c:pt>
                <c:pt idx="392">
                  <c:v>149</c:v>
                </c:pt>
                <c:pt idx="393">
                  <c:v>170</c:v>
                </c:pt>
                <c:pt idx="394">
                  <c:v>191</c:v>
                </c:pt>
                <c:pt idx="395">
                  <c:v>199</c:v>
                </c:pt>
                <c:pt idx="396">
                  <c:v>202</c:v>
                </c:pt>
                <c:pt idx="397">
                  <c:v>213</c:v>
                </c:pt>
                <c:pt idx="398">
                  <c:v>222</c:v>
                </c:pt>
                <c:pt idx="399">
                  <c:v>236</c:v>
                </c:pt>
                <c:pt idx="400">
                  <c:v>255</c:v>
                </c:pt>
                <c:pt idx="401">
                  <c:v>257</c:v>
                </c:pt>
                <c:pt idx="402">
                  <c:v>249</c:v>
                </c:pt>
                <c:pt idx="403">
                  <c:v>233</c:v>
                </c:pt>
                <c:pt idx="404">
                  <c:v>217</c:v>
                </c:pt>
                <c:pt idx="405">
                  <c:v>212</c:v>
                </c:pt>
                <c:pt idx="406">
                  <c:v>216</c:v>
                </c:pt>
                <c:pt idx="407">
                  <c:v>225</c:v>
                </c:pt>
                <c:pt idx="408">
                  <c:v>225</c:v>
                </c:pt>
                <c:pt idx="409">
                  <c:v>226</c:v>
                </c:pt>
                <c:pt idx="410">
                  <c:v>228</c:v>
                </c:pt>
                <c:pt idx="411">
                  <c:v>227</c:v>
                </c:pt>
                <c:pt idx="412">
                  <c:v>237</c:v>
                </c:pt>
                <c:pt idx="413">
                  <c:v>247</c:v>
                </c:pt>
                <c:pt idx="414">
                  <c:v>250</c:v>
                </c:pt>
                <c:pt idx="415">
                  <c:v>254</c:v>
                </c:pt>
                <c:pt idx="416">
                  <c:v>254</c:v>
                </c:pt>
                <c:pt idx="417">
                  <c:v>254</c:v>
                </c:pt>
                <c:pt idx="418">
                  <c:v>256</c:v>
                </c:pt>
                <c:pt idx="419">
                  <c:v>255</c:v>
                </c:pt>
                <c:pt idx="420">
                  <c:v>252</c:v>
                </c:pt>
                <c:pt idx="421">
                  <c:v>238</c:v>
                </c:pt>
                <c:pt idx="422">
                  <c:v>222</c:v>
                </c:pt>
                <c:pt idx="423">
                  <c:v>218</c:v>
                </c:pt>
                <c:pt idx="424">
                  <c:v>218</c:v>
                </c:pt>
                <c:pt idx="425">
                  <c:v>226</c:v>
                </c:pt>
                <c:pt idx="426">
                  <c:v>243</c:v>
                </c:pt>
                <c:pt idx="427">
                  <c:v>250</c:v>
                </c:pt>
                <c:pt idx="428">
                  <c:v>257</c:v>
                </c:pt>
                <c:pt idx="429">
                  <c:v>265</c:v>
                </c:pt>
                <c:pt idx="430">
                  <c:v>265</c:v>
                </c:pt>
                <c:pt idx="431">
                  <c:v>263</c:v>
                </c:pt>
                <c:pt idx="432">
                  <c:v>256</c:v>
                </c:pt>
                <c:pt idx="433">
                  <c:v>242</c:v>
                </c:pt>
                <c:pt idx="434">
                  <c:v>227</c:v>
                </c:pt>
                <c:pt idx="435">
                  <c:v>219</c:v>
                </c:pt>
                <c:pt idx="436">
                  <c:v>215</c:v>
                </c:pt>
                <c:pt idx="437">
                  <c:v>209</c:v>
                </c:pt>
                <c:pt idx="438">
                  <c:v>207</c:v>
                </c:pt>
                <c:pt idx="439">
                  <c:v>199</c:v>
                </c:pt>
                <c:pt idx="440">
                  <c:v>192</c:v>
                </c:pt>
                <c:pt idx="441">
                  <c:v>183</c:v>
                </c:pt>
                <c:pt idx="442">
                  <c:v>169</c:v>
                </c:pt>
                <c:pt idx="443">
                  <c:v>159</c:v>
                </c:pt>
                <c:pt idx="444">
                  <c:v>146</c:v>
                </c:pt>
                <c:pt idx="445">
                  <c:v>148</c:v>
                </c:pt>
                <c:pt idx="446">
                  <c:v>156</c:v>
                </c:pt>
                <c:pt idx="447">
                  <c:v>166</c:v>
                </c:pt>
                <c:pt idx="448">
                  <c:v>186</c:v>
                </c:pt>
                <c:pt idx="449">
                  <c:v>194</c:v>
                </c:pt>
                <c:pt idx="450">
                  <c:v>197</c:v>
                </c:pt>
                <c:pt idx="451">
                  <c:v>195</c:v>
                </c:pt>
                <c:pt idx="452">
                  <c:v>177</c:v>
                </c:pt>
                <c:pt idx="453">
                  <c:v>172</c:v>
                </c:pt>
                <c:pt idx="454">
                  <c:v>182</c:v>
                </c:pt>
                <c:pt idx="455">
                  <c:v>198</c:v>
                </c:pt>
                <c:pt idx="456">
                  <c:v>218</c:v>
                </c:pt>
                <c:pt idx="457">
                  <c:v>222</c:v>
                </c:pt>
                <c:pt idx="458">
                  <c:v>215</c:v>
                </c:pt>
                <c:pt idx="459">
                  <c:v>203</c:v>
                </c:pt>
                <c:pt idx="460">
                  <c:v>195</c:v>
                </c:pt>
                <c:pt idx="461">
                  <c:v>184</c:v>
                </c:pt>
                <c:pt idx="462">
                  <c:v>169</c:v>
                </c:pt>
                <c:pt idx="463">
                  <c:v>151</c:v>
                </c:pt>
                <c:pt idx="464">
                  <c:v>129</c:v>
                </c:pt>
                <c:pt idx="465">
                  <c:v>125</c:v>
                </c:pt>
                <c:pt idx="466">
                  <c:v>128</c:v>
                </c:pt>
                <c:pt idx="467">
                  <c:v>139</c:v>
                </c:pt>
                <c:pt idx="468">
                  <c:v>158</c:v>
                </c:pt>
                <c:pt idx="469">
                  <c:v>167</c:v>
                </c:pt>
                <c:pt idx="470">
                  <c:v>176</c:v>
                </c:pt>
                <c:pt idx="471">
                  <c:v>178</c:v>
                </c:pt>
                <c:pt idx="472">
                  <c:v>176</c:v>
                </c:pt>
                <c:pt idx="473">
                  <c:v>182</c:v>
                </c:pt>
                <c:pt idx="474">
                  <c:v>185</c:v>
                </c:pt>
                <c:pt idx="475">
                  <c:v>182</c:v>
                </c:pt>
                <c:pt idx="476">
                  <c:v>183</c:v>
                </c:pt>
                <c:pt idx="477">
                  <c:v>177</c:v>
                </c:pt>
                <c:pt idx="478">
                  <c:v>168</c:v>
                </c:pt>
                <c:pt idx="479">
                  <c:v>151</c:v>
                </c:pt>
                <c:pt idx="480">
                  <c:v>135</c:v>
                </c:pt>
                <c:pt idx="481">
                  <c:v>122</c:v>
                </c:pt>
                <c:pt idx="482">
                  <c:v>115</c:v>
                </c:pt>
                <c:pt idx="483">
                  <c:v>125</c:v>
                </c:pt>
                <c:pt idx="484">
                  <c:v>124</c:v>
                </c:pt>
                <c:pt idx="485">
                  <c:v>129</c:v>
                </c:pt>
                <c:pt idx="486">
                  <c:v>138</c:v>
                </c:pt>
                <c:pt idx="487">
                  <c:v>136</c:v>
                </c:pt>
                <c:pt idx="488">
                  <c:v>135</c:v>
                </c:pt>
                <c:pt idx="489">
                  <c:v>119</c:v>
                </c:pt>
                <c:pt idx="490">
                  <c:v>108</c:v>
                </c:pt>
                <c:pt idx="491">
                  <c:v>113</c:v>
                </c:pt>
                <c:pt idx="492">
                  <c:v>118</c:v>
                </c:pt>
                <c:pt idx="493">
                  <c:v>132</c:v>
                </c:pt>
                <c:pt idx="494">
                  <c:v>135</c:v>
                </c:pt>
                <c:pt idx="495">
                  <c:v>126</c:v>
                </c:pt>
                <c:pt idx="496">
                  <c:v>124</c:v>
                </c:pt>
                <c:pt idx="497">
                  <c:v>128</c:v>
                </c:pt>
                <c:pt idx="498">
                  <c:v>141</c:v>
                </c:pt>
                <c:pt idx="499">
                  <c:v>150</c:v>
                </c:pt>
                <c:pt idx="500">
                  <c:v>148</c:v>
                </c:pt>
                <c:pt idx="501">
                  <c:v>138</c:v>
                </c:pt>
                <c:pt idx="502">
                  <c:v>124</c:v>
                </c:pt>
                <c:pt idx="503">
                  <c:v>122</c:v>
                </c:pt>
                <c:pt idx="504">
                  <c:v>125</c:v>
                </c:pt>
                <c:pt idx="505">
                  <c:v>131</c:v>
                </c:pt>
                <c:pt idx="506">
                  <c:v>140</c:v>
                </c:pt>
                <c:pt idx="507">
                  <c:v>149</c:v>
                </c:pt>
                <c:pt idx="508">
                  <c:v>145</c:v>
                </c:pt>
                <c:pt idx="509">
                  <c:v>131</c:v>
                </c:pt>
                <c:pt idx="510">
                  <c:v>114</c:v>
                </c:pt>
                <c:pt idx="511">
                  <c:v>99.1</c:v>
                </c:pt>
                <c:pt idx="512">
                  <c:v>106</c:v>
                </c:pt>
                <c:pt idx="513">
                  <c:v>113</c:v>
                </c:pt>
                <c:pt idx="514">
                  <c:v>118</c:v>
                </c:pt>
                <c:pt idx="515">
                  <c:v>114</c:v>
                </c:pt>
                <c:pt idx="516">
                  <c:v>110</c:v>
                </c:pt>
                <c:pt idx="517">
                  <c:v>106</c:v>
                </c:pt>
                <c:pt idx="518">
                  <c:v>105</c:v>
                </c:pt>
                <c:pt idx="519">
                  <c:v>108</c:v>
                </c:pt>
                <c:pt idx="520">
                  <c:v>112</c:v>
                </c:pt>
                <c:pt idx="521">
                  <c:v>120</c:v>
                </c:pt>
                <c:pt idx="522">
                  <c:v>118</c:v>
                </c:pt>
                <c:pt idx="523">
                  <c:v>116</c:v>
                </c:pt>
                <c:pt idx="524">
                  <c:v>108</c:v>
                </c:pt>
                <c:pt idx="525">
                  <c:v>101</c:v>
                </c:pt>
                <c:pt idx="526">
                  <c:v>104</c:v>
                </c:pt>
                <c:pt idx="527">
                  <c:v>99.6</c:v>
                </c:pt>
                <c:pt idx="528">
                  <c:v>95.3</c:v>
                </c:pt>
                <c:pt idx="529">
                  <c:v>93.5</c:v>
                </c:pt>
                <c:pt idx="530">
                  <c:v>97.4</c:v>
                </c:pt>
                <c:pt idx="531">
                  <c:v>101</c:v>
                </c:pt>
                <c:pt idx="532">
                  <c:v>104</c:v>
                </c:pt>
                <c:pt idx="533">
                  <c:v>102</c:v>
                </c:pt>
                <c:pt idx="534">
                  <c:v>88.1</c:v>
                </c:pt>
                <c:pt idx="535">
                  <c:v>85.1</c:v>
                </c:pt>
                <c:pt idx="536">
                  <c:v>88.6</c:v>
                </c:pt>
                <c:pt idx="537">
                  <c:v>97.5</c:v>
                </c:pt>
                <c:pt idx="538">
                  <c:v>111</c:v>
                </c:pt>
                <c:pt idx="539">
                  <c:v>121</c:v>
                </c:pt>
                <c:pt idx="540">
                  <c:v>129</c:v>
                </c:pt>
                <c:pt idx="541">
                  <c:v>142</c:v>
                </c:pt>
                <c:pt idx="542">
                  <c:v>157</c:v>
                </c:pt>
                <c:pt idx="543">
                  <c:v>175</c:v>
                </c:pt>
                <c:pt idx="544">
                  <c:v>167</c:v>
                </c:pt>
                <c:pt idx="545">
                  <c:v>147</c:v>
                </c:pt>
                <c:pt idx="546">
                  <c:v>131</c:v>
                </c:pt>
                <c:pt idx="547">
                  <c:v>103</c:v>
                </c:pt>
                <c:pt idx="548">
                  <c:v>90.6</c:v>
                </c:pt>
                <c:pt idx="549">
                  <c:v>91.8</c:v>
                </c:pt>
                <c:pt idx="550">
                  <c:v>94.1</c:v>
                </c:pt>
                <c:pt idx="551">
                  <c:v>107</c:v>
                </c:pt>
                <c:pt idx="552">
                  <c:v>117</c:v>
                </c:pt>
                <c:pt idx="553">
                  <c:v>113</c:v>
                </c:pt>
                <c:pt idx="554">
                  <c:v>101</c:v>
                </c:pt>
                <c:pt idx="555">
                  <c:v>102</c:v>
                </c:pt>
                <c:pt idx="556">
                  <c:v>101</c:v>
                </c:pt>
                <c:pt idx="557">
                  <c:v>103</c:v>
                </c:pt>
                <c:pt idx="558">
                  <c:v>105</c:v>
                </c:pt>
                <c:pt idx="559">
                  <c:v>96.6</c:v>
                </c:pt>
                <c:pt idx="560">
                  <c:v>91.6</c:v>
                </c:pt>
                <c:pt idx="561">
                  <c:v>89.7</c:v>
                </c:pt>
                <c:pt idx="562">
                  <c:v>85.1</c:v>
                </c:pt>
                <c:pt idx="563">
                  <c:v>70.5</c:v>
                </c:pt>
                <c:pt idx="564">
                  <c:v>60.1</c:v>
                </c:pt>
                <c:pt idx="565">
                  <c:v>46.3</c:v>
                </c:pt>
                <c:pt idx="566">
                  <c:v>40.6</c:v>
                </c:pt>
                <c:pt idx="567">
                  <c:v>49.5</c:v>
                </c:pt>
              </c:numCache>
            </c:numRef>
          </c:val>
          <c:smooth val="0"/>
          <c:extLst>
            <c:ext xmlns:c16="http://schemas.microsoft.com/office/drawing/2014/chart" uri="{C3380CC4-5D6E-409C-BE32-E72D297353CC}">
              <c16:uniqueId val="{00000006-4F8E-B848-8B05-B778D2A4C3D2}"/>
            </c:ext>
          </c:extLst>
        </c:ser>
        <c:dLbls>
          <c:showLegendKey val="0"/>
          <c:showVal val="0"/>
          <c:showCatName val="0"/>
          <c:showSerName val="0"/>
          <c:showPercent val="0"/>
          <c:showBubbleSize val="0"/>
        </c:dLbls>
        <c:smooth val="0"/>
        <c:axId val="1293594447"/>
        <c:axId val="1146922511"/>
      </c:lineChart>
      <c:catAx>
        <c:axId val="1293594447"/>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Wsvelength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46922511"/>
        <c:crosses val="autoZero"/>
        <c:auto val="1"/>
        <c:lblAlgn val="ctr"/>
        <c:lblOffset val="100"/>
        <c:tickLblSkip val="150"/>
        <c:noMultiLvlLbl val="0"/>
      </c:catAx>
      <c:valAx>
        <c:axId val="1146922511"/>
        <c:scaling>
          <c:logBase val="10"/>
          <c:orientation val="minMax"/>
          <c:max val="50000"/>
          <c:min val="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93594447"/>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UVB MAPI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'F4'!$B$1</c:f>
              <c:strCache>
                <c:ptCount val="1"/>
                <c:pt idx="0">
                  <c:v>0 hours</c:v>
                </c:pt>
              </c:strCache>
            </c:strRef>
          </c:tx>
          <c:spPr>
            <a:ln w="28575" cap="rnd">
              <a:solidFill>
                <a:schemeClr val="accent2"/>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'F4'!$B$800:$B$1418</c:f>
              <c:numCache>
                <c:formatCode>0.00E+00</c:formatCode>
                <c:ptCount val="619"/>
                <c:pt idx="0">
                  <c:v>-54.9</c:v>
                </c:pt>
                <c:pt idx="1">
                  <c:v>-76.7</c:v>
                </c:pt>
                <c:pt idx="2">
                  <c:v>-102</c:v>
                </c:pt>
                <c:pt idx="3">
                  <c:v>-121</c:v>
                </c:pt>
                <c:pt idx="4">
                  <c:v>-123</c:v>
                </c:pt>
                <c:pt idx="5">
                  <c:v>-110</c:v>
                </c:pt>
                <c:pt idx="6">
                  <c:v>-93.6</c:v>
                </c:pt>
                <c:pt idx="7">
                  <c:v>-85.4</c:v>
                </c:pt>
                <c:pt idx="8">
                  <c:v>-77.3</c:v>
                </c:pt>
                <c:pt idx="9">
                  <c:v>-90.8</c:v>
                </c:pt>
                <c:pt idx="10">
                  <c:v>-106</c:v>
                </c:pt>
                <c:pt idx="11">
                  <c:v>-114</c:v>
                </c:pt>
                <c:pt idx="12">
                  <c:v>-125</c:v>
                </c:pt>
                <c:pt idx="13">
                  <c:v>-126</c:v>
                </c:pt>
                <c:pt idx="14">
                  <c:v>-115</c:v>
                </c:pt>
                <c:pt idx="15">
                  <c:v>-102</c:v>
                </c:pt>
                <c:pt idx="16">
                  <c:v>-92.1</c:v>
                </c:pt>
                <c:pt idx="17">
                  <c:v>-77.8</c:v>
                </c:pt>
                <c:pt idx="18">
                  <c:v>-72.2</c:v>
                </c:pt>
                <c:pt idx="19">
                  <c:v>-75</c:v>
                </c:pt>
                <c:pt idx="20">
                  <c:v>-77.099999999999994</c:v>
                </c:pt>
                <c:pt idx="21">
                  <c:v>-85.1</c:v>
                </c:pt>
                <c:pt idx="22">
                  <c:v>-92.5</c:v>
                </c:pt>
                <c:pt idx="23">
                  <c:v>-97.4</c:v>
                </c:pt>
                <c:pt idx="24">
                  <c:v>-113</c:v>
                </c:pt>
                <c:pt idx="25">
                  <c:v>-120</c:v>
                </c:pt>
                <c:pt idx="26">
                  <c:v>-124</c:v>
                </c:pt>
                <c:pt idx="27">
                  <c:v>-127</c:v>
                </c:pt>
                <c:pt idx="28">
                  <c:v>-118</c:v>
                </c:pt>
                <c:pt idx="29">
                  <c:v>-104</c:v>
                </c:pt>
                <c:pt idx="30">
                  <c:v>-93.6</c:v>
                </c:pt>
                <c:pt idx="31">
                  <c:v>-84.9</c:v>
                </c:pt>
                <c:pt idx="32">
                  <c:v>-82.5</c:v>
                </c:pt>
                <c:pt idx="33">
                  <c:v>-84.7</c:v>
                </c:pt>
                <c:pt idx="34">
                  <c:v>-89.1</c:v>
                </c:pt>
                <c:pt idx="35">
                  <c:v>-81.8</c:v>
                </c:pt>
                <c:pt idx="36">
                  <c:v>-69.3</c:v>
                </c:pt>
                <c:pt idx="37">
                  <c:v>-50.7</c:v>
                </c:pt>
                <c:pt idx="38">
                  <c:v>-26.2</c:v>
                </c:pt>
                <c:pt idx="39">
                  <c:v>-12.1</c:v>
                </c:pt>
                <c:pt idx="40">
                  <c:v>-10.1</c:v>
                </c:pt>
                <c:pt idx="41">
                  <c:v>-11.9</c:v>
                </c:pt>
                <c:pt idx="42">
                  <c:v>-25.2</c:v>
                </c:pt>
                <c:pt idx="43">
                  <c:v>-43</c:v>
                </c:pt>
                <c:pt idx="44">
                  <c:v>-56.4</c:v>
                </c:pt>
                <c:pt idx="45">
                  <c:v>-64.900000000000006</c:v>
                </c:pt>
                <c:pt idx="46">
                  <c:v>-73</c:v>
                </c:pt>
                <c:pt idx="47">
                  <c:v>-77.8</c:v>
                </c:pt>
                <c:pt idx="48">
                  <c:v>-75.7</c:v>
                </c:pt>
                <c:pt idx="49">
                  <c:v>-77.599999999999994</c:v>
                </c:pt>
                <c:pt idx="50">
                  <c:v>-74.2</c:v>
                </c:pt>
                <c:pt idx="51">
                  <c:v>-60.1</c:v>
                </c:pt>
                <c:pt idx="52">
                  <c:v>-56.3</c:v>
                </c:pt>
                <c:pt idx="53">
                  <c:v>-54</c:v>
                </c:pt>
                <c:pt idx="54">
                  <c:v>-44.2</c:v>
                </c:pt>
                <c:pt idx="55">
                  <c:v>-38.5</c:v>
                </c:pt>
                <c:pt idx="56">
                  <c:v>-34</c:v>
                </c:pt>
                <c:pt idx="57">
                  <c:v>-27.4</c:v>
                </c:pt>
                <c:pt idx="58">
                  <c:v>-20.6</c:v>
                </c:pt>
                <c:pt idx="59">
                  <c:v>-21.4</c:v>
                </c:pt>
                <c:pt idx="60">
                  <c:v>-36.299999999999997</c:v>
                </c:pt>
                <c:pt idx="61">
                  <c:v>-57.4</c:v>
                </c:pt>
                <c:pt idx="62">
                  <c:v>-77.400000000000006</c:v>
                </c:pt>
                <c:pt idx="63">
                  <c:v>-92.1</c:v>
                </c:pt>
                <c:pt idx="64">
                  <c:v>-95.9</c:v>
                </c:pt>
                <c:pt idx="65">
                  <c:v>-79.099999999999994</c:v>
                </c:pt>
                <c:pt idx="66">
                  <c:v>-48.8</c:v>
                </c:pt>
                <c:pt idx="67">
                  <c:v>-20</c:v>
                </c:pt>
                <c:pt idx="68">
                  <c:v>-0.14799999999999999</c:v>
                </c:pt>
                <c:pt idx="69">
                  <c:v>15.1</c:v>
                </c:pt>
                <c:pt idx="70">
                  <c:v>14.3</c:v>
                </c:pt>
                <c:pt idx="71">
                  <c:v>6.94</c:v>
                </c:pt>
                <c:pt idx="72">
                  <c:v>1.69</c:v>
                </c:pt>
                <c:pt idx="73">
                  <c:v>0.92800000000000005</c:v>
                </c:pt>
                <c:pt idx="74">
                  <c:v>2.11</c:v>
                </c:pt>
                <c:pt idx="75">
                  <c:v>-7.07</c:v>
                </c:pt>
                <c:pt idx="76">
                  <c:v>-32.799999999999997</c:v>
                </c:pt>
                <c:pt idx="77">
                  <c:v>-51.6</c:v>
                </c:pt>
                <c:pt idx="78">
                  <c:v>-68.599999999999994</c:v>
                </c:pt>
                <c:pt idx="79">
                  <c:v>-78.599999999999994</c:v>
                </c:pt>
                <c:pt idx="80">
                  <c:v>-72.099999999999994</c:v>
                </c:pt>
                <c:pt idx="81">
                  <c:v>-67.8</c:v>
                </c:pt>
                <c:pt idx="82">
                  <c:v>-64.8</c:v>
                </c:pt>
                <c:pt idx="83">
                  <c:v>-51.5</c:v>
                </c:pt>
                <c:pt idx="84">
                  <c:v>-43.7</c:v>
                </c:pt>
                <c:pt idx="85">
                  <c:v>-35.4</c:v>
                </c:pt>
                <c:pt idx="86">
                  <c:v>-19.7</c:v>
                </c:pt>
                <c:pt idx="87">
                  <c:v>-14.8</c:v>
                </c:pt>
                <c:pt idx="88">
                  <c:v>-18.7</c:v>
                </c:pt>
                <c:pt idx="89">
                  <c:v>-18.3</c:v>
                </c:pt>
                <c:pt idx="90">
                  <c:v>-22.7</c:v>
                </c:pt>
                <c:pt idx="91">
                  <c:v>-31.4</c:v>
                </c:pt>
                <c:pt idx="92">
                  <c:v>-37.799999999999997</c:v>
                </c:pt>
                <c:pt idx="93">
                  <c:v>-37.200000000000003</c:v>
                </c:pt>
                <c:pt idx="94">
                  <c:v>-34</c:v>
                </c:pt>
                <c:pt idx="95">
                  <c:v>-30.7</c:v>
                </c:pt>
                <c:pt idx="96">
                  <c:v>-28.8</c:v>
                </c:pt>
                <c:pt idx="97">
                  <c:v>-22.3</c:v>
                </c:pt>
                <c:pt idx="98">
                  <c:v>-27</c:v>
                </c:pt>
                <c:pt idx="99">
                  <c:v>-39.5</c:v>
                </c:pt>
                <c:pt idx="100">
                  <c:v>-49.5</c:v>
                </c:pt>
                <c:pt idx="101">
                  <c:v>-52.7</c:v>
                </c:pt>
                <c:pt idx="102">
                  <c:v>-57.1</c:v>
                </c:pt>
                <c:pt idx="103">
                  <c:v>-53.2</c:v>
                </c:pt>
                <c:pt idx="104">
                  <c:v>-30</c:v>
                </c:pt>
                <c:pt idx="105">
                  <c:v>-23.5</c:v>
                </c:pt>
                <c:pt idx="106">
                  <c:v>-19.600000000000001</c:v>
                </c:pt>
                <c:pt idx="107">
                  <c:v>-23.1</c:v>
                </c:pt>
                <c:pt idx="108">
                  <c:v>-29.2</c:v>
                </c:pt>
                <c:pt idx="109">
                  <c:v>-27.8</c:v>
                </c:pt>
                <c:pt idx="110">
                  <c:v>-15.6</c:v>
                </c:pt>
                <c:pt idx="111">
                  <c:v>10.199999999999999</c:v>
                </c:pt>
                <c:pt idx="112">
                  <c:v>20.5</c:v>
                </c:pt>
                <c:pt idx="113">
                  <c:v>13.3</c:v>
                </c:pt>
                <c:pt idx="114">
                  <c:v>14.4</c:v>
                </c:pt>
                <c:pt idx="115">
                  <c:v>15.6</c:v>
                </c:pt>
                <c:pt idx="116">
                  <c:v>13.7</c:v>
                </c:pt>
                <c:pt idx="117">
                  <c:v>14.2</c:v>
                </c:pt>
                <c:pt idx="118">
                  <c:v>7.94</c:v>
                </c:pt>
                <c:pt idx="119">
                  <c:v>-8.14</c:v>
                </c:pt>
                <c:pt idx="120">
                  <c:v>-18.399999999999999</c:v>
                </c:pt>
                <c:pt idx="121">
                  <c:v>-21.8</c:v>
                </c:pt>
                <c:pt idx="122">
                  <c:v>-18.5</c:v>
                </c:pt>
                <c:pt idx="123">
                  <c:v>-16.899999999999999</c:v>
                </c:pt>
                <c:pt idx="124">
                  <c:v>-16.399999999999999</c:v>
                </c:pt>
                <c:pt idx="125">
                  <c:v>-15.3</c:v>
                </c:pt>
                <c:pt idx="126">
                  <c:v>-17.100000000000001</c:v>
                </c:pt>
                <c:pt idx="127">
                  <c:v>-20.9</c:v>
                </c:pt>
                <c:pt idx="128">
                  <c:v>-21.7</c:v>
                </c:pt>
                <c:pt idx="129">
                  <c:v>-19</c:v>
                </c:pt>
                <c:pt idx="130">
                  <c:v>-13.2</c:v>
                </c:pt>
                <c:pt idx="131">
                  <c:v>-0.74399999999999999</c:v>
                </c:pt>
                <c:pt idx="132">
                  <c:v>9.5399999999999991</c:v>
                </c:pt>
                <c:pt idx="133">
                  <c:v>8.24</c:v>
                </c:pt>
                <c:pt idx="134">
                  <c:v>-1.31</c:v>
                </c:pt>
                <c:pt idx="135">
                  <c:v>-19.7</c:v>
                </c:pt>
                <c:pt idx="136">
                  <c:v>-27.3</c:v>
                </c:pt>
                <c:pt idx="137">
                  <c:v>-28.4</c:v>
                </c:pt>
                <c:pt idx="138">
                  <c:v>-25.7</c:v>
                </c:pt>
                <c:pt idx="139">
                  <c:v>-17.7</c:v>
                </c:pt>
                <c:pt idx="140">
                  <c:v>-22</c:v>
                </c:pt>
                <c:pt idx="141">
                  <c:v>-39.4</c:v>
                </c:pt>
                <c:pt idx="142">
                  <c:v>-38.4</c:v>
                </c:pt>
                <c:pt idx="143">
                  <c:v>-43.7</c:v>
                </c:pt>
                <c:pt idx="144">
                  <c:v>-41.8</c:v>
                </c:pt>
                <c:pt idx="145">
                  <c:v>-29.4</c:v>
                </c:pt>
                <c:pt idx="146">
                  <c:v>-22.8</c:v>
                </c:pt>
                <c:pt idx="147">
                  <c:v>-0.13500000000000001</c:v>
                </c:pt>
                <c:pt idx="148">
                  <c:v>36.700000000000003</c:v>
                </c:pt>
                <c:pt idx="149">
                  <c:v>59.9</c:v>
                </c:pt>
                <c:pt idx="150">
                  <c:v>82.1</c:v>
                </c:pt>
                <c:pt idx="151">
                  <c:v>87</c:v>
                </c:pt>
                <c:pt idx="152">
                  <c:v>75.2</c:v>
                </c:pt>
                <c:pt idx="153">
                  <c:v>65.099999999999994</c:v>
                </c:pt>
                <c:pt idx="154">
                  <c:v>47.9</c:v>
                </c:pt>
                <c:pt idx="155">
                  <c:v>31.7</c:v>
                </c:pt>
                <c:pt idx="156">
                  <c:v>14.4</c:v>
                </c:pt>
                <c:pt idx="157">
                  <c:v>-1.47</c:v>
                </c:pt>
                <c:pt idx="158">
                  <c:v>-10.1</c:v>
                </c:pt>
                <c:pt idx="159">
                  <c:v>-5.42</c:v>
                </c:pt>
                <c:pt idx="160">
                  <c:v>-0.46899999999999997</c:v>
                </c:pt>
                <c:pt idx="161">
                  <c:v>-2.59</c:v>
                </c:pt>
                <c:pt idx="162">
                  <c:v>-12.2</c:v>
                </c:pt>
                <c:pt idx="163">
                  <c:v>-31.2</c:v>
                </c:pt>
                <c:pt idx="164">
                  <c:v>-46.9</c:v>
                </c:pt>
                <c:pt idx="165">
                  <c:v>-45.2</c:v>
                </c:pt>
                <c:pt idx="166">
                  <c:v>-30.2</c:v>
                </c:pt>
                <c:pt idx="167">
                  <c:v>-10.8</c:v>
                </c:pt>
                <c:pt idx="168">
                  <c:v>2.2799999999999998</c:v>
                </c:pt>
                <c:pt idx="169">
                  <c:v>-0.39300000000000002</c:v>
                </c:pt>
                <c:pt idx="170">
                  <c:v>-19.100000000000001</c:v>
                </c:pt>
                <c:pt idx="171">
                  <c:v>-49.5</c:v>
                </c:pt>
                <c:pt idx="172">
                  <c:v>-74.599999999999994</c:v>
                </c:pt>
                <c:pt idx="173">
                  <c:v>-89.6</c:v>
                </c:pt>
                <c:pt idx="174">
                  <c:v>-82.8</c:v>
                </c:pt>
                <c:pt idx="175">
                  <c:v>-64.599999999999994</c:v>
                </c:pt>
                <c:pt idx="176">
                  <c:v>-49.9</c:v>
                </c:pt>
                <c:pt idx="177">
                  <c:v>-38.200000000000003</c:v>
                </c:pt>
                <c:pt idx="178">
                  <c:v>-28.3</c:v>
                </c:pt>
                <c:pt idx="179">
                  <c:v>-24.2</c:v>
                </c:pt>
                <c:pt idx="180">
                  <c:v>-12</c:v>
                </c:pt>
                <c:pt idx="181">
                  <c:v>5.62</c:v>
                </c:pt>
                <c:pt idx="182">
                  <c:v>14.9</c:v>
                </c:pt>
                <c:pt idx="183">
                  <c:v>19.3</c:v>
                </c:pt>
                <c:pt idx="184">
                  <c:v>18.600000000000001</c:v>
                </c:pt>
                <c:pt idx="185">
                  <c:v>8.92</c:v>
                </c:pt>
                <c:pt idx="186">
                  <c:v>-3.86</c:v>
                </c:pt>
                <c:pt idx="187">
                  <c:v>-16</c:v>
                </c:pt>
                <c:pt idx="188">
                  <c:v>-16.5</c:v>
                </c:pt>
                <c:pt idx="189">
                  <c:v>-7</c:v>
                </c:pt>
                <c:pt idx="190">
                  <c:v>5.98</c:v>
                </c:pt>
                <c:pt idx="191">
                  <c:v>17.100000000000001</c:v>
                </c:pt>
                <c:pt idx="192">
                  <c:v>19.600000000000001</c:v>
                </c:pt>
                <c:pt idx="193">
                  <c:v>16.899999999999999</c:v>
                </c:pt>
                <c:pt idx="194">
                  <c:v>23.9</c:v>
                </c:pt>
                <c:pt idx="195">
                  <c:v>35.4</c:v>
                </c:pt>
                <c:pt idx="196">
                  <c:v>41.6</c:v>
                </c:pt>
                <c:pt idx="197">
                  <c:v>43.1</c:v>
                </c:pt>
                <c:pt idx="198">
                  <c:v>28.9</c:v>
                </c:pt>
                <c:pt idx="199">
                  <c:v>6.39</c:v>
                </c:pt>
                <c:pt idx="200">
                  <c:v>-5.76</c:v>
                </c:pt>
                <c:pt idx="201">
                  <c:v>-19.899999999999999</c:v>
                </c:pt>
                <c:pt idx="202">
                  <c:v>-31.4</c:v>
                </c:pt>
                <c:pt idx="203">
                  <c:v>-34.700000000000003</c:v>
                </c:pt>
                <c:pt idx="204">
                  <c:v>-29.8</c:v>
                </c:pt>
                <c:pt idx="205">
                  <c:v>-15</c:v>
                </c:pt>
                <c:pt idx="206">
                  <c:v>10.3</c:v>
                </c:pt>
                <c:pt idx="207">
                  <c:v>27.8</c:v>
                </c:pt>
                <c:pt idx="208">
                  <c:v>34.6</c:v>
                </c:pt>
                <c:pt idx="209">
                  <c:v>32.200000000000003</c:v>
                </c:pt>
                <c:pt idx="210">
                  <c:v>19.100000000000001</c:v>
                </c:pt>
                <c:pt idx="211">
                  <c:v>9.1300000000000008</c:v>
                </c:pt>
                <c:pt idx="212">
                  <c:v>2.76</c:v>
                </c:pt>
                <c:pt idx="213">
                  <c:v>-1.36</c:v>
                </c:pt>
                <c:pt idx="214">
                  <c:v>-5.0999999999999996</c:v>
                </c:pt>
                <c:pt idx="215">
                  <c:v>6.86</c:v>
                </c:pt>
                <c:pt idx="216">
                  <c:v>29.6</c:v>
                </c:pt>
                <c:pt idx="217">
                  <c:v>51.4</c:v>
                </c:pt>
                <c:pt idx="218">
                  <c:v>65.400000000000006</c:v>
                </c:pt>
                <c:pt idx="219">
                  <c:v>78.2</c:v>
                </c:pt>
                <c:pt idx="220">
                  <c:v>80.400000000000006</c:v>
                </c:pt>
                <c:pt idx="221">
                  <c:v>73.7</c:v>
                </c:pt>
                <c:pt idx="222">
                  <c:v>77.7</c:v>
                </c:pt>
                <c:pt idx="223">
                  <c:v>79</c:v>
                </c:pt>
                <c:pt idx="224">
                  <c:v>64.2</c:v>
                </c:pt>
                <c:pt idx="225">
                  <c:v>53.3</c:v>
                </c:pt>
                <c:pt idx="226">
                  <c:v>53.7</c:v>
                </c:pt>
                <c:pt idx="227">
                  <c:v>56.4</c:v>
                </c:pt>
                <c:pt idx="228">
                  <c:v>72.5</c:v>
                </c:pt>
                <c:pt idx="229">
                  <c:v>91.6</c:v>
                </c:pt>
                <c:pt idx="230">
                  <c:v>100</c:v>
                </c:pt>
                <c:pt idx="231">
                  <c:v>106</c:v>
                </c:pt>
                <c:pt idx="232">
                  <c:v>115</c:v>
                </c:pt>
                <c:pt idx="233">
                  <c:v>120</c:v>
                </c:pt>
                <c:pt idx="234">
                  <c:v>126</c:v>
                </c:pt>
                <c:pt idx="235">
                  <c:v>139</c:v>
                </c:pt>
                <c:pt idx="236">
                  <c:v>154</c:v>
                </c:pt>
                <c:pt idx="237">
                  <c:v>161</c:v>
                </c:pt>
                <c:pt idx="238">
                  <c:v>164</c:v>
                </c:pt>
                <c:pt idx="239">
                  <c:v>161</c:v>
                </c:pt>
                <c:pt idx="240">
                  <c:v>154</c:v>
                </c:pt>
                <c:pt idx="241">
                  <c:v>153</c:v>
                </c:pt>
                <c:pt idx="242">
                  <c:v>160</c:v>
                </c:pt>
                <c:pt idx="243">
                  <c:v>169</c:v>
                </c:pt>
                <c:pt idx="244">
                  <c:v>178</c:v>
                </c:pt>
                <c:pt idx="245">
                  <c:v>186</c:v>
                </c:pt>
                <c:pt idx="246">
                  <c:v>196</c:v>
                </c:pt>
                <c:pt idx="247">
                  <c:v>203</c:v>
                </c:pt>
                <c:pt idx="248">
                  <c:v>203</c:v>
                </c:pt>
                <c:pt idx="249">
                  <c:v>207</c:v>
                </c:pt>
                <c:pt idx="250">
                  <c:v>212</c:v>
                </c:pt>
                <c:pt idx="251">
                  <c:v>221</c:v>
                </c:pt>
                <c:pt idx="252">
                  <c:v>239</c:v>
                </c:pt>
                <c:pt idx="253">
                  <c:v>249</c:v>
                </c:pt>
                <c:pt idx="254">
                  <c:v>259</c:v>
                </c:pt>
                <c:pt idx="255">
                  <c:v>276</c:v>
                </c:pt>
                <c:pt idx="256">
                  <c:v>286</c:v>
                </c:pt>
                <c:pt idx="257">
                  <c:v>296</c:v>
                </c:pt>
                <c:pt idx="258">
                  <c:v>307</c:v>
                </c:pt>
                <c:pt idx="259">
                  <c:v>312</c:v>
                </c:pt>
                <c:pt idx="260">
                  <c:v>311</c:v>
                </c:pt>
                <c:pt idx="261">
                  <c:v>314</c:v>
                </c:pt>
                <c:pt idx="262">
                  <c:v>313</c:v>
                </c:pt>
                <c:pt idx="263">
                  <c:v>313</c:v>
                </c:pt>
                <c:pt idx="264">
                  <c:v>321</c:v>
                </c:pt>
                <c:pt idx="265">
                  <c:v>332</c:v>
                </c:pt>
                <c:pt idx="266">
                  <c:v>346</c:v>
                </c:pt>
                <c:pt idx="267">
                  <c:v>361</c:v>
                </c:pt>
                <c:pt idx="268">
                  <c:v>377</c:v>
                </c:pt>
                <c:pt idx="269">
                  <c:v>391</c:v>
                </c:pt>
                <c:pt idx="270">
                  <c:v>404</c:v>
                </c:pt>
                <c:pt idx="271">
                  <c:v>419</c:v>
                </c:pt>
                <c:pt idx="272">
                  <c:v>433</c:v>
                </c:pt>
                <c:pt idx="273">
                  <c:v>456</c:v>
                </c:pt>
                <c:pt idx="274">
                  <c:v>477</c:v>
                </c:pt>
                <c:pt idx="275">
                  <c:v>494</c:v>
                </c:pt>
                <c:pt idx="276">
                  <c:v>514</c:v>
                </c:pt>
                <c:pt idx="277">
                  <c:v>531</c:v>
                </c:pt>
                <c:pt idx="278">
                  <c:v>555</c:v>
                </c:pt>
                <c:pt idx="279">
                  <c:v>582</c:v>
                </c:pt>
                <c:pt idx="280">
                  <c:v>612</c:v>
                </c:pt>
                <c:pt idx="281">
                  <c:v>641</c:v>
                </c:pt>
                <c:pt idx="282">
                  <c:v>673</c:v>
                </c:pt>
                <c:pt idx="283">
                  <c:v>712</c:v>
                </c:pt>
                <c:pt idx="284">
                  <c:v>751</c:v>
                </c:pt>
                <c:pt idx="285">
                  <c:v>788</c:v>
                </c:pt>
                <c:pt idx="286">
                  <c:v>833</c:v>
                </c:pt>
                <c:pt idx="287">
                  <c:v>874</c:v>
                </c:pt>
                <c:pt idx="288">
                  <c:v>907</c:v>
                </c:pt>
                <c:pt idx="289">
                  <c:v>946</c:v>
                </c:pt>
                <c:pt idx="290">
                  <c:v>981</c:v>
                </c:pt>
                <c:pt idx="291">
                  <c:v>1010</c:v>
                </c:pt>
                <c:pt idx="292">
                  <c:v>1030</c:v>
                </c:pt>
                <c:pt idx="293">
                  <c:v>1060</c:v>
                </c:pt>
                <c:pt idx="294">
                  <c:v>1080</c:v>
                </c:pt>
                <c:pt idx="295">
                  <c:v>1110</c:v>
                </c:pt>
                <c:pt idx="296">
                  <c:v>1150</c:v>
                </c:pt>
                <c:pt idx="297">
                  <c:v>1200</c:v>
                </c:pt>
                <c:pt idx="298">
                  <c:v>1250</c:v>
                </c:pt>
                <c:pt idx="299">
                  <c:v>1310</c:v>
                </c:pt>
                <c:pt idx="300">
                  <c:v>1370</c:v>
                </c:pt>
                <c:pt idx="301">
                  <c:v>1430</c:v>
                </c:pt>
                <c:pt idx="302">
                  <c:v>1480</c:v>
                </c:pt>
                <c:pt idx="303">
                  <c:v>1530</c:v>
                </c:pt>
                <c:pt idx="304">
                  <c:v>1580</c:v>
                </c:pt>
                <c:pt idx="305">
                  <c:v>1640</c:v>
                </c:pt>
                <c:pt idx="306">
                  <c:v>1700</c:v>
                </c:pt>
                <c:pt idx="307">
                  <c:v>1770</c:v>
                </c:pt>
                <c:pt idx="308">
                  <c:v>1810</c:v>
                </c:pt>
                <c:pt idx="309">
                  <c:v>1860</c:v>
                </c:pt>
                <c:pt idx="310">
                  <c:v>1920</c:v>
                </c:pt>
                <c:pt idx="311">
                  <c:v>1980</c:v>
                </c:pt>
                <c:pt idx="312">
                  <c:v>2040</c:v>
                </c:pt>
                <c:pt idx="313">
                  <c:v>2110</c:v>
                </c:pt>
                <c:pt idx="314">
                  <c:v>2180</c:v>
                </c:pt>
                <c:pt idx="315">
                  <c:v>2250</c:v>
                </c:pt>
                <c:pt idx="316">
                  <c:v>2330</c:v>
                </c:pt>
                <c:pt idx="317">
                  <c:v>2410</c:v>
                </c:pt>
                <c:pt idx="318">
                  <c:v>2500</c:v>
                </c:pt>
                <c:pt idx="319">
                  <c:v>2590</c:v>
                </c:pt>
                <c:pt idx="320">
                  <c:v>2690</c:v>
                </c:pt>
                <c:pt idx="321">
                  <c:v>2780</c:v>
                </c:pt>
                <c:pt idx="322">
                  <c:v>2880</c:v>
                </c:pt>
                <c:pt idx="323">
                  <c:v>2980</c:v>
                </c:pt>
                <c:pt idx="324">
                  <c:v>3060</c:v>
                </c:pt>
                <c:pt idx="325">
                  <c:v>3150</c:v>
                </c:pt>
                <c:pt idx="326">
                  <c:v>3230</c:v>
                </c:pt>
                <c:pt idx="327">
                  <c:v>3320</c:v>
                </c:pt>
                <c:pt idx="328">
                  <c:v>3420</c:v>
                </c:pt>
                <c:pt idx="329">
                  <c:v>3540</c:v>
                </c:pt>
                <c:pt idx="330">
                  <c:v>3660</c:v>
                </c:pt>
                <c:pt idx="331">
                  <c:v>3760</c:v>
                </c:pt>
                <c:pt idx="332">
                  <c:v>3860</c:v>
                </c:pt>
                <c:pt idx="333">
                  <c:v>3940</c:v>
                </c:pt>
                <c:pt idx="334">
                  <c:v>4030</c:v>
                </c:pt>
                <c:pt idx="335">
                  <c:v>4120</c:v>
                </c:pt>
                <c:pt idx="336">
                  <c:v>4210</c:v>
                </c:pt>
                <c:pt idx="337">
                  <c:v>4320</c:v>
                </c:pt>
                <c:pt idx="338">
                  <c:v>4440</c:v>
                </c:pt>
                <c:pt idx="339">
                  <c:v>4550</c:v>
                </c:pt>
                <c:pt idx="340">
                  <c:v>4650</c:v>
                </c:pt>
                <c:pt idx="341">
                  <c:v>4750</c:v>
                </c:pt>
                <c:pt idx="342">
                  <c:v>4840</c:v>
                </c:pt>
                <c:pt idx="343">
                  <c:v>4930</c:v>
                </c:pt>
                <c:pt idx="344">
                  <c:v>5030</c:v>
                </c:pt>
                <c:pt idx="345">
                  <c:v>5130</c:v>
                </c:pt>
                <c:pt idx="346">
                  <c:v>5220</c:v>
                </c:pt>
                <c:pt idx="347">
                  <c:v>5300</c:v>
                </c:pt>
                <c:pt idx="348">
                  <c:v>5370</c:v>
                </c:pt>
                <c:pt idx="349">
                  <c:v>5410</c:v>
                </c:pt>
                <c:pt idx="350">
                  <c:v>5440</c:v>
                </c:pt>
                <c:pt idx="351">
                  <c:v>5460</c:v>
                </c:pt>
                <c:pt idx="352">
                  <c:v>5500</c:v>
                </c:pt>
                <c:pt idx="353">
                  <c:v>5540</c:v>
                </c:pt>
                <c:pt idx="354">
                  <c:v>5580</c:v>
                </c:pt>
                <c:pt idx="355">
                  <c:v>5610</c:v>
                </c:pt>
                <c:pt idx="356">
                  <c:v>5630</c:v>
                </c:pt>
                <c:pt idx="357">
                  <c:v>5640</c:v>
                </c:pt>
                <c:pt idx="358">
                  <c:v>5650</c:v>
                </c:pt>
                <c:pt idx="359">
                  <c:v>5650</c:v>
                </c:pt>
                <c:pt idx="360">
                  <c:v>5660</c:v>
                </c:pt>
                <c:pt idx="361">
                  <c:v>5650</c:v>
                </c:pt>
                <c:pt idx="362">
                  <c:v>5620</c:v>
                </c:pt>
                <c:pt idx="363">
                  <c:v>5580</c:v>
                </c:pt>
                <c:pt idx="364">
                  <c:v>5530</c:v>
                </c:pt>
                <c:pt idx="365">
                  <c:v>5470</c:v>
                </c:pt>
                <c:pt idx="366">
                  <c:v>5420</c:v>
                </c:pt>
                <c:pt idx="367">
                  <c:v>5380</c:v>
                </c:pt>
                <c:pt idx="368">
                  <c:v>5320</c:v>
                </c:pt>
                <c:pt idx="369">
                  <c:v>5270</c:v>
                </c:pt>
                <c:pt idx="370">
                  <c:v>5220</c:v>
                </c:pt>
                <c:pt idx="371">
                  <c:v>5140</c:v>
                </c:pt>
                <c:pt idx="372">
                  <c:v>5080</c:v>
                </c:pt>
                <c:pt idx="373">
                  <c:v>5000</c:v>
                </c:pt>
                <c:pt idx="374">
                  <c:v>4900</c:v>
                </c:pt>
                <c:pt idx="375">
                  <c:v>4800</c:v>
                </c:pt>
                <c:pt idx="376">
                  <c:v>4690</c:v>
                </c:pt>
                <c:pt idx="377">
                  <c:v>4580</c:v>
                </c:pt>
                <c:pt idx="378">
                  <c:v>4480</c:v>
                </c:pt>
                <c:pt idx="379">
                  <c:v>4380</c:v>
                </c:pt>
                <c:pt idx="380">
                  <c:v>4290</c:v>
                </c:pt>
                <c:pt idx="381">
                  <c:v>4200</c:v>
                </c:pt>
                <c:pt idx="382">
                  <c:v>4120</c:v>
                </c:pt>
                <c:pt idx="383">
                  <c:v>4060</c:v>
                </c:pt>
                <c:pt idx="384">
                  <c:v>4000</c:v>
                </c:pt>
                <c:pt idx="385">
                  <c:v>3940</c:v>
                </c:pt>
                <c:pt idx="386">
                  <c:v>3850</c:v>
                </c:pt>
                <c:pt idx="387">
                  <c:v>3760</c:v>
                </c:pt>
                <c:pt idx="388">
                  <c:v>3670</c:v>
                </c:pt>
                <c:pt idx="389">
                  <c:v>3580</c:v>
                </c:pt>
                <c:pt idx="390">
                  <c:v>3510</c:v>
                </c:pt>
                <c:pt idx="391">
                  <c:v>3440</c:v>
                </c:pt>
                <c:pt idx="392">
                  <c:v>3390</c:v>
                </c:pt>
                <c:pt idx="393">
                  <c:v>3320</c:v>
                </c:pt>
                <c:pt idx="394">
                  <c:v>3270</c:v>
                </c:pt>
                <c:pt idx="395">
                  <c:v>3210</c:v>
                </c:pt>
                <c:pt idx="396">
                  <c:v>3130</c:v>
                </c:pt>
                <c:pt idx="397">
                  <c:v>3060</c:v>
                </c:pt>
                <c:pt idx="398">
                  <c:v>2980</c:v>
                </c:pt>
                <c:pt idx="399">
                  <c:v>2900</c:v>
                </c:pt>
                <c:pt idx="400">
                  <c:v>2840</c:v>
                </c:pt>
                <c:pt idx="401">
                  <c:v>2780</c:v>
                </c:pt>
                <c:pt idx="402">
                  <c:v>2710</c:v>
                </c:pt>
                <c:pt idx="403">
                  <c:v>2650</c:v>
                </c:pt>
                <c:pt idx="404">
                  <c:v>2590</c:v>
                </c:pt>
                <c:pt idx="405">
                  <c:v>2530</c:v>
                </c:pt>
                <c:pt idx="406">
                  <c:v>2470</c:v>
                </c:pt>
                <c:pt idx="407">
                  <c:v>2430</c:v>
                </c:pt>
                <c:pt idx="408">
                  <c:v>2390</c:v>
                </c:pt>
                <c:pt idx="409">
                  <c:v>2340</c:v>
                </c:pt>
                <c:pt idx="410">
                  <c:v>2300</c:v>
                </c:pt>
                <c:pt idx="411">
                  <c:v>2230</c:v>
                </c:pt>
                <c:pt idx="412">
                  <c:v>2150</c:v>
                </c:pt>
                <c:pt idx="413">
                  <c:v>2080</c:v>
                </c:pt>
                <c:pt idx="414">
                  <c:v>2010</c:v>
                </c:pt>
                <c:pt idx="415">
                  <c:v>1950</c:v>
                </c:pt>
                <c:pt idx="416">
                  <c:v>1910</c:v>
                </c:pt>
                <c:pt idx="417">
                  <c:v>1840</c:v>
                </c:pt>
                <c:pt idx="418">
                  <c:v>1790</c:v>
                </c:pt>
                <c:pt idx="419">
                  <c:v>1740</c:v>
                </c:pt>
                <c:pt idx="420">
                  <c:v>1690</c:v>
                </c:pt>
                <c:pt idx="421">
                  <c:v>1670</c:v>
                </c:pt>
                <c:pt idx="422">
                  <c:v>1650</c:v>
                </c:pt>
                <c:pt idx="423">
                  <c:v>1630</c:v>
                </c:pt>
                <c:pt idx="424">
                  <c:v>1610</c:v>
                </c:pt>
                <c:pt idx="425">
                  <c:v>1570</c:v>
                </c:pt>
                <c:pt idx="426">
                  <c:v>1540</c:v>
                </c:pt>
                <c:pt idx="427">
                  <c:v>1500</c:v>
                </c:pt>
                <c:pt idx="428">
                  <c:v>1450</c:v>
                </c:pt>
                <c:pt idx="429">
                  <c:v>1410</c:v>
                </c:pt>
                <c:pt idx="430">
                  <c:v>1360</c:v>
                </c:pt>
                <c:pt idx="431">
                  <c:v>1330</c:v>
                </c:pt>
                <c:pt idx="432">
                  <c:v>1280</c:v>
                </c:pt>
                <c:pt idx="433">
                  <c:v>1240</c:v>
                </c:pt>
                <c:pt idx="434">
                  <c:v>1200</c:v>
                </c:pt>
                <c:pt idx="435">
                  <c:v>1150</c:v>
                </c:pt>
                <c:pt idx="436">
                  <c:v>1110</c:v>
                </c:pt>
                <c:pt idx="437">
                  <c:v>1080</c:v>
                </c:pt>
                <c:pt idx="438">
                  <c:v>1060</c:v>
                </c:pt>
                <c:pt idx="439">
                  <c:v>1040</c:v>
                </c:pt>
                <c:pt idx="440">
                  <c:v>1020</c:v>
                </c:pt>
                <c:pt idx="441">
                  <c:v>991</c:v>
                </c:pt>
                <c:pt idx="442">
                  <c:v>965</c:v>
                </c:pt>
                <c:pt idx="443">
                  <c:v>935</c:v>
                </c:pt>
                <c:pt idx="444">
                  <c:v>905</c:v>
                </c:pt>
                <c:pt idx="445">
                  <c:v>872</c:v>
                </c:pt>
                <c:pt idx="446">
                  <c:v>845</c:v>
                </c:pt>
                <c:pt idx="447">
                  <c:v>833</c:v>
                </c:pt>
                <c:pt idx="448">
                  <c:v>826</c:v>
                </c:pt>
                <c:pt idx="449">
                  <c:v>820</c:v>
                </c:pt>
                <c:pt idx="450">
                  <c:v>806</c:v>
                </c:pt>
                <c:pt idx="451">
                  <c:v>775</c:v>
                </c:pt>
                <c:pt idx="452">
                  <c:v>741</c:v>
                </c:pt>
                <c:pt idx="453">
                  <c:v>703</c:v>
                </c:pt>
                <c:pt idx="454">
                  <c:v>664</c:v>
                </c:pt>
                <c:pt idx="455">
                  <c:v>635</c:v>
                </c:pt>
                <c:pt idx="456">
                  <c:v>605</c:v>
                </c:pt>
                <c:pt idx="457">
                  <c:v>583</c:v>
                </c:pt>
                <c:pt idx="458">
                  <c:v>564</c:v>
                </c:pt>
                <c:pt idx="459">
                  <c:v>538</c:v>
                </c:pt>
                <c:pt idx="460">
                  <c:v>517</c:v>
                </c:pt>
                <c:pt idx="461">
                  <c:v>498</c:v>
                </c:pt>
                <c:pt idx="462">
                  <c:v>483</c:v>
                </c:pt>
                <c:pt idx="463">
                  <c:v>478</c:v>
                </c:pt>
                <c:pt idx="464">
                  <c:v>458</c:v>
                </c:pt>
                <c:pt idx="465">
                  <c:v>436</c:v>
                </c:pt>
                <c:pt idx="466">
                  <c:v>417</c:v>
                </c:pt>
                <c:pt idx="467">
                  <c:v>388</c:v>
                </c:pt>
                <c:pt idx="468">
                  <c:v>365</c:v>
                </c:pt>
                <c:pt idx="469">
                  <c:v>336</c:v>
                </c:pt>
                <c:pt idx="470">
                  <c:v>312</c:v>
                </c:pt>
                <c:pt idx="471">
                  <c:v>305</c:v>
                </c:pt>
                <c:pt idx="472">
                  <c:v>308</c:v>
                </c:pt>
                <c:pt idx="473">
                  <c:v>323</c:v>
                </c:pt>
                <c:pt idx="474">
                  <c:v>329</c:v>
                </c:pt>
                <c:pt idx="475">
                  <c:v>320</c:v>
                </c:pt>
                <c:pt idx="476">
                  <c:v>302</c:v>
                </c:pt>
                <c:pt idx="477">
                  <c:v>274</c:v>
                </c:pt>
                <c:pt idx="478">
                  <c:v>247</c:v>
                </c:pt>
                <c:pt idx="479">
                  <c:v>235</c:v>
                </c:pt>
                <c:pt idx="480">
                  <c:v>229</c:v>
                </c:pt>
                <c:pt idx="481">
                  <c:v>227</c:v>
                </c:pt>
                <c:pt idx="482">
                  <c:v>226</c:v>
                </c:pt>
                <c:pt idx="483">
                  <c:v>218</c:v>
                </c:pt>
                <c:pt idx="484">
                  <c:v>212</c:v>
                </c:pt>
                <c:pt idx="485">
                  <c:v>207</c:v>
                </c:pt>
                <c:pt idx="486">
                  <c:v>208</c:v>
                </c:pt>
                <c:pt idx="487">
                  <c:v>202</c:v>
                </c:pt>
                <c:pt idx="488">
                  <c:v>198</c:v>
                </c:pt>
                <c:pt idx="489">
                  <c:v>195</c:v>
                </c:pt>
                <c:pt idx="490">
                  <c:v>185</c:v>
                </c:pt>
                <c:pt idx="491">
                  <c:v>172</c:v>
                </c:pt>
                <c:pt idx="492">
                  <c:v>156</c:v>
                </c:pt>
                <c:pt idx="493">
                  <c:v>135</c:v>
                </c:pt>
                <c:pt idx="494">
                  <c:v>124</c:v>
                </c:pt>
                <c:pt idx="495">
                  <c:v>119</c:v>
                </c:pt>
                <c:pt idx="496">
                  <c:v>112</c:v>
                </c:pt>
                <c:pt idx="497">
                  <c:v>105</c:v>
                </c:pt>
                <c:pt idx="498">
                  <c:v>88.2</c:v>
                </c:pt>
                <c:pt idx="499">
                  <c:v>69.599999999999994</c:v>
                </c:pt>
                <c:pt idx="500">
                  <c:v>64.099999999999994</c:v>
                </c:pt>
                <c:pt idx="501">
                  <c:v>63.4</c:v>
                </c:pt>
                <c:pt idx="502">
                  <c:v>60.2</c:v>
                </c:pt>
                <c:pt idx="503">
                  <c:v>76.099999999999994</c:v>
                </c:pt>
                <c:pt idx="504">
                  <c:v>86.5</c:v>
                </c:pt>
                <c:pt idx="505">
                  <c:v>97.4</c:v>
                </c:pt>
                <c:pt idx="506">
                  <c:v>110</c:v>
                </c:pt>
                <c:pt idx="507">
                  <c:v>103</c:v>
                </c:pt>
                <c:pt idx="508">
                  <c:v>96</c:v>
                </c:pt>
                <c:pt idx="509">
                  <c:v>81.099999999999994</c:v>
                </c:pt>
                <c:pt idx="510">
                  <c:v>64.599999999999994</c:v>
                </c:pt>
                <c:pt idx="511">
                  <c:v>51.7</c:v>
                </c:pt>
                <c:pt idx="512">
                  <c:v>40.700000000000003</c:v>
                </c:pt>
                <c:pt idx="513">
                  <c:v>46.9</c:v>
                </c:pt>
                <c:pt idx="514">
                  <c:v>57.6</c:v>
                </c:pt>
                <c:pt idx="515">
                  <c:v>68.8</c:v>
                </c:pt>
                <c:pt idx="516">
                  <c:v>89.8</c:v>
                </c:pt>
                <c:pt idx="517">
                  <c:v>86.7</c:v>
                </c:pt>
                <c:pt idx="518">
                  <c:v>75.099999999999994</c:v>
                </c:pt>
                <c:pt idx="519">
                  <c:v>62.5</c:v>
                </c:pt>
                <c:pt idx="520">
                  <c:v>40.6</c:v>
                </c:pt>
                <c:pt idx="521">
                  <c:v>28.8</c:v>
                </c:pt>
                <c:pt idx="522">
                  <c:v>16.2</c:v>
                </c:pt>
                <c:pt idx="523">
                  <c:v>15.7</c:v>
                </c:pt>
                <c:pt idx="524">
                  <c:v>21.1</c:v>
                </c:pt>
                <c:pt idx="525">
                  <c:v>27.3</c:v>
                </c:pt>
                <c:pt idx="526">
                  <c:v>43</c:v>
                </c:pt>
                <c:pt idx="527">
                  <c:v>61.4</c:v>
                </c:pt>
                <c:pt idx="528">
                  <c:v>67.3</c:v>
                </c:pt>
                <c:pt idx="529">
                  <c:v>64.599999999999994</c:v>
                </c:pt>
                <c:pt idx="530">
                  <c:v>65.900000000000006</c:v>
                </c:pt>
                <c:pt idx="531">
                  <c:v>48.6</c:v>
                </c:pt>
                <c:pt idx="532">
                  <c:v>33.299999999999997</c:v>
                </c:pt>
                <c:pt idx="533">
                  <c:v>27.7</c:v>
                </c:pt>
                <c:pt idx="534">
                  <c:v>15.6</c:v>
                </c:pt>
                <c:pt idx="535">
                  <c:v>9.27</c:v>
                </c:pt>
                <c:pt idx="536">
                  <c:v>7.56</c:v>
                </c:pt>
                <c:pt idx="537">
                  <c:v>7.17</c:v>
                </c:pt>
                <c:pt idx="538">
                  <c:v>-1.46</c:v>
                </c:pt>
                <c:pt idx="539">
                  <c:v>-8.85</c:v>
                </c:pt>
                <c:pt idx="540">
                  <c:v>-9.49</c:v>
                </c:pt>
                <c:pt idx="541">
                  <c:v>-8.2200000000000006</c:v>
                </c:pt>
                <c:pt idx="542">
                  <c:v>1.1100000000000001</c:v>
                </c:pt>
                <c:pt idx="543">
                  <c:v>6.79</c:v>
                </c:pt>
                <c:pt idx="544">
                  <c:v>12.5</c:v>
                </c:pt>
                <c:pt idx="545">
                  <c:v>23.7</c:v>
                </c:pt>
                <c:pt idx="546">
                  <c:v>37.200000000000003</c:v>
                </c:pt>
                <c:pt idx="547">
                  <c:v>57.3</c:v>
                </c:pt>
                <c:pt idx="548">
                  <c:v>61.5</c:v>
                </c:pt>
                <c:pt idx="549">
                  <c:v>55.3</c:v>
                </c:pt>
                <c:pt idx="550">
                  <c:v>40.299999999999997</c:v>
                </c:pt>
                <c:pt idx="551">
                  <c:v>27.8</c:v>
                </c:pt>
                <c:pt idx="552">
                  <c:v>20.3</c:v>
                </c:pt>
                <c:pt idx="553">
                  <c:v>18.2</c:v>
                </c:pt>
                <c:pt idx="554">
                  <c:v>18.8</c:v>
                </c:pt>
                <c:pt idx="555">
                  <c:v>9.02</c:v>
                </c:pt>
                <c:pt idx="556">
                  <c:v>-4.84</c:v>
                </c:pt>
                <c:pt idx="557">
                  <c:v>-16.8</c:v>
                </c:pt>
                <c:pt idx="558">
                  <c:v>-29.6</c:v>
                </c:pt>
                <c:pt idx="559">
                  <c:v>-26</c:v>
                </c:pt>
                <c:pt idx="560">
                  <c:v>-18.2</c:v>
                </c:pt>
                <c:pt idx="561">
                  <c:v>-12.5</c:v>
                </c:pt>
                <c:pt idx="562">
                  <c:v>1.85</c:v>
                </c:pt>
                <c:pt idx="563">
                  <c:v>3.76</c:v>
                </c:pt>
                <c:pt idx="564">
                  <c:v>11</c:v>
                </c:pt>
                <c:pt idx="565">
                  <c:v>26.3</c:v>
                </c:pt>
                <c:pt idx="566">
                  <c:v>33.5</c:v>
                </c:pt>
                <c:pt idx="567">
                  <c:v>33.299999999999997</c:v>
                </c:pt>
                <c:pt idx="568">
                  <c:v>25.5</c:v>
                </c:pt>
                <c:pt idx="569">
                  <c:v>8.2899999999999991</c:v>
                </c:pt>
                <c:pt idx="570">
                  <c:v>4.82</c:v>
                </c:pt>
                <c:pt idx="571">
                  <c:v>8.4600000000000009</c:v>
                </c:pt>
                <c:pt idx="572">
                  <c:v>13.7</c:v>
                </c:pt>
                <c:pt idx="573">
                  <c:v>15.5</c:v>
                </c:pt>
                <c:pt idx="574">
                  <c:v>10.6</c:v>
                </c:pt>
                <c:pt idx="575">
                  <c:v>7.11</c:v>
                </c:pt>
                <c:pt idx="576">
                  <c:v>-1.32</c:v>
                </c:pt>
                <c:pt idx="577">
                  <c:v>-1.81</c:v>
                </c:pt>
                <c:pt idx="578">
                  <c:v>0.94699999999999995</c:v>
                </c:pt>
                <c:pt idx="579">
                  <c:v>5.27</c:v>
                </c:pt>
                <c:pt idx="580">
                  <c:v>12</c:v>
                </c:pt>
                <c:pt idx="581">
                  <c:v>15.7</c:v>
                </c:pt>
                <c:pt idx="582">
                  <c:v>19.100000000000001</c:v>
                </c:pt>
                <c:pt idx="583">
                  <c:v>24.6</c:v>
                </c:pt>
                <c:pt idx="584">
                  <c:v>24.4</c:v>
                </c:pt>
                <c:pt idx="585">
                  <c:v>15.3</c:v>
                </c:pt>
                <c:pt idx="586">
                  <c:v>-1.94</c:v>
                </c:pt>
                <c:pt idx="587">
                  <c:v>-14.1</c:v>
                </c:pt>
                <c:pt idx="588">
                  <c:v>-16.7</c:v>
                </c:pt>
                <c:pt idx="589">
                  <c:v>-18.5</c:v>
                </c:pt>
                <c:pt idx="590">
                  <c:v>-15.1</c:v>
                </c:pt>
                <c:pt idx="591">
                  <c:v>-11.4</c:v>
                </c:pt>
                <c:pt idx="592">
                  <c:v>-15.6</c:v>
                </c:pt>
                <c:pt idx="593">
                  <c:v>-21.4</c:v>
                </c:pt>
                <c:pt idx="594">
                  <c:v>-31.7</c:v>
                </c:pt>
                <c:pt idx="595">
                  <c:v>-50.6</c:v>
                </c:pt>
                <c:pt idx="596">
                  <c:v>-58</c:v>
                </c:pt>
                <c:pt idx="597">
                  <c:v>-48.4</c:v>
                </c:pt>
                <c:pt idx="598">
                  <c:v>-31.6</c:v>
                </c:pt>
                <c:pt idx="599">
                  <c:v>-3.87</c:v>
                </c:pt>
                <c:pt idx="600">
                  <c:v>16</c:v>
                </c:pt>
                <c:pt idx="601">
                  <c:v>16.399999999999999</c:v>
                </c:pt>
                <c:pt idx="602">
                  <c:v>16.3</c:v>
                </c:pt>
                <c:pt idx="603">
                  <c:v>22.3</c:v>
                </c:pt>
                <c:pt idx="604">
                  <c:v>27.4</c:v>
                </c:pt>
                <c:pt idx="605">
                  <c:v>23.2</c:v>
                </c:pt>
                <c:pt idx="606">
                  <c:v>13.6</c:v>
                </c:pt>
                <c:pt idx="607">
                  <c:v>-10.1</c:v>
                </c:pt>
                <c:pt idx="608">
                  <c:v>-22</c:v>
                </c:pt>
                <c:pt idx="609">
                  <c:v>-25</c:v>
                </c:pt>
                <c:pt idx="610">
                  <c:v>-34.1</c:v>
                </c:pt>
                <c:pt idx="611">
                  <c:v>-42.9</c:v>
                </c:pt>
                <c:pt idx="612">
                  <c:v>-48.2</c:v>
                </c:pt>
                <c:pt idx="613">
                  <c:v>-45.3</c:v>
                </c:pt>
                <c:pt idx="614">
                  <c:v>-33.6</c:v>
                </c:pt>
                <c:pt idx="615">
                  <c:v>-23.1</c:v>
                </c:pt>
                <c:pt idx="616">
                  <c:v>-11</c:v>
                </c:pt>
                <c:pt idx="617">
                  <c:v>3.66</c:v>
                </c:pt>
                <c:pt idx="618">
                  <c:v>14.7</c:v>
                </c:pt>
              </c:numCache>
            </c:numRef>
          </c:val>
          <c:smooth val="0"/>
          <c:extLst>
            <c:ext xmlns:c16="http://schemas.microsoft.com/office/drawing/2014/chart" uri="{C3380CC4-5D6E-409C-BE32-E72D297353CC}">
              <c16:uniqueId val="{00000000-53FA-D742-8416-527865EC3D8C}"/>
            </c:ext>
          </c:extLst>
        </c:ser>
        <c:ser>
          <c:idx val="1"/>
          <c:order val="1"/>
          <c:tx>
            <c:strRef>
              <c:f>'F4'!$C$1</c:f>
              <c:strCache>
                <c:ptCount val="1"/>
                <c:pt idx="0">
                  <c:v>12 hours</c:v>
                </c:pt>
              </c:strCache>
            </c:strRef>
          </c:tx>
          <c:spPr>
            <a:ln w="28575" cap="rnd">
              <a:solidFill>
                <a:schemeClr val="bg1">
                  <a:lumMod val="50000"/>
                </a:schemeClr>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'F4'!$C$800:$C$1418</c:f>
              <c:numCache>
                <c:formatCode>0.00E+00</c:formatCode>
                <c:ptCount val="619"/>
                <c:pt idx="0">
                  <c:v>-173</c:v>
                </c:pt>
                <c:pt idx="1">
                  <c:v>-171</c:v>
                </c:pt>
                <c:pt idx="2">
                  <c:v>-172</c:v>
                </c:pt>
                <c:pt idx="3">
                  <c:v>-177</c:v>
                </c:pt>
                <c:pt idx="4">
                  <c:v>-180</c:v>
                </c:pt>
                <c:pt idx="5">
                  <c:v>-192</c:v>
                </c:pt>
                <c:pt idx="6">
                  <c:v>-187</c:v>
                </c:pt>
                <c:pt idx="7">
                  <c:v>-179</c:v>
                </c:pt>
                <c:pt idx="8">
                  <c:v>-171</c:v>
                </c:pt>
                <c:pt idx="9">
                  <c:v>-162</c:v>
                </c:pt>
                <c:pt idx="10">
                  <c:v>-154</c:v>
                </c:pt>
                <c:pt idx="11">
                  <c:v>-153</c:v>
                </c:pt>
                <c:pt idx="12">
                  <c:v>-158</c:v>
                </c:pt>
                <c:pt idx="13">
                  <c:v>-171</c:v>
                </c:pt>
                <c:pt idx="14">
                  <c:v>-185</c:v>
                </c:pt>
                <c:pt idx="15">
                  <c:v>-200</c:v>
                </c:pt>
                <c:pt idx="16">
                  <c:v>-202</c:v>
                </c:pt>
                <c:pt idx="17">
                  <c:v>-191</c:v>
                </c:pt>
                <c:pt idx="18">
                  <c:v>-172</c:v>
                </c:pt>
                <c:pt idx="19">
                  <c:v>-150</c:v>
                </c:pt>
                <c:pt idx="20">
                  <c:v>-131</c:v>
                </c:pt>
                <c:pt idx="21">
                  <c:v>-123</c:v>
                </c:pt>
                <c:pt idx="22">
                  <c:v>-127</c:v>
                </c:pt>
                <c:pt idx="23">
                  <c:v>-143</c:v>
                </c:pt>
                <c:pt idx="24">
                  <c:v>-161</c:v>
                </c:pt>
                <c:pt idx="25">
                  <c:v>-178</c:v>
                </c:pt>
                <c:pt idx="26">
                  <c:v>-188</c:v>
                </c:pt>
                <c:pt idx="27">
                  <c:v>-190</c:v>
                </c:pt>
                <c:pt idx="28">
                  <c:v>-183</c:v>
                </c:pt>
                <c:pt idx="29">
                  <c:v>-169</c:v>
                </c:pt>
                <c:pt idx="30">
                  <c:v>-158</c:v>
                </c:pt>
                <c:pt idx="31">
                  <c:v>-160</c:v>
                </c:pt>
                <c:pt idx="32">
                  <c:v>-170</c:v>
                </c:pt>
                <c:pt idx="33">
                  <c:v>-173</c:v>
                </c:pt>
                <c:pt idx="34">
                  <c:v>-176</c:v>
                </c:pt>
                <c:pt idx="35">
                  <c:v>-169</c:v>
                </c:pt>
                <c:pt idx="36">
                  <c:v>-154</c:v>
                </c:pt>
                <c:pt idx="37">
                  <c:v>-143</c:v>
                </c:pt>
                <c:pt idx="38">
                  <c:v>-144</c:v>
                </c:pt>
                <c:pt idx="39">
                  <c:v>-153</c:v>
                </c:pt>
                <c:pt idx="40">
                  <c:v>-158</c:v>
                </c:pt>
                <c:pt idx="41">
                  <c:v>-160</c:v>
                </c:pt>
                <c:pt idx="42">
                  <c:v>-154</c:v>
                </c:pt>
                <c:pt idx="43">
                  <c:v>-135</c:v>
                </c:pt>
                <c:pt idx="44">
                  <c:v>-115</c:v>
                </c:pt>
                <c:pt idx="45">
                  <c:v>-103</c:v>
                </c:pt>
                <c:pt idx="46">
                  <c:v>-96.1</c:v>
                </c:pt>
                <c:pt idx="47">
                  <c:v>-105</c:v>
                </c:pt>
                <c:pt idx="48">
                  <c:v>-119</c:v>
                </c:pt>
                <c:pt idx="49">
                  <c:v>-130</c:v>
                </c:pt>
                <c:pt idx="50">
                  <c:v>-144</c:v>
                </c:pt>
                <c:pt idx="51">
                  <c:v>-149</c:v>
                </c:pt>
                <c:pt idx="52">
                  <c:v>-141</c:v>
                </c:pt>
                <c:pt idx="53">
                  <c:v>-137</c:v>
                </c:pt>
                <c:pt idx="54">
                  <c:v>-131</c:v>
                </c:pt>
                <c:pt idx="55">
                  <c:v>-129</c:v>
                </c:pt>
                <c:pt idx="56">
                  <c:v>-124</c:v>
                </c:pt>
                <c:pt idx="57">
                  <c:v>-113</c:v>
                </c:pt>
                <c:pt idx="58">
                  <c:v>-111</c:v>
                </c:pt>
                <c:pt idx="59">
                  <c:v>-110</c:v>
                </c:pt>
                <c:pt idx="60">
                  <c:v>-102</c:v>
                </c:pt>
                <c:pt idx="61">
                  <c:v>-104</c:v>
                </c:pt>
                <c:pt idx="62">
                  <c:v>-100</c:v>
                </c:pt>
                <c:pt idx="63">
                  <c:v>-93.4</c:v>
                </c:pt>
                <c:pt idx="64">
                  <c:v>-90.8</c:v>
                </c:pt>
                <c:pt idx="65">
                  <c:v>-98.6</c:v>
                </c:pt>
                <c:pt idx="66">
                  <c:v>-108</c:v>
                </c:pt>
                <c:pt idx="67">
                  <c:v>-127</c:v>
                </c:pt>
                <c:pt idx="68">
                  <c:v>-140</c:v>
                </c:pt>
                <c:pt idx="69">
                  <c:v>-142</c:v>
                </c:pt>
                <c:pt idx="70">
                  <c:v>-135</c:v>
                </c:pt>
                <c:pt idx="71">
                  <c:v>-123</c:v>
                </c:pt>
                <c:pt idx="72">
                  <c:v>-103</c:v>
                </c:pt>
                <c:pt idx="73">
                  <c:v>-92.3</c:v>
                </c:pt>
                <c:pt idx="74">
                  <c:v>-83</c:v>
                </c:pt>
                <c:pt idx="75">
                  <c:v>-71.7</c:v>
                </c:pt>
                <c:pt idx="76">
                  <c:v>-59.1</c:v>
                </c:pt>
                <c:pt idx="77">
                  <c:v>-47.2</c:v>
                </c:pt>
                <c:pt idx="78">
                  <c:v>-43.4</c:v>
                </c:pt>
                <c:pt idx="79">
                  <c:v>-49.9</c:v>
                </c:pt>
                <c:pt idx="80">
                  <c:v>-62.5</c:v>
                </c:pt>
                <c:pt idx="81">
                  <c:v>-81.400000000000006</c:v>
                </c:pt>
                <c:pt idx="82">
                  <c:v>-92.5</c:v>
                </c:pt>
                <c:pt idx="83">
                  <c:v>-97.7</c:v>
                </c:pt>
                <c:pt idx="84">
                  <c:v>-93.4</c:v>
                </c:pt>
                <c:pt idx="85">
                  <c:v>-87.3</c:v>
                </c:pt>
                <c:pt idx="86">
                  <c:v>-83.4</c:v>
                </c:pt>
                <c:pt idx="87">
                  <c:v>-81.2</c:v>
                </c:pt>
                <c:pt idx="88">
                  <c:v>-88.4</c:v>
                </c:pt>
                <c:pt idx="89">
                  <c:v>-93.2</c:v>
                </c:pt>
                <c:pt idx="90">
                  <c:v>-91.5</c:v>
                </c:pt>
                <c:pt idx="91">
                  <c:v>-85.5</c:v>
                </c:pt>
                <c:pt idx="92">
                  <c:v>-71.900000000000006</c:v>
                </c:pt>
                <c:pt idx="93">
                  <c:v>-57.4</c:v>
                </c:pt>
                <c:pt idx="94">
                  <c:v>-49.5</c:v>
                </c:pt>
                <c:pt idx="95">
                  <c:v>-41.8</c:v>
                </c:pt>
                <c:pt idx="96">
                  <c:v>-35.1</c:v>
                </c:pt>
                <c:pt idx="97">
                  <c:v>-36.1</c:v>
                </c:pt>
                <c:pt idx="98">
                  <c:v>-37.9</c:v>
                </c:pt>
                <c:pt idx="99">
                  <c:v>-46</c:v>
                </c:pt>
                <c:pt idx="100">
                  <c:v>-54.1</c:v>
                </c:pt>
                <c:pt idx="101">
                  <c:v>-62.5</c:v>
                </c:pt>
                <c:pt idx="102">
                  <c:v>-67.900000000000006</c:v>
                </c:pt>
                <c:pt idx="103">
                  <c:v>-65.7</c:v>
                </c:pt>
                <c:pt idx="104">
                  <c:v>-66</c:v>
                </c:pt>
                <c:pt idx="105">
                  <c:v>-62.7</c:v>
                </c:pt>
                <c:pt idx="106">
                  <c:v>-49.6</c:v>
                </c:pt>
                <c:pt idx="107">
                  <c:v>-38.5</c:v>
                </c:pt>
                <c:pt idx="108">
                  <c:v>-32</c:v>
                </c:pt>
                <c:pt idx="109">
                  <c:v>-30.3</c:v>
                </c:pt>
                <c:pt idx="110">
                  <c:v>-35.200000000000003</c:v>
                </c:pt>
                <c:pt idx="111">
                  <c:v>-40</c:v>
                </c:pt>
                <c:pt idx="112">
                  <c:v>-37.799999999999997</c:v>
                </c:pt>
                <c:pt idx="113">
                  <c:v>-25</c:v>
                </c:pt>
                <c:pt idx="114">
                  <c:v>-13.2</c:v>
                </c:pt>
                <c:pt idx="115">
                  <c:v>-0.79200000000000004</c:v>
                </c:pt>
                <c:pt idx="116">
                  <c:v>9.6</c:v>
                </c:pt>
                <c:pt idx="117">
                  <c:v>13.2</c:v>
                </c:pt>
                <c:pt idx="118">
                  <c:v>8.7200000000000006</c:v>
                </c:pt>
                <c:pt idx="119">
                  <c:v>6.37</c:v>
                </c:pt>
                <c:pt idx="120">
                  <c:v>-8.49</c:v>
                </c:pt>
                <c:pt idx="121">
                  <c:v>-27.6</c:v>
                </c:pt>
                <c:pt idx="122">
                  <c:v>-41.1</c:v>
                </c:pt>
                <c:pt idx="123">
                  <c:v>-53.1</c:v>
                </c:pt>
                <c:pt idx="124">
                  <c:v>-56</c:v>
                </c:pt>
                <c:pt idx="125">
                  <c:v>-41.7</c:v>
                </c:pt>
                <c:pt idx="126">
                  <c:v>-27.8</c:v>
                </c:pt>
                <c:pt idx="127">
                  <c:v>-22.1</c:v>
                </c:pt>
                <c:pt idx="128">
                  <c:v>-23</c:v>
                </c:pt>
                <c:pt idx="129">
                  <c:v>-34.200000000000003</c:v>
                </c:pt>
                <c:pt idx="130">
                  <c:v>-43.1</c:v>
                </c:pt>
                <c:pt idx="131">
                  <c:v>-42.1</c:v>
                </c:pt>
                <c:pt idx="132">
                  <c:v>-32.700000000000003</c:v>
                </c:pt>
                <c:pt idx="133">
                  <c:v>-16.399999999999999</c:v>
                </c:pt>
                <c:pt idx="134">
                  <c:v>-12</c:v>
                </c:pt>
                <c:pt idx="135">
                  <c:v>-7.82</c:v>
                </c:pt>
                <c:pt idx="136">
                  <c:v>-11.3</c:v>
                </c:pt>
                <c:pt idx="137">
                  <c:v>-21.1</c:v>
                </c:pt>
                <c:pt idx="138">
                  <c:v>-25.7</c:v>
                </c:pt>
                <c:pt idx="139">
                  <c:v>-30.3</c:v>
                </c:pt>
                <c:pt idx="140">
                  <c:v>-36.1</c:v>
                </c:pt>
                <c:pt idx="141">
                  <c:v>-29.9</c:v>
                </c:pt>
                <c:pt idx="142">
                  <c:v>-25.5</c:v>
                </c:pt>
                <c:pt idx="143">
                  <c:v>-27.6</c:v>
                </c:pt>
                <c:pt idx="144">
                  <c:v>-16.3</c:v>
                </c:pt>
                <c:pt idx="145">
                  <c:v>0.53</c:v>
                </c:pt>
                <c:pt idx="146">
                  <c:v>29.1</c:v>
                </c:pt>
                <c:pt idx="147">
                  <c:v>66.2</c:v>
                </c:pt>
                <c:pt idx="148">
                  <c:v>88.3</c:v>
                </c:pt>
                <c:pt idx="149">
                  <c:v>96.8</c:v>
                </c:pt>
                <c:pt idx="150">
                  <c:v>90.5</c:v>
                </c:pt>
                <c:pt idx="151">
                  <c:v>67.3</c:v>
                </c:pt>
                <c:pt idx="152">
                  <c:v>44.9</c:v>
                </c:pt>
                <c:pt idx="153">
                  <c:v>33.5</c:v>
                </c:pt>
                <c:pt idx="154">
                  <c:v>23.9</c:v>
                </c:pt>
                <c:pt idx="155">
                  <c:v>22.3</c:v>
                </c:pt>
                <c:pt idx="156">
                  <c:v>29.2</c:v>
                </c:pt>
                <c:pt idx="157">
                  <c:v>31.6</c:v>
                </c:pt>
                <c:pt idx="158">
                  <c:v>34.6</c:v>
                </c:pt>
                <c:pt idx="159">
                  <c:v>31.2</c:v>
                </c:pt>
                <c:pt idx="160">
                  <c:v>31.5</c:v>
                </c:pt>
                <c:pt idx="161">
                  <c:v>31.4</c:v>
                </c:pt>
                <c:pt idx="162">
                  <c:v>34.700000000000003</c:v>
                </c:pt>
                <c:pt idx="163">
                  <c:v>37.1</c:v>
                </c:pt>
                <c:pt idx="164">
                  <c:v>36.700000000000003</c:v>
                </c:pt>
                <c:pt idx="165">
                  <c:v>30.4</c:v>
                </c:pt>
                <c:pt idx="166">
                  <c:v>17</c:v>
                </c:pt>
                <c:pt idx="167">
                  <c:v>-2.31</c:v>
                </c:pt>
                <c:pt idx="168">
                  <c:v>-25</c:v>
                </c:pt>
                <c:pt idx="169">
                  <c:v>-40.799999999999997</c:v>
                </c:pt>
                <c:pt idx="170">
                  <c:v>-54</c:v>
                </c:pt>
                <c:pt idx="171">
                  <c:v>-64.599999999999994</c:v>
                </c:pt>
                <c:pt idx="172">
                  <c:v>-67.2</c:v>
                </c:pt>
                <c:pt idx="173">
                  <c:v>-64.7</c:v>
                </c:pt>
                <c:pt idx="174">
                  <c:v>-52.4</c:v>
                </c:pt>
                <c:pt idx="175">
                  <c:v>-28.1</c:v>
                </c:pt>
                <c:pt idx="176">
                  <c:v>-4.74</c:v>
                </c:pt>
                <c:pt idx="177">
                  <c:v>9.15</c:v>
                </c:pt>
                <c:pt idx="178">
                  <c:v>10.5</c:v>
                </c:pt>
                <c:pt idx="179">
                  <c:v>2.8</c:v>
                </c:pt>
                <c:pt idx="180">
                  <c:v>-8.4</c:v>
                </c:pt>
                <c:pt idx="181">
                  <c:v>-22.5</c:v>
                </c:pt>
                <c:pt idx="182">
                  <c:v>-16.899999999999999</c:v>
                </c:pt>
                <c:pt idx="183">
                  <c:v>-12.2</c:v>
                </c:pt>
                <c:pt idx="184">
                  <c:v>-7.27</c:v>
                </c:pt>
                <c:pt idx="185">
                  <c:v>10.3</c:v>
                </c:pt>
                <c:pt idx="186">
                  <c:v>9.44</c:v>
                </c:pt>
                <c:pt idx="187">
                  <c:v>5.28</c:v>
                </c:pt>
                <c:pt idx="188">
                  <c:v>8.7200000000000006</c:v>
                </c:pt>
                <c:pt idx="189">
                  <c:v>3.69</c:v>
                </c:pt>
                <c:pt idx="190">
                  <c:v>2.0299999999999998</c:v>
                </c:pt>
                <c:pt idx="191">
                  <c:v>4.83</c:v>
                </c:pt>
                <c:pt idx="192">
                  <c:v>7.27</c:v>
                </c:pt>
                <c:pt idx="193">
                  <c:v>11.6</c:v>
                </c:pt>
                <c:pt idx="194">
                  <c:v>18</c:v>
                </c:pt>
                <c:pt idx="195">
                  <c:v>17.5</c:v>
                </c:pt>
                <c:pt idx="196">
                  <c:v>7.01</c:v>
                </c:pt>
                <c:pt idx="197">
                  <c:v>-10</c:v>
                </c:pt>
                <c:pt idx="198">
                  <c:v>-21.9</c:v>
                </c:pt>
                <c:pt idx="199">
                  <c:v>-28.9</c:v>
                </c:pt>
                <c:pt idx="200">
                  <c:v>-29.2</c:v>
                </c:pt>
                <c:pt idx="201">
                  <c:v>-23</c:v>
                </c:pt>
                <c:pt idx="202">
                  <c:v>-9</c:v>
                </c:pt>
                <c:pt idx="203">
                  <c:v>-0.85</c:v>
                </c:pt>
                <c:pt idx="204">
                  <c:v>-1.5</c:v>
                </c:pt>
                <c:pt idx="205">
                  <c:v>7.41</c:v>
                </c:pt>
                <c:pt idx="206">
                  <c:v>12.6</c:v>
                </c:pt>
                <c:pt idx="207">
                  <c:v>14.3</c:v>
                </c:pt>
                <c:pt idx="208">
                  <c:v>19</c:v>
                </c:pt>
                <c:pt idx="209">
                  <c:v>12.9</c:v>
                </c:pt>
                <c:pt idx="210">
                  <c:v>1.55</c:v>
                </c:pt>
                <c:pt idx="211">
                  <c:v>-6.16</c:v>
                </c:pt>
                <c:pt idx="212">
                  <c:v>-12.4</c:v>
                </c:pt>
                <c:pt idx="213">
                  <c:v>-9.9</c:v>
                </c:pt>
                <c:pt idx="214">
                  <c:v>-12.3</c:v>
                </c:pt>
                <c:pt idx="215">
                  <c:v>-19.2</c:v>
                </c:pt>
                <c:pt idx="216">
                  <c:v>-22.7</c:v>
                </c:pt>
                <c:pt idx="217">
                  <c:v>-32.700000000000003</c:v>
                </c:pt>
                <c:pt idx="218">
                  <c:v>-32.5</c:v>
                </c:pt>
                <c:pt idx="219">
                  <c:v>-16.600000000000001</c:v>
                </c:pt>
                <c:pt idx="220">
                  <c:v>-0.217</c:v>
                </c:pt>
                <c:pt idx="221">
                  <c:v>19.3</c:v>
                </c:pt>
                <c:pt idx="222">
                  <c:v>36.4</c:v>
                </c:pt>
                <c:pt idx="223">
                  <c:v>43.2</c:v>
                </c:pt>
                <c:pt idx="224">
                  <c:v>46</c:v>
                </c:pt>
                <c:pt idx="225">
                  <c:v>50.8</c:v>
                </c:pt>
                <c:pt idx="226">
                  <c:v>53.1</c:v>
                </c:pt>
                <c:pt idx="227">
                  <c:v>48.5</c:v>
                </c:pt>
                <c:pt idx="228">
                  <c:v>37.5</c:v>
                </c:pt>
                <c:pt idx="229">
                  <c:v>23.1</c:v>
                </c:pt>
                <c:pt idx="230">
                  <c:v>8.35</c:v>
                </c:pt>
                <c:pt idx="231">
                  <c:v>9.57</c:v>
                </c:pt>
                <c:pt idx="232">
                  <c:v>15.5</c:v>
                </c:pt>
                <c:pt idx="233">
                  <c:v>19.5</c:v>
                </c:pt>
                <c:pt idx="234">
                  <c:v>28</c:v>
                </c:pt>
                <c:pt idx="235">
                  <c:v>19.2</c:v>
                </c:pt>
                <c:pt idx="236">
                  <c:v>7.8</c:v>
                </c:pt>
                <c:pt idx="237">
                  <c:v>7.48</c:v>
                </c:pt>
                <c:pt idx="238">
                  <c:v>18.100000000000001</c:v>
                </c:pt>
                <c:pt idx="239">
                  <c:v>45.3</c:v>
                </c:pt>
                <c:pt idx="240">
                  <c:v>62</c:v>
                </c:pt>
                <c:pt idx="241">
                  <c:v>69.2</c:v>
                </c:pt>
                <c:pt idx="242">
                  <c:v>68.7</c:v>
                </c:pt>
                <c:pt idx="243">
                  <c:v>48.9</c:v>
                </c:pt>
                <c:pt idx="244">
                  <c:v>37.299999999999997</c:v>
                </c:pt>
                <c:pt idx="245">
                  <c:v>37</c:v>
                </c:pt>
                <c:pt idx="246">
                  <c:v>39.700000000000003</c:v>
                </c:pt>
                <c:pt idx="247">
                  <c:v>54.6</c:v>
                </c:pt>
                <c:pt idx="248">
                  <c:v>74.900000000000006</c:v>
                </c:pt>
                <c:pt idx="249">
                  <c:v>83.1</c:v>
                </c:pt>
                <c:pt idx="250">
                  <c:v>73.2</c:v>
                </c:pt>
                <c:pt idx="251">
                  <c:v>57.9</c:v>
                </c:pt>
                <c:pt idx="252">
                  <c:v>46.9</c:v>
                </c:pt>
                <c:pt idx="253">
                  <c:v>44.2</c:v>
                </c:pt>
                <c:pt idx="254">
                  <c:v>43.8</c:v>
                </c:pt>
                <c:pt idx="255">
                  <c:v>42.6</c:v>
                </c:pt>
                <c:pt idx="256">
                  <c:v>30</c:v>
                </c:pt>
                <c:pt idx="257">
                  <c:v>14.5</c:v>
                </c:pt>
                <c:pt idx="258">
                  <c:v>16.8</c:v>
                </c:pt>
                <c:pt idx="259">
                  <c:v>34.5</c:v>
                </c:pt>
                <c:pt idx="260">
                  <c:v>52</c:v>
                </c:pt>
                <c:pt idx="261">
                  <c:v>69.099999999999994</c:v>
                </c:pt>
                <c:pt idx="262">
                  <c:v>73.400000000000006</c:v>
                </c:pt>
                <c:pt idx="263">
                  <c:v>67.599999999999994</c:v>
                </c:pt>
                <c:pt idx="264">
                  <c:v>62.7</c:v>
                </c:pt>
                <c:pt idx="265">
                  <c:v>54.2</c:v>
                </c:pt>
                <c:pt idx="266">
                  <c:v>36.6</c:v>
                </c:pt>
                <c:pt idx="267">
                  <c:v>25.2</c:v>
                </c:pt>
                <c:pt idx="268">
                  <c:v>14.3</c:v>
                </c:pt>
                <c:pt idx="269">
                  <c:v>4.4800000000000004</c:v>
                </c:pt>
                <c:pt idx="270">
                  <c:v>15.6</c:v>
                </c:pt>
                <c:pt idx="271">
                  <c:v>34.1</c:v>
                </c:pt>
                <c:pt idx="272">
                  <c:v>43.2</c:v>
                </c:pt>
                <c:pt idx="273">
                  <c:v>53.8</c:v>
                </c:pt>
                <c:pt idx="274">
                  <c:v>53</c:v>
                </c:pt>
                <c:pt idx="275">
                  <c:v>46.5</c:v>
                </c:pt>
                <c:pt idx="276">
                  <c:v>57.9</c:v>
                </c:pt>
                <c:pt idx="277">
                  <c:v>79.7</c:v>
                </c:pt>
                <c:pt idx="278">
                  <c:v>103</c:v>
                </c:pt>
                <c:pt idx="279">
                  <c:v>124</c:v>
                </c:pt>
                <c:pt idx="280">
                  <c:v>131</c:v>
                </c:pt>
                <c:pt idx="281">
                  <c:v>120</c:v>
                </c:pt>
                <c:pt idx="282">
                  <c:v>105</c:v>
                </c:pt>
                <c:pt idx="283">
                  <c:v>84.4</c:v>
                </c:pt>
                <c:pt idx="284">
                  <c:v>65.7</c:v>
                </c:pt>
                <c:pt idx="285">
                  <c:v>53.7</c:v>
                </c:pt>
                <c:pt idx="286">
                  <c:v>54.9</c:v>
                </c:pt>
                <c:pt idx="287">
                  <c:v>57.9</c:v>
                </c:pt>
                <c:pt idx="288">
                  <c:v>65.400000000000006</c:v>
                </c:pt>
                <c:pt idx="289">
                  <c:v>73.099999999999994</c:v>
                </c:pt>
                <c:pt idx="290">
                  <c:v>71.7</c:v>
                </c:pt>
                <c:pt idx="291">
                  <c:v>68.5</c:v>
                </c:pt>
                <c:pt idx="292">
                  <c:v>71.900000000000006</c:v>
                </c:pt>
                <c:pt idx="293">
                  <c:v>75</c:v>
                </c:pt>
                <c:pt idx="294">
                  <c:v>70.8</c:v>
                </c:pt>
                <c:pt idx="295">
                  <c:v>75.400000000000006</c:v>
                </c:pt>
                <c:pt idx="296">
                  <c:v>81.3</c:v>
                </c:pt>
                <c:pt idx="297">
                  <c:v>99.3</c:v>
                </c:pt>
                <c:pt idx="298">
                  <c:v>128</c:v>
                </c:pt>
                <c:pt idx="299">
                  <c:v>146</c:v>
                </c:pt>
                <c:pt idx="300">
                  <c:v>158</c:v>
                </c:pt>
                <c:pt idx="301">
                  <c:v>155</c:v>
                </c:pt>
                <c:pt idx="302">
                  <c:v>143</c:v>
                </c:pt>
                <c:pt idx="303">
                  <c:v>136</c:v>
                </c:pt>
                <c:pt idx="304">
                  <c:v>130</c:v>
                </c:pt>
                <c:pt idx="305">
                  <c:v>125</c:v>
                </c:pt>
                <c:pt idx="306">
                  <c:v>115</c:v>
                </c:pt>
                <c:pt idx="307">
                  <c:v>102</c:v>
                </c:pt>
                <c:pt idx="308">
                  <c:v>100</c:v>
                </c:pt>
                <c:pt idx="309">
                  <c:v>104</c:v>
                </c:pt>
                <c:pt idx="310">
                  <c:v>120</c:v>
                </c:pt>
                <c:pt idx="311">
                  <c:v>138</c:v>
                </c:pt>
                <c:pt idx="312">
                  <c:v>150</c:v>
                </c:pt>
                <c:pt idx="313">
                  <c:v>158</c:v>
                </c:pt>
                <c:pt idx="314">
                  <c:v>164</c:v>
                </c:pt>
                <c:pt idx="315">
                  <c:v>170</c:v>
                </c:pt>
                <c:pt idx="316">
                  <c:v>180</c:v>
                </c:pt>
                <c:pt idx="317">
                  <c:v>187</c:v>
                </c:pt>
                <c:pt idx="318">
                  <c:v>200</c:v>
                </c:pt>
                <c:pt idx="319">
                  <c:v>220</c:v>
                </c:pt>
                <c:pt idx="320">
                  <c:v>236</c:v>
                </c:pt>
                <c:pt idx="321">
                  <c:v>244</c:v>
                </c:pt>
                <c:pt idx="322">
                  <c:v>247</c:v>
                </c:pt>
                <c:pt idx="323">
                  <c:v>244</c:v>
                </c:pt>
                <c:pt idx="324">
                  <c:v>238</c:v>
                </c:pt>
                <c:pt idx="325">
                  <c:v>232</c:v>
                </c:pt>
                <c:pt idx="326">
                  <c:v>229</c:v>
                </c:pt>
                <c:pt idx="327">
                  <c:v>234</c:v>
                </c:pt>
                <c:pt idx="328">
                  <c:v>248</c:v>
                </c:pt>
                <c:pt idx="329">
                  <c:v>277</c:v>
                </c:pt>
                <c:pt idx="330">
                  <c:v>308</c:v>
                </c:pt>
                <c:pt idx="331">
                  <c:v>327</c:v>
                </c:pt>
                <c:pt idx="332">
                  <c:v>335</c:v>
                </c:pt>
                <c:pt idx="333">
                  <c:v>328</c:v>
                </c:pt>
                <c:pt idx="334">
                  <c:v>323</c:v>
                </c:pt>
                <c:pt idx="335">
                  <c:v>315</c:v>
                </c:pt>
                <c:pt idx="336">
                  <c:v>303</c:v>
                </c:pt>
                <c:pt idx="337">
                  <c:v>287</c:v>
                </c:pt>
                <c:pt idx="338">
                  <c:v>265</c:v>
                </c:pt>
                <c:pt idx="339">
                  <c:v>252</c:v>
                </c:pt>
                <c:pt idx="340">
                  <c:v>260</c:v>
                </c:pt>
                <c:pt idx="341">
                  <c:v>274</c:v>
                </c:pt>
                <c:pt idx="342">
                  <c:v>293</c:v>
                </c:pt>
                <c:pt idx="343">
                  <c:v>300</c:v>
                </c:pt>
                <c:pt idx="344">
                  <c:v>298</c:v>
                </c:pt>
                <c:pt idx="345">
                  <c:v>307</c:v>
                </c:pt>
                <c:pt idx="346">
                  <c:v>317</c:v>
                </c:pt>
                <c:pt idx="347">
                  <c:v>329</c:v>
                </c:pt>
                <c:pt idx="348">
                  <c:v>343</c:v>
                </c:pt>
                <c:pt idx="349">
                  <c:v>338</c:v>
                </c:pt>
                <c:pt idx="350">
                  <c:v>334</c:v>
                </c:pt>
                <c:pt idx="351">
                  <c:v>334</c:v>
                </c:pt>
                <c:pt idx="352">
                  <c:v>328</c:v>
                </c:pt>
                <c:pt idx="353">
                  <c:v>326</c:v>
                </c:pt>
                <c:pt idx="354">
                  <c:v>325</c:v>
                </c:pt>
                <c:pt idx="355">
                  <c:v>318</c:v>
                </c:pt>
                <c:pt idx="356">
                  <c:v>322</c:v>
                </c:pt>
                <c:pt idx="357">
                  <c:v>332</c:v>
                </c:pt>
                <c:pt idx="358">
                  <c:v>350</c:v>
                </c:pt>
                <c:pt idx="359">
                  <c:v>368</c:v>
                </c:pt>
                <c:pt idx="360">
                  <c:v>375</c:v>
                </c:pt>
                <c:pt idx="361">
                  <c:v>361</c:v>
                </c:pt>
                <c:pt idx="362">
                  <c:v>336</c:v>
                </c:pt>
                <c:pt idx="363">
                  <c:v>317</c:v>
                </c:pt>
                <c:pt idx="364">
                  <c:v>315</c:v>
                </c:pt>
                <c:pt idx="365">
                  <c:v>324</c:v>
                </c:pt>
                <c:pt idx="366">
                  <c:v>339</c:v>
                </c:pt>
                <c:pt idx="367">
                  <c:v>345</c:v>
                </c:pt>
                <c:pt idx="368">
                  <c:v>337</c:v>
                </c:pt>
                <c:pt idx="369">
                  <c:v>327</c:v>
                </c:pt>
                <c:pt idx="370">
                  <c:v>319</c:v>
                </c:pt>
                <c:pt idx="371">
                  <c:v>315</c:v>
                </c:pt>
                <c:pt idx="372">
                  <c:v>305</c:v>
                </c:pt>
                <c:pt idx="373">
                  <c:v>303</c:v>
                </c:pt>
                <c:pt idx="374">
                  <c:v>305</c:v>
                </c:pt>
                <c:pt idx="375">
                  <c:v>309</c:v>
                </c:pt>
                <c:pt idx="376">
                  <c:v>317</c:v>
                </c:pt>
                <c:pt idx="377">
                  <c:v>315</c:v>
                </c:pt>
                <c:pt idx="378">
                  <c:v>304</c:v>
                </c:pt>
                <c:pt idx="379">
                  <c:v>293</c:v>
                </c:pt>
                <c:pt idx="380">
                  <c:v>299</c:v>
                </c:pt>
                <c:pt idx="381">
                  <c:v>307</c:v>
                </c:pt>
                <c:pt idx="382">
                  <c:v>299</c:v>
                </c:pt>
                <c:pt idx="383">
                  <c:v>288</c:v>
                </c:pt>
                <c:pt idx="384">
                  <c:v>268</c:v>
                </c:pt>
                <c:pt idx="385">
                  <c:v>253</c:v>
                </c:pt>
                <c:pt idx="386">
                  <c:v>261</c:v>
                </c:pt>
                <c:pt idx="387">
                  <c:v>270</c:v>
                </c:pt>
                <c:pt idx="388">
                  <c:v>278</c:v>
                </c:pt>
                <c:pt idx="389">
                  <c:v>284</c:v>
                </c:pt>
                <c:pt idx="390">
                  <c:v>284</c:v>
                </c:pt>
                <c:pt idx="391">
                  <c:v>281</c:v>
                </c:pt>
                <c:pt idx="392">
                  <c:v>267</c:v>
                </c:pt>
                <c:pt idx="393">
                  <c:v>254</c:v>
                </c:pt>
                <c:pt idx="394">
                  <c:v>238</c:v>
                </c:pt>
                <c:pt idx="395">
                  <c:v>225</c:v>
                </c:pt>
                <c:pt idx="396">
                  <c:v>220</c:v>
                </c:pt>
                <c:pt idx="397">
                  <c:v>221</c:v>
                </c:pt>
                <c:pt idx="398">
                  <c:v>221</c:v>
                </c:pt>
                <c:pt idx="399">
                  <c:v>202</c:v>
                </c:pt>
                <c:pt idx="400">
                  <c:v>186</c:v>
                </c:pt>
                <c:pt idx="401">
                  <c:v>167</c:v>
                </c:pt>
                <c:pt idx="402">
                  <c:v>147</c:v>
                </c:pt>
                <c:pt idx="403">
                  <c:v>151</c:v>
                </c:pt>
                <c:pt idx="404">
                  <c:v>151</c:v>
                </c:pt>
                <c:pt idx="405">
                  <c:v>151</c:v>
                </c:pt>
                <c:pt idx="406">
                  <c:v>156</c:v>
                </c:pt>
                <c:pt idx="407">
                  <c:v>157</c:v>
                </c:pt>
                <c:pt idx="408">
                  <c:v>156</c:v>
                </c:pt>
                <c:pt idx="409">
                  <c:v>155</c:v>
                </c:pt>
                <c:pt idx="410">
                  <c:v>150</c:v>
                </c:pt>
                <c:pt idx="411">
                  <c:v>146</c:v>
                </c:pt>
                <c:pt idx="412">
                  <c:v>146</c:v>
                </c:pt>
                <c:pt idx="413">
                  <c:v>157</c:v>
                </c:pt>
                <c:pt idx="414">
                  <c:v>166</c:v>
                </c:pt>
                <c:pt idx="415">
                  <c:v>165</c:v>
                </c:pt>
                <c:pt idx="416">
                  <c:v>156</c:v>
                </c:pt>
                <c:pt idx="417">
                  <c:v>129</c:v>
                </c:pt>
                <c:pt idx="418">
                  <c:v>99</c:v>
                </c:pt>
                <c:pt idx="419">
                  <c:v>76.7</c:v>
                </c:pt>
                <c:pt idx="420">
                  <c:v>68.099999999999994</c:v>
                </c:pt>
                <c:pt idx="421">
                  <c:v>68.3</c:v>
                </c:pt>
                <c:pt idx="422">
                  <c:v>69.900000000000006</c:v>
                </c:pt>
                <c:pt idx="423">
                  <c:v>73.400000000000006</c:v>
                </c:pt>
                <c:pt idx="424">
                  <c:v>71.7</c:v>
                </c:pt>
                <c:pt idx="425">
                  <c:v>84.8</c:v>
                </c:pt>
                <c:pt idx="426">
                  <c:v>102</c:v>
                </c:pt>
                <c:pt idx="427">
                  <c:v>117</c:v>
                </c:pt>
                <c:pt idx="428">
                  <c:v>123</c:v>
                </c:pt>
                <c:pt idx="429">
                  <c:v>126</c:v>
                </c:pt>
                <c:pt idx="430">
                  <c:v>118</c:v>
                </c:pt>
                <c:pt idx="431">
                  <c:v>94.3</c:v>
                </c:pt>
                <c:pt idx="432">
                  <c:v>74.900000000000006</c:v>
                </c:pt>
                <c:pt idx="433">
                  <c:v>56.8</c:v>
                </c:pt>
                <c:pt idx="434">
                  <c:v>53.7</c:v>
                </c:pt>
                <c:pt idx="435">
                  <c:v>57.6</c:v>
                </c:pt>
                <c:pt idx="436">
                  <c:v>62.8</c:v>
                </c:pt>
                <c:pt idx="437">
                  <c:v>51.4</c:v>
                </c:pt>
                <c:pt idx="438">
                  <c:v>35.299999999999997</c:v>
                </c:pt>
                <c:pt idx="439">
                  <c:v>26.4</c:v>
                </c:pt>
                <c:pt idx="440">
                  <c:v>26.5</c:v>
                </c:pt>
                <c:pt idx="441">
                  <c:v>38.700000000000003</c:v>
                </c:pt>
                <c:pt idx="442">
                  <c:v>54.6</c:v>
                </c:pt>
                <c:pt idx="443">
                  <c:v>74.599999999999994</c:v>
                </c:pt>
                <c:pt idx="444">
                  <c:v>86.2</c:v>
                </c:pt>
                <c:pt idx="445">
                  <c:v>82.9</c:v>
                </c:pt>
                <c:pt idx="446">
                  <c:v>65</c:v>
                </c:pt>
                <c:pt idx="447">
                  <c:v>45</c:v>
                </c:pt>
                <c:pt idx="448">
                  <c:v>30.4</c:v>
                </c:pt>
                <c:pt idx="449">
                  <c:v>21.3</c:v>
                </c:pt>
                <c:pt idx="450">
                  <c:v>32.200000000000003</c:v>
                </c:pt>
                <c:pt idx="451">
                  <c:v>48.1</c:v>
                </c:pt>
                <c:pt idx="452">
                  <c:v>57.4</c:v>
                </c:pt>
                <c:pt idx="453">
                  <c:v>74.5</c:v>
                </c:pt>
                <c:pt idx="454">
                  <c:v>76.099999999999994</c:v>
                </c:pt>
                <c:pt idx="455">
                  <c:v>69.099999999999994</c:v>
                </c:pt>
                <c:pt idx="456">
                  <c:v>59.3</c:v>
                </c:pt>
                <c:pt idx="457">
                  <c:v>43.6</c:v>
                </c:pt>
                <c:pt idx="458">
                  <c:v>32.1</c:v>
                </c:pt>
                <c:pt idx="459">
                  <c:v>18.399999999999999</c:v>
                </c:pt>
                <c:pt idx="460">
                  <c:v>7.32</c:v>
                </c:pt>
                <c:pt idx="461">
                  <c:v>1.94</c:v>
                </c:pt>
                <c:pt idx="462">
                  <c:v>-8.7899999999999991</c:v>
                </c:pt>
                <c:pt idx="463">
                  <c:v>-12.2</c:v>
                </c:pt>
                <c:pt idx="464">
                  <c:v>-14.3</c:v>
                </c:pt>
                <c:pt idx="465">
                  <c:v>-20.100000000000001</c:v>
                </c:pt>
                <c:pt idx="466">
                  <c:v>-11.9</c:v>
                </c:pt>
                <c:pt idx="467">
                  <c:v>-6.25</c:v>
                </c:pt>
                <c:pt idx="468">
                  <c:v>-1.28</c:v>
                </c:pt>
                <c:pt idx="469">
                  <c:v>-4.87</c:v>
                </c:pt>
                <c:pt idx="470">
                  <c:v>-16.600000000000001</c:v>
                </c:pt>
                <c:pt idx="471">
                  <c:v>-24.5</c:v>
                </c:pt>
                <c:pt idx="472">
                  <c:v>-18.7</c:v>
                </c:pt>
                <c:pt idx="473">
                  <c:v>3</c:v>
                </c:pt>
                <c:pt idx="474">
                  <c:v>25.1</c:v>
                </c:pt>
                <c:pt idx="475">
                  <c:v>36.1</c:v>
                </c:pt>
                <c:pt idx="476">
                  <c:v>35.299999999999997</c:v>
                </c:pt>
                <c:pt idx="477">
                  <c:v>32.1</c:v>
                </c:pt>
                <c:pt idx="478">
                  <c:v>29.2</c:v>
                </c:pt>
                <c:pt idx="479">
                  <c:v>50.9</c:v>
                </c:pt>
                <c:pt idx="480">
                  <c:v>77.599999999999994</c:v>
                </c:pt>
                <c:pt idx="481">
                  <c:v>94.1</c:v>
                </c:pt>
                <c:pt idx="482">
                  <c:v>106</c:v>
                </c:pt>
                <c:pt idx="483">
                  <c:v>93.9</c:v>
                </c:pt>
                <c:pt idx="484">
                  <c:v>78.900000000000006</c:v>
                </c:pt>
                <c:pt idx="485">
                  <c:v>62.4</c:v>
                </c:pt>
                <c:pt idx="486">
                  <c:v>43.6</c:v>
                </c:pt>
                <c:pt idx="487">
                  <c:v>24.8</c:v>
                </c:pt>
                <c:pt idx="488">
                  <c:v>12.1</c:v>
                </c:pt>
                <c:pt idx="489">
                  <c:v>14.5</c:v>
                </c:pt>
                <c:pt idx="490">
                  <c:v>16.2</c:v>
                </c:pt>
                <c:pt idx="491">
                  <c:v>22.6</c:v>
                </c:pt>
                <c:pt idx="492">
                  <c:v>19</c:v>
                </c:pt>
                <c:pt idx="493">
                  <c:v>8.94</c:v>
                </c:pt>
                <c:pt idx="494">
                  <c:v>4.92</c:v>
                </c:pt>
                <c:pt idx="495">
                  <c:v>3.52</c:v>
                </c:pt>
                <c:pt idx="496">
                  <c:v>11.1</c:v>
                </c:pt>
                <c:pt idx="497">
                  <c:v>18</c:v>
                </c:pt>
                <c:pt idx="498">
                  <c:v>29.9</c:v>
                </c:pt>
                <c:pt idx="499">
                  <c:v>42.7</c:v>
                </c:pt>
                <c:pt idx="500">
                  <c:v>48.9</c:v>
                </c:pt>
                <c:pt idx="501">
                  <c:v>58.6</c:v>
                </c:pt>
                <c:pt idx="502">
                  <c:v>64</c:v>
                </c:pt>
                <c:pt idx="503">
                  <c:v>65.099999999999994</c:v>
                </c:pt>
                <c:pt idx="504">
                  <c:v>59.5</c:v>
                </c:pt>
                <c:pt idx="505">
                  <c:v>50.3</c:v>
                </c:pt>
                <c:pt idx="506">
                  <c:v>48.7</c:v>
                </c:pt>
                <c:pt idx="507">
                  <c:v>45.8</c:v>
                </c:pt>
                <c:pt idx="508">
                  <c:v>43</c:v>
                </c:pt>
                <c:pt idx="509">
                  <c:v>31.9</c:v>
                </c:pt>
                <c:pt idx="510">
                  <c:v>4.17</c:v>
                </c:pt>
                <c:pt idx="511">
                  <c:v>-18.600000000000001</c:v>
                </c:pt>
                <c:pt idx="512">
                  <c:v>-31.1</c:v>
                </c:pt>
                <c:pt idx="513">
                  <c:v>-26.2</c:v>
                </c:pt>
                <c:pt idx="514">
                  <c:v>-5.86</c:v>
                </c:pt>
                <c:pt idx="515">
                  <c:v>20.8</c:v>
                </c:pt>
                <c:pt idx="516">
                  <c:v>41</c:v>
                </c:pt>
                <c:pt idx="517">
                  <c:v>43.9</c:v>
                </c:pt>
                <c:pt idx="518">
                  <c:v>45.7</c:v>
                </c:pt>
                <c:pt idx="519">
                  <c:v>42.9</c:v>
                </c:pt>
                <c:pt idx="520">
                  <c:v>43.9</c:v>
                </c:pt>
                <c:pt idx="521">
                  <c:v>65.900000000000006</c:v>
                </c:pt>
                <c:pt idx="522">
                  <c:v>85.2</c:v>
                </c:pt>
                <c:pt idx="523">
                  <c:v>90.7</c:v>
                </c:pt>
                <c:pt idx="524">
                  <c:v>91</c:v>
                </c:pt>
                <c:pt idx="525">
                  <c:v>73.599999999999994</c:v>
                </c:pt>
                <c:pt idx="526">
                  <c:v>60.1</c:v>
                </c:pt>
                <c:pt idx="527">
                  <c:v>43.4</c:v>
                </c:pt>
                <c:pt idx="528">
                  <c:v>5.96</c:v>
                </c:pt>
                <c:pt idx="529">
                  <c:v>-19.8</c:v>
                </c:pt>
                <c:pt idx="530">
                  <c:v>-53.4</c:v>
                </c:pt>
                <c:pt idx="531">
                  <c:v>-61.5</c:v>
                </c:pt>
                <c:pt idx="532">
                  <c:v>-40.4</c:v>
                </c:pt>
                <c:pt idx="533">
                  <c:v>-28.4</c:v>
                </c:pt>
                <c:pt idx="534">
                  <c:v>-12.5</c:v>
                </c:pt>
                <c:pt idx="535">
                  <c:v>-5.21</c:v>
                </c:pt>
                <c:pt idx="536">
                  <c:v>3.9</c:v>
                </c:pt>
                <c:pt idx="537">
                  <c:v>16.899999999999999</c:v>
                </c:pt>
                <c:pt idx="538">
                  <c:v>24.3</c:v>
                </c:pt>
                <c:pt idx="539">
                  <c:v>26.4</c:v>
                </c:pt>
                <c:pt idx="540">
                  <c:v>20.6</c:v>
                </c:pt>
                <c:pt idx="541">
                  <c:v>17.7</c:v>
                </c:pt>
                <c:pt idx="542">
                  <c:v>25.4</c:v>
                </c:pt>
                <c:pt idx="543">
                  <c:v>42.5</c:v>
                </c:pt>
                <c:pt idx="544">
                  <c:v>51.2</c:v>
                </c:pt>
                <c:pt idx="545">
                  <c:v>49.6</c:v>
                </c:pt>
                <c:pt idx="546">
                  <c:v>45.6</c:v>
                </c:pt>
                <c:pt idx="547">
                  <c:v>42.4</c:v>
                </c:pt>
                <c:pt idx="548">
                  <c:v>37.799999999999997</c:v>
                </c:pt>
                <c:pt idx="549">
                  <c:v>38</c:v>
                </c:pt>
                <c:pt idx="550">
                  <c:v>40.799999999999997</c:v>
                </c:pt>
                <c:pt idx="551">
                  <c:v>47.5</c:v>
                </c:pt>
                <c:pt idx="552">
                  <c:v>63.1</c:v>
                </c:pt>
                <c:pt idx="553">
                  <c:v>88.6</c:v>
                </c:pt>
                <c:pt idx="554">
                  <c:v>100</c:v>
                </c:pt>
                <c:pt idx="555">
                  <c:v>101</c:v>
                </c:pt>
                <c:pt idx="556">
                  <c:v>96.6</c:v>
                </c:pt>
                <c:pt idx="557">
                  <c:v>70.400000000000006</c:v>
                </c:pt>
                <c:pt idx="558">
                  <c:v>47</c:v>
                </c:pt>
                <c:pt idx="559">
                  <c:v>28.4</c:v>
                </c:pt>
                <c:pt idx="560">
                  <c:v>6.78</c:v>
                </c:pt>
                <c:pt idx="561">
                  <c:v>-5.95</c:v>
                </c:pt>
                <c:pt idx="562">
                  <c:v>-14</c:v>
                </c:pt>
                <c:pt idx="563">
                  <c:v>-14.9</c:v>
                </c:pt>
                <c:pt idx="564">
                  <c:v>-5.56</c:v>
                </c:pt>
                <c:pt idx="565">
                  <c:v>4.46</c:v>
                </c:pt>
                <c:pt idx="566">
                  <c:v>6.14</c:v>
                </c:pt>
                <c:pt idx="567">
                  <c:v>-6.2E-2</c:v>
                </c:pt>
                <c:pt idx="568">
                  <c:v>-4.84</c:v>
                </c:pt>
                <c:pt idx="569">
                  <c:v>-3.01</c:v>
                </c:pt>
                <c:pt idx="570">
                  <c:v>17.100000000000001</c:v>
                </c:pt>
                <c:pt idx="571">
                  <c:v>68.099999999999994</c:v>
                </c:pt>
                <c:pt idx="572">
                  <c:v>112</c:v>
                </c:pt>
                <c:pt idx="573">
                  <c:v>139</c:v>
                </c:pt>
                <c:pt idx="574">
                  <c:v>135</c:v>
                </c:pt>
                <c:pt idx="575">
                  <c:v>103</c:v>
                </c:pt>
                <c:pt idx="576">
                  <c:v>80.3</c:v>
                </c:pt>
                <c:pt idx="577">
                  <c:v>58.7</c:v>
                </c:pt>
                <c:pt idx="578">
                  <c:v>34.700000000000003</c:v>
                </c:pt>
                <c:pt idx="579">
                  <c:v>23.2</c:v>
                </c:pt>
                <c:pt idx="580">
                  <c:v>14.4</c:v>
                </c:pt>
                <c:pt idx="581">
                  <c:v>15.6</c:v>
                </c:pt>
                <c:pt idx="582">
                  <c:v>32</c:v>
                </c:pt>
                <c:pt idx="583">
                  <c:v>36.4</c:v>
                </c:pt>
                <c:pt idx="584">
                  <c:v>40.5</c:v>
                </c:pt>
                <c:pt idx="585">
                  <c:v>41.5</c:v>
                </c:pt>
                <c:pt idx="586">
                  <c:v>37.299999999999997</c:v>
                </c:pt>
                <c:pt idx="587">
                  <c:v>39.200000000000003</c:v>
                </c:pt>
                <c:pt idx="588">
                  <c:v>46.6</c:v>
                </c:pt>
                <c:pt idx="589">
                  <c:v>54.3</c:v>
                </c:pt>
                <c:pt idx="590">
                  <c:v>39.200000000000003</c:v>
                </c:pt>
                <c:pt idx="591">
                  <c:v>11.5</c:v>
                </c:pt>
                <c:pt idx="592">
                  <c:v>-10.6</c:v>
                </c:pt>
                <c:pt idx="593">
                  <c:v>-15.9</c:v>
                </c:pt>
                <c:pt idx="594">
                  <c:v>-1.29</c:v>
                </c:pt>
                <c:pt idx="595">
                  <c:v>22.5</c:v>
                </c:pt>
                <c:pt idx="596">
                  <c:v>33.5</c:v>
                </c:pt>
                <c:pt idx="597">
                  <c:v>39.299999999999997</c:v>
                </c:pt>
                <c:pt idx="598">
                  <c:v>46.2</c:v>
                </c:pt>
                <c:pt idx="599">
                  <c:v>57.9</c:v>
                </c:pt>
                <c:pt idx="600">
                  <c:v>63.5</c:v>
                </c:pt>
                <c:pt idx="601">
                  <c:v>54.9</c:v>
                </c:pt>
                <c:pt idx="602">
                  <c:v>36.5</c:v>
                </c:pt>
                <c:pt idx="603">
                  <c:v>13.9</c:v>
                </c:pt>
                <c:pt idx="604">
                  <c:v>-0.61899999999999999</c:v>
                </c:pt>
                <c:pt idx="605">
                  <c:v>-3.66</c:v>
                </c:pt>
                <c:pt idx="606">
                  <c:v>-14.2</c:v>
                </c:pt>
                <c:pt idx="607">
                  <c:v>-17.600000000000001</c:v>
                </c:pt>
                <c:pt idx="608">
                  <c:v>-15</c:v>
                </c:pt>
                <c:pt idx="609">
                  <c:v>-4.37</c:v>
                </c:pt>
                <c:pt idx="610">
                  <c:v>9.6199999999999992</c:v>
                </c:pt>
                <c:pt idx="611">
                  <c:v>11.5</c:v>
                </c:pt>
                <c:pt idx="612">
                  <c:v>15.3</c:v>
                </c:pt>
                <c:pt idx="613">
                  <c:v>18.5</c:v>
                </c:pt>
                <c:pt idx="614">
                  <c:v>35.799999999999997</c:v>
                </c:pt>
                <c:pt idx="615">
                  <c:v>45.7</c:v>
                </c:pt>
                <c:pt idx="616">
                  <c:v>47.2</c:v>
                </c:pt>
                <c:pt idx="617">
                  <c:v>42.2</c:v>
                </c:pt>
                <c:pt idx="618">
                  <c:v>31.5</c:v>
                </c:pt>
              </c:numCache>
            </c:numRef>
          </c:val>
          <c:smooth val="0"/>
          <c:extLst>
            <c:ext xmlns:c16="http://schemas.microsoft.com/office/drawing/2014/chart" uri="{C3380CC4-5D6E-409C-BE32-E72D297353CC}">
              <c16:uniqueId val="{00000001-53FA-D742-8416-527865EC3D8C}"/>
            </c:ext>
          </c:extLst>
        </c:ser>
        <c:ser>
          <c:idx val="3"/>
          <c:order val="2"/>
          <c:tx>
            <c:strRef>
              <c:f>'F4'!$E$1</c:f>
              <c:strCache>
                <c:ptCount val="1"/>
                <c:pt idx="0">
                  <c:v>24 hours</c:v>
                </c:pt>
              </c:strCache>
            </c:strRef>
          </c:tx>
          <c:spPr>
            <a:ln w="28575" cap="rnd">
              <a:solidFill>
                <a:schemeClr val="accent4"/>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'F4'!$E$800:$E$1418</c:f>
              <c:numCache>
                <c:formatCode>General</c:formatCode>
                <c:ptCount val="619"/>
                <c:pt idx="0">
                  <c:v>-235</c:v>
                </c:pt>
                <c:pt idx="1">
                  <c:v>-230</c:v>
                </c:pt>
                <c:pt idx="2">
                  <c:v>-230</c:v>
                </c:pt>
                <c:pt idx="3">
                  <c:v>-230</c:v>
                </c:pt>
                <c:pt idx="4">
                  <c:v>-238</c:v>
                </c:pt>
                <c:pt idx="5">
                  <c:v>-263</c:v>
                </c:pt>
                <c:pt idx="6">
                  <c:v>-279</c:v>
                </c:pt>
                <c:pt idx="7">
                  <c:v>-290</c:v>
                </c:pt>
                <c:pt idx="8">
                  <c:v>-306</c:v>
                </c:pt>
                <c:pt idx="9">
                  <c:v>-312</c:v>
                </c:pt>
                <c:pt idx="10">
                  <c:v>-301</c:v>
                </c:pt>
                <c:pt idx="11">
                  <c:v>-287</c:v>
                </c:pt>
                <c:pt idx="12">
                  <c:v>-260</c:v>
                </c:pt>
                <c:pt idx="13">
                  <c:v>-230</c:v>
                </c:pt>
                <c:pt idx="14">
                  <c:v>-217</c:v>
                </c:pt>
                <c:pt idx="15">
                  <c:v>-216</c:v>
                </c:pt>
                <c:pt idx="16">
                  <c:v>-225</c:v>
                </c:pt>
                <c:pt idx="17">
                  <c:v>-242</c:v>
                </c:pt>
                <c:pt idx="18">
                  <c:v>-247</c:v>
                </c:pt>
                <c:pt idx="19">
                  <c:v>-251</c:v>
                </c:pt>
                <c:pt idx="20">
                  <c:v>-250</c:v>
                </c:pt>
                <c:pt idx="21">
                  <c:v>-245</c:v>
                </c:pt>
                <c:pt idx="22">
                  <c:v>-252</c:v>
                </c:pt>
                <c:pt idx="23">
                  <c:v>-268</c:v>
                </c:pt>
                <c:pt idx="24">
                  <c:v>-274</c:v>
                </c:pt>
                <c:pt idx="25">
                  <c:v>-280</c:v>
                </c:pt>
                <c:pt idx="26">
                  <c:v>-281</c:v>
                </c:pt>
                <c:pt idx="27">
                  <c:v>-269</c:v>
                </c:pt>
                <c:pt idx="28">
                  <c:v>-256</c:v>
                </c:pt>
                <c:pt idx="29">
                  <c:v>-248</c:v>
                </c:pt>
                <c:pt idx="30">
                  <c:v>-231</c:v>
                </c:pt>
                <c:pt idx="31">
                  <c:v>-217</c:v>
                </c:pt>
                <c:pt idx="32">
                  <c:v>-203</c:v>
                </c:pt>
                <c:pt idx="33">
                  <c:v>-207</c:v>
                </c:pt>
                <c:pt idx="34">
                  <c:v>-225</c:v>
                </c:pt>
                <c:pt idx="35">
                  <c:v>-247</c:v>
                </c:pt>
                <c:pt idx="36">
                  <c:v>-255</c:v>
                </c:pt>
                <c:pt idx="37">
                  <c:v>-248</c:v>
                </c:pt>
                <c:pt idx="38">
                  <c:v>-228</c:v>
                </c:pt>
                <c:pt idx="39">
                  <c:v>-206</c:v>
                </c:pt>
                <c:pt idx="40">
                  <c:v>-194</c:v>
                </c:pt>
                <c:pt idx="41">
                  <c:v>-192</c:v>
                </c:pt>
                <c:pt idx="42">
                  <c:v>-187</c:v>
                </c:pt>
                <c:pt idx="43">
                  <c:v>-180</c:v>
                </c:pt>
                <c:pt idx="44">
                  <c:v>-181</c:v>
                </c:pt>
                <c:pt idx="45">
                  <c:v>-185</c:v>
                </c:pt>
                <c:pt idx="46">
                  <c:v>-194</c:v>
                </c:pt>
                <c:pt idx="47">
                  <c:v>-206</c:v>
                </c:pt>
                <c:pt idx="48">
                  <c:v>-212</c:v>
                </c:pt>
                <c:pt idx="49">
                  <c:v>-206</c:v>
                </c:pt>
                <c:pt idx="50">
                  <c:v>-192</c:v>
                </c:pt>
                <c:pt idx="51">
                  <c:v>-180</c:v>
                </c:pt>
                <c:pt idx="52">
                  <c:v>-175</c:v>
                </c:pt>
                <c:pt idx="53">
                  <c:v>-171</c:v>
                </c:pt>
                <c:pt idx="54">
                  <c:v>-174</c:v>
                </c:pt>
                <c:pt idx="55">
                  <c:v>-182</c:v>
                </c:pt>
                <c:pt idx="56">
                  <c:v>-187</c:v>
                </c:pt>
                <c:pt idx="57">
                  <c:v>-197</c:v>
                </c:pt>
                <c:pt idx="58">
                  <c:v>-211</c:v>
                </c:pt>
                <c:pt idx="59">
                  <c:v>-222</c:v>
                </c:pt>
                <c:pt idx="60">
                  <c:v>-226</c:v>
                </c:pt>
                <c:pt idx="61">
                  <c:v>-222</c:v>
                </c:pt>
                <c:pt idx="62">
                  <c:v>-210</c:v>
                </c:pt>
                <c:pt idx="63">
                  <c:v>-201</c:v>
                </c:pt>
                <c:pt idx="64">
                  <c:v>-194</c:v>
                </c:pt>
                <c:pt idx="65">
                  <c:v>-177</c:v>
                </c:pt>
                <c:pt idx="66">
                  <c:v>-164</c:v>
                </c:pt>
                <c:pt idx="67">
                  <c:v>-153</c:v>
                </c:pt>
                <c:pt idx="68">
                  <c:v>-146</c:v>
                </c:pt>
                <c:pt idx="69">
                  <c:v>-144</c:v>
                </c:pt>
                <c:pt idx="70">
                  <c:v>-150</c:v>
                </c:pt>
                <c:pt idx="71">
                  <c:v>-157</c:v>
                </c:pt>
                <c:pt idx="72">
                  <c:v>-164</c:v>
                </c:pt>
                <c:pt idx="73">
                  <c:v>-170</c:v>
                </c:pt>
                <c:pt idx="74">
                  <c:v>-175</c:v>
                </c:pt>
                <c:pt idx="75">
                  <c:v>-184</c:v>
                </c:pt>
                <c:pt idx="76">
                  <c:v>-186</c:v>
                </c:pt>
                <c:pt idx="77">
                  <c:v>-182</c:v>
                </c:pt>
                <c:pt idx="78">
                  <c:v>-173</c:v>
                </c:pt>
                <c:pt idx="79">
                  <c:v>-160</c:v>
                </c:pt>
                <c:pt idx="80">
                  <c:v>-143</c:v>
                </c:pt>
                <c:pt idx="81">
                  <c:v>-125</c:v>
                </c:pt>
                <c:pt idx="82">
                  <c:v>-111</c:v>
                </c:pt>
                <c:pt idx="83">
                  <c:v>-108</c:v>
                </c:pt>
                <c:pt idx="84">
                  <c:v>-112</c:v>
                </c:pt>
                <c:pt idx="85">
                  <c:v>-118</c:v>
                </c:pt>
                <c:pt idx="86">
                  <c:v>-126</c:v>
                </c:pt>
                <c:pt idx="87">
                  <c:v>-135</c:v>
                </c:pt>
                <c:pt idx="88">
                  <c:v>-147</c:v>
                </c:pt>
                <c:pt idx="89">
                  <c:v>-164</c:v>
                </c:pt>
                <c:pt idx="90">
                  <c:v>-174</c:v>
                </c:pt>
                <c:pt idx="91">
                  <c:v>-186</c:v>
                </c:pt>
                <c:pt idx="92">
                  <c:v>-189</c:v>
                </c:pt>
                <c:pt idx="93">
                  <c:v>-180</c:v>
                </c:pt>
                <c:pt idx="94">
                  <c:v>-169</c:v>
                </c:pt>
                <c:pt idx="95">
                  <c:v>-161</c:v>
                </c:pt>
                <c:pt idx="96">
                  <c:v>-154</c:v>
                </c:pt>
                <c:pt idx="97">
                  <c:v>-148</c:v>
                </c:pt>
                <c:pt idx="98">
                  <c:v>-151</c:v>
                </c:pt>
                <c:pt idx="99">
                  <c:v>-154</c:v>
                </c:pt>
                <c:pt idx="100">
                  <c:v>-152</c:v>
                </c:pt>
                <c:pt idx="101">
                  <c:v>-136</c:v>
                </c:pt>
                <c:pt idx="102">
                  <c:v>-117</c:v>
                </c:pt>
                <c:pt idx="103">
                  <c:v>-106</c:v>
                </c:pt>
                <c:pt idx="104">
                  <c:v>-96.3</c:v>
                </c:pt>
                <c:pt idx="105">
                  <c:v>-93.1</c:v>
                </c:pt>
                <c:pt idx="106">
                  <c:v>-99.1</c:v>
                </c:pt>
                <c:pt idx="107">
                  <c:v>-97.7</c:v>
                </c:pt>
                <c:pt idx="108">
                  <c:v>-86.7</c:v>
                </c:pt>
                <c:pt idx="109">
                  <c:v>-83.3</c:v>
                </c:pt>
                <c:pt idx="110">
                  <c:v>-90.5</c:v>
                </c:pt>
                <c:pt idx="111">
                  <c:v>-105</c:v>
                </c:pt>
                <c:pt idx="112">
                  <c:v>-134</c:v>
                </c:pt>
                <c:pt idx="113">
                  <c:v>-149</c:v>
                </c:pt>
                <c:pt idx="114">
                  <c:v>-162</c:v>
                </c:pt>
                <c:pt idx="115">
                  <c:v>-168</c:v>
                </c:pt>
                <c:pt idx="116">
                  <c:v>-170</c:v>
                </c:pt>
                <c:pt idx="117">
                  <c:v>-171</c:v>
                </c:pt>
                <c:pt idx="118">
                  <c:v>-169</c:v>
                </c:pt>
                <c:pt idx="119">
                  <c:v>-157</c:v>
                </c:pt>
                <c:pt idx="120">
                  <c:v>-134</c:v>
                </c:pt>
                <c:pt idx="121">
                  <c:v>-114</c:v>
                </c:pt>
                <c:pt idx="122">
                  <c:v>-96.6</c:v>
                </c:pt>
                <c:pt idx="123">
                  <c:v>-82.9</c:v>
                </c:pt>
                <c:pt idx="124">
                  <c:v>-79.8</c:v>
                </c:pt>
                <c:pt idx="125">
                  <c:v>-89.3</c:v>
                </c:pt>
                <c:pt idx="126">
                  <c:v>-104</c:v>
                </c:pt>
                <c:pt idx="127">
                  <c:v>-123</c:v>
                </c:pt>
                <c:pt idx="128">
                  <c:v>-146</c:v>
                </c:pt>
                <c:pt idx="129">
                  <c:v>-152</c:v>
                </c:pt>
                <c:pt idx="130">
                  <c:v>-146</c:v>
                </c:pt>
                <c:pt idx="131">
                  <c:v>-138</c:v>
                </c:pt>
                <c:pt idx="132">
                  <c:v>-124</c:v>
                </c:pt>
                <c:pt idx="133">
                  <c:v>-117</c:v>
                </c:pt>
                <c:pt idx="134">
                  <c:v>-115</c:v>
                </c:pt>
                <c:pt idx="135">
                  <c:v>-112</c:v>
                </c:pt>
                <c:pt idx="136">
                  <c:v>-113</c:v>
                </c:pt>
                <c:pt idx="137">
                  <c:v>-114</c:v>
                </c:pt>
                <c:pt idx="138">
                  <c:v>-112</c:v>
                </c:pt>
                <c:pt idx="139">
                  <c:v>-111</c:v>
                </c:pt>
                <c:pt idx="140">
                  <c:v>-101</c:v>
                </c:pt>
                <c:pt idx="141">
                  <c:v>-86</c:v>
                </c:pt>
                <c:pt idx="142">
                  <c:v>-73.2</c:v>
                </c:pt>
                <c:pt idx="143">
                  <c:v>-66.099999999999994</c:v>
                </c:pt>
                <c:pt idx="144">
                  <c:v>-60.2</c:v>
                </c:pt>
                <c:pt idx="145">
                  <c:v>-62.9</c:v>
                </c:pt>
                <c:pt idx="146">
                  <c:v>-66</c:v>
                </c:pt>
                <c:pt idx="147">
                  <c:v>-63.6</c:v>
                </c:pt>
                <c:pt idx="148">
                  <c:v>-65.2</c:v>
                </c:pt>
                <c:pt idx="149">
                  <c:v>-58</c:v>
                </c:pt>
                <c:pt idx="150">
                  <c:v>-55</c:v>
                </c:pt>
                <c:pt idx="151">
                  <c:v>-60.5</c:v>
                </c:pt>
                <c:pt idx="152">
                  <c:v>-71</c:v>
                </c:pt>
                <c:pt idx="153">
                  <c:v>-90.6</c:v>
                </c:pt>
                <c:pt idx="154">
                  <c:v>-97.8</c:v>
                </c:pt>
                <c:pt idx="155">
                  <c:v>-88.2</c:v>
                </c:pt>
                <c:pt idx="156">
                  <c:v>-68</c:v>
                </c:pt>
                <c:pt idx="157">
                  <c:v>-49.5</c:v>
                </c:pt>
                <c:pt idx="158">
                  <c:v>-38</c:v>
                </c:pt>
                <c:pt idx="159">
                  <c:v>-37.9</c:v>
                </c:pt>
                <c:pt idx="160">
                  <c:v>-51.7</c:v>
                </c:pt>
                <c:pt idx="161">
                  <c:v>-58.7</c:v>
                </c:pt>
                <c:pt idx="162">
                  <c:v>-54.1</c:v>
                </c:pt>
                <c:pt idx="163">
                  <c:v>-48.3</c:v>
                </c:pt>
                <c:pt idx="164">
                  <c:v>-47.1</c:v>
                </c:pt>
                <c:pt idx="165">
                  <c:v>-55.2</c:v>
                </c:pt>
                <c:pt idx="166">
                  <c:v>-72</c:v>
                </c:pt>
                <c:pt idx="167">
                  <c:v>-85.1</c:v>
                </c:pt>
                <c:pt idx="168">
                  <c:v>-84.5</c:v>
                </c:pt>
                <c:pt idx="169">
                  <c:v>-68.8</c:v>
                </c:pt>
                <c:pt idx="170">
                  <c:v>-47.3</c:v>
                </c:pt>
                <c:pt idx="171">
                  <c:v>-37.1</c:v>
                </c:pt>
                <c:pt idx="172">
                  <c:v>-25.9</c:v>
                </c:pt>
                <c:pt idx="173">
                  <c:v>-9.99</c:v>
                </c:pt>
                <c:pt idx="174">
                  <c:v>-9.5</c:v>
                </c:pt>
                <c:pt idx="175">
                  <c:v>-4.45</c:v>
                </c:pt>
                <c:pt idx="176">
                  <c:v>-6.02</c:v>
                </c:pt>
                <c:pt idx="177">
                  <c:v>-19.8</c:v>
                </c:pt>
                <c:pt idx="178">
                  <c:v>-38</c:v>
                </c:pt>
                <c:pt idx="179">
                  <c:v>-52.6</c:v>
                </c:pt>
                <c:pt idx="180">
                  <c:v>-68.2</c:v>
                </c:pt>
                <c:pt idx="181">
                  <c:v>-84.2</c:v>
                </c:pt>
                <c:pt idx="182">
                  <c:v>-89.3</c:v>
                </c:pt>
                <c:pt idx="183">
                  <c:v>-81.2</c:v>
                </c:pt>
                <c:pt idx="184">
                  <c:v>-68.3</c:v>
                </c:pt>
                <c:pt idx="185">
                  <c:v>-49.4</c:v>
                </c:pt>
                <c:pt idx="186">
                  <c:v>-33.799999999999997</c:v>
                </c:pt>
                <c:pt idx="187">
                  <c:v>-30.8</c:v>
                </c:pt>
                <c:pt idx="188">
                  <c:v>-38.4</c:v>
                </c:pt>
                <c:pt idx="189">
                  <c:v>-50.1</c:v>
                </c:pt>
                <c:pt idx="190">
                  <c:v>-59.6</c:v>
                </c:pt>
                <c:pt idx="191">
                  <c:v>-67.599999999999994</c:v>
                </c:pt>
                <c:pt idx="192">
                  <c:v>-71</c:v>
                </c:pt>
                <c:pt idx="193">
                  <c:v>-56.2</c:v>
                </c:pt>
                <c:pt idx="194">
                  <c:v>-36.799999999999997</c:v>
                </c:pt>
                <c:pt idx="195">
                  <c:v>-16.399999999999999</c:v>
                </c:pt>
                <c:pt idx="196">
                  <c:v>8.25</c:v>
                </c:pt>
                <c:pt idx="197">
                  <c:v>17</c:v>
                </c:pt>
                <c:pt idx="198">
                  <c:v>7.82</c:v>
                </c:pt>
                <c:pt idx="199">
                  <c:v>-8.4499999999999993</c:v>
                </c:pt>
                <c:pt idx="200">
                  <c:v>-26.7</c:v>
                </c:pt>
                <c:pt idx="201">
                  <c:v>-28.8</c:v>
                </c:pt>
                <c:pt idx="202">
                  <c:v>-23.3</c:v>
                </c:pt>
                <c:pt idx="203">
                  <c:v>-17.100000000000001</c:v>
                </c:pt>
                <c:pt idx="204">
                  <c:v>-8.68</c:v>
                </c:pt>
                <c:pt idx="205">
                  <c:v>-14.9</c:v>
                </c:pt>
                <c:pt idx="206">
                  <c:v>-23.8</c:v>
                </c:pt>
                <c:pt idx="207">
                  <c:v>-21.8</c:v>
                </c:pt>
                <c:pt idx="208">
                  <c:v>-16.8</c:v>
                </c:pt>
                <c:pt idx="209">
                  <c:v>-13.3</c:v>
                </c:pt>
                <c:pt idx="210">
                  <c:v>-12.5</c:v>
                </c:pt>
                <c:pt idx="211">
                  <c:v>-24.4</c:v>
                </c:pt>
                <c:pt idx="212">
                  <c:v>-32.9</c:v>
                </c:pt>
                <c:pt idx="213">
                  <c:v>-30.9</c:v>
                </c:pt>
                <c:pt idx="214">
                  <c:v>-20.6</c:v>
                </c:pt>
                <c:pt idx="215">
                  <c:v>-6.02</c:v>
                </c:pt>
                <c:pt idx="216">
                  <c:v>7.13</c:v>
                </c:pt>
                <c:pt idx="217">
                  <c:v>0.105</c:v>
                </c:pt>
                <c:pt idx="218">
                  <c:v>-2.4700000000000002</c:v>
                </c:pt>
                <c:pt idx="219">
                  <c:v>-10.5</c:v>
                </c:pt>
                <c:pt idx="220">
                  <c:v>-21.4</c:v>
                </c:pt>
                <c:pt idx="221">
                  <c:v>-26.1</c:v>
                </c:pt>
                <c:pt idx="222">
                  <c:v>-32.4</c:v>
                </c:pt>
                <c:pt idx="223">
                  <c:v>-29</c:v>
                </c:pt>
                <c:pt idx="224">
                  <c:v>-12.2</c:v>
                </c:pt>
                <c:pt idx="225">
                  <c:v>-2.83</c:v>
                </c:pt>
                <c:pt idx="226">
                  <c:v>3.57</c:v>
                </c:pt>
                <c:pt idx="227">
                  <c:v>5.55</c:v>
                </c:pt>
                <c:pt idx="228">
                  <c:v>7.52</c:v>
                </c:pt>
                <c:pt idx="229">
                  <c:v>12.7</c:v>
                </c:pt>
                <c:pt idx="230">
                  <c:v>15.9</c:v>
                </c:pt>
                <c:pt idx="231">
                  <c:v>19.3</c:v>
                </c:pt>
                <c:pt idx="232">
                  <c:v>20</c:v>
                </c:pt>
                <c:pt idx="233">
                  <c:v>20</c:v>
                </c:pt>
                <c:pt idx="234">
                  <c:v>28.4</c:v>
                </c:pt>
                <c:pt idx="235">
                  <c:v>37.5</c:v>
                </c:pt>
                <c:pt idx="236">
                  <c:v>38.1</c:v>
                </c:pt>
                <c:pt idx="237">
                  <c:v>36.4</c:v>
                </c:pt>
                <c:pt idx="238">
                  <c:v>28.4</c:v>
                </c:pt>
                <c:pt idx="239">
                  <c:v>16.5</c:v>
                </c:pt>
                <c:pt idx="240">
                  <c:v>13</c:v>
                </c:pt>
                <c:pt idx="241">
                  <c:v>7.41</c:v>
                </c:pt>
                <c:pt idx="242">
                  <c:v>4.92</c:v>
                </c:pt>
                <c:pt idx="243">
                  <c:v>-3.49</c:v>
                </c:pt>
                <c:pt idx="244">
                  <c:v>-15</c:v>
                </c:pt>
                <c:pt idx="245">
                  <c:v>-18</c:v>
                </c:pt>
                <c:pt idx="246">
                  <c:v>-8.89</c:v>
                </c:pt>
                <c:pt idx="247">
                  <c:v>-0.58799999999999997</c:v>
                </c:pt>
                <c:pt idx="248">
                  <c:v>7.92</c:v>
                </c:pt>
                <c:pt idx="249">
                  <c:v>9.7799999999999994</c:v>
                </c:pt>
                <c:pt idx="250">
                  <c:v>-0.43</c:v>
                </c:pt>
                <c:pt idx="251">
                  <c:v>0.316</c:v>
                </c:pt>
                <c:pt idx="252">
                  <c:v>17.600000000000001</c:v>
                </c:pt>
                <c:pt idx="253">
                  <c:v>37.200000000000003</c:v>
                </c:pt>
                <c:pt idx="254">
                  <c:v>52.8</c:v>
                </c:pt>
                <c:pt idx="255">
                  <c:v>59.7</c:v>
                </c:pt>
                <c:pt idx="256">
                  <c:v>46.1</c:v>
                </c:pt>
                <c:pt idx="257">
                  <c:v>16.2</c:v>
                </c:pt>
                <c:pt idx="258">
                  <c:v>-9.66</c:v>
                </c:pt>
                <c:pt idx="259">
                  <c:v>-18.8</c:v>
                </c:pt>
                <c:pt idx="260">
                  <c:v>-12.3</c:v>
                </c:pt>
                <c:pt idx="261">
                  <c:v>9.35</c:v>
                </c:pt>
                <c:pt idx="262">
                  <c:v>33.1</c:v>
                </c:pt>
                <c:pt idx="263">
                  <c:v>35.1</c:v>
                </c:pt>
                <c:pt idx="264">
                  <c:v>23.4</c:v>
                </c:pt>
                <c:pt idx="265">
                  <c:v>11</c:v>
                </c:pt>
                <c:pt idx="266">
                  <c:v>-3.04</c:v>
                </c:pt>
                <c:pt idx="267">
                  <c:v>-5.8</c:v>
                </c:pt>
                <c:pt idx="268">
                  <c:v>-8.33</c:v>
                </c:pt>
                <c:pt idx="269">
                  <c:v>-5.46</c:v>
                </c:pt>
                <c:pt idx="270">
                  <c:v>0.79300000000000004</c:v>
                </c:pt>
                <c:pt idx="271">
                  <c:v>3.84</c:v>
                </c:pt>
                <c:pt idx="272">
                  <c:v>11.1</c:v>
                </c:pt>
                <c:pt idx="273">
                  <c:v>18.8</c:v>
                </c:pt>
                <c:pt idx="274">
                  <c:v>23.1</c:v>
                </c:pt>
                <c:pt idx="275">
                  <c:v>26</c:v>
                </c:pt>
                <c:pt idx="276">
                  <c:v>33.700000000000003</c:v>
                </c:pt>
                <c:pt idx="277">
                  <c:v>41.2</c:v>
                </c:pt>
                <c:pt idx="278">
                  <c:v>46.9</c:v>
                </c:pt>
                <c:pt idx="279">
                  <c:v>58</c:v>
                </c:pt>
                <c:pt idx="280">
                  <c:v>64.2</c:v>
                </c:pt>
                <c:pt idx="281">
                  <c:v>62.3</c:v>
                </c:pt>
                <c:pt idx="282">
                  <c:v>51.8</c:v>
                </c:pt>
                <c:pt idx="283">
                  <c:v>43.1</c:v>
                </c:pt>
                <c:pt idx="284">
                  <c:v>32.299999999999997</c:v>
                </c:pt>
                <c:pt idx="285">
                  <c:v>27.6</c:v>
                </c:pt>
                <c:pt idx="286">
                  <c:v>27.4</c:v>
                </c:pt>
                <c:pt idx="287">
                  <c:v>26.3</c:v>
                </c:pt>
                <c:pt idx="288">
                  <c:v>42.9</c:v>
                </c:pt>
                <c:pt idx="289">
                  <c:v>61.1</c:v>
                </c:pt>
                <c:pt idx="290">
                  <c:v>69.599999999999994</c:v>
                </c:pt>
                <c:pt idx="291">
                  <c:v>77.3</c:v>
                </c:pt>
                <c:pt idx="292">
                  <c:v>80.400000000000006</c:v>
                </c:pt>
                <c:pt idx="293">
                  <c:v>75.3</c:v>
                </c:pt>
                <c:pt idx="294">
                  <c:v>90.6</c:v>
                </c:pt>
                <c:pt idx="295">
                  <c:v>105</c:v>
                </c:pt>
                <c:pt idx="296">
                  <c:v>113</c:v>
                </c:pt>
                <c:pt idx="297">
                  <c:v>121</c:v>
                </c:pt>
                <c:pt idx="298">
                  <c:v>115</c:v>
                </c:pt>
                <c:pt idx="299">
                  <c:v>110</c:v>
                </c:pt>
                <c:pt idx="300">
                  <c:v>109</c:v>
                </c:pt>
                <c:pt idx="301">
                  <c:v>112</c:v>
                </c:pt>
                <c:pt idx="302">
                  <c:v>116</c:v>
                </c:pt>
                <c:pt idx="303">
                  <c:v>125</c:v>
                </c:pt>
                <c:pt idx="304">
                  <c:v>133</c:v>
                </c:pt>
                <c:pt idx="305">
                  <c:v>138</c:v>
                </c:pt>
                <c:pt idx="306">
                  <c:v>141</c:v>
                </c:pt>
                <c:pt idx="307">
                  <c:v>131</c:v>
                </c:pt>
                <c:pt idx="308">
                  <c:v>122</c:v>
                </c:pt>
                <c:pt idx="309">
                  <c:v>115</c:v>
                </c:pt>
                <c:pt idx="310">
                  <c:v>118</c:v>
                </c:pt>
                <c:pt idx="311">
                  <c:v>125</c:v>
                </c:pt>
                <c:pt idx="312">
                  <c:v>136</c:v>
                </c:pt>
                <c:pt idx="313">
                  <c:v>141</c:v>
                </c:pt>
                <c:pt idx="314">
                  <c:v>147</c:v>
                </c:pt>
                <c:pt idx="315">
                  <c:v>160</c:v>
                </c:pt>
                <c:pt idx="316">
                  <c:v>165</c:v>
                </c:pt>
                <c:pt idx="317">
                  <c:v>171</c:v>
                </c:pt>
                <c:pt idx="318">
                  <c:v>169</c:v>
                </c:pt>
                <c:pt idx="319">
                  <c:v>158</c:v>
                </c:pt>
                <c:pt idx="320">
                  <c:v>151</c:v>
                </c:pt>
                <c:pt idx="321">
                  <c:v>143</c:v>
                </c:pt>
                <c:pt idx="322">
                  <c:v>136</c:v>
                </c:pt>
                <c:pt idx="323">
                  <c:v>141</c:v>
                </c:pt>
                <c:pt idx="324">
                  <c:v>146</c:v>
                </c:pt>
                <c:pt idx="325">
                  <c:v>159</c:v>
                </c:pt>
                <c:pt idx="326">
                  <c:v>168</c:v>
                </c:pt>
                <c:pt idx="327">
                  <c:v>171</c:v>
                </c:pt>
                <c:pt idx="328">
                  <c:v>188</c:v>
                </c:pt>
                <c:pt idx="329">
                  <c:v>197</c:v>
                </c:pt>
                <c:pt idx="330">
                  <c:v>200</c:v>
                </c:pt>
                <c:pt idx="331">
                  <c:v>213</c:v>
                </c:pt>
                <c:pt idx="332">
                  <c:v>213</c:v>
                </c:pt>
                <c:pt idx="333">
                  <c:v>210</c:v>
                </c:pt>
                <c:pt idx="334">
                  <c:v>224</c:v>
                </c:pt>
                <c:pt idx="335">
                  <c:v>228</c:v>
                </c:pt>
                <c:pt idx="336">
                  <c:v>229</c:v>
                </c:pt>
                <c:pt idx="337">
                  <c:v>232</c:v>
                </c:pt>
                <c:pt idx="338">
                  <c:v>221</c:v>
                </c:pt>
                <c:pt idx="339">
                  <c:v>224</c:v>
                </c:pt>
                <c:pt idx="340">
                  <c:v>233</c:v>
                </c:pt>
                <c:pt idx="341">
                  <c:v>238</c:v>
                </c:pt>
                <c:pt idx="342">
                  <c:v>239</c:v>
                </c:pt>
                <c:pt idx="343">
                  <c:v>234</c:v>
                </c:pt>
                <c:pt idx="344">
                  <c:v>227</c:v>
                </c:pt>
                <c:pt idx="345">
                  <c:v>235</c:v>
                </c:pt>
                <c:pt idx="346">
                  <c:v>251</c:v>
                </c:pt>
                <c:pt idx="347">
                  <c:v>265</c:v>
                </c:pt>
                <c:pt idx="348">
                  <c:v>283</c:v>
                </c:pt>
                <c:pt idx="349">
                  <c:v>297</c:v>
                </c:pt>
                <c:pt idx="350">
                  <c:v>301</c:v>
                </c:pt>
                <c:pt idx="351">
                  <c:v>295</c:v>
                </c:pt>
                <c:pt idx="352">
                  <c:v>290</c:v>
                </c:pt>
                <c:pt idx="353">
                  <c:v>284</c:v>
                </c:pt>
                <c:pt idx="354">
                  <c:v>294</c:v>
                </c:pt>
                <c:pt idx="355">
                  <c:v>317</c:v>
                </c:pt>
                <c:pt idx="356">
                  <c:v>327</c:v>
                </c:pt>
                <c:pt idx="357">
                  <c:v>331</c:v>
                </c:pt>
                <c:pt idx="358">
                  <c:v>327</c:v>
                </c:pt>
                <c:pt idx="359">
                  <c:v>318</c:v>
                </c:pt>
                <c:pt idx="360">
                  <c:v>316</c:v>
                </c:pt>
                <c:pt idx="361">
                  <c:v>309</c:v>
                </c:pt>
                <c:pt idx="362">
                  <c:v>297</c:v>
                </c:pt>
                <c:pt idx="363">
                  <c:v>295</c:v>
                </c:pt>
                <c:pt idx="364">
                  <c:v>298</c:v>
                </c:pt>
                <c:pt idx="365">
                  <c:v>301</c:v>
                </c:pt>
                <c:pt idx="366">
                  <c:v>308</c:v>
                </c:pt>
                <c:pt idx="367">
                  <c:v>303</c:v>
                </c:pt>
                <c:pt idx="368">
                  <c:v>292</c:v>
                </c:pt>
                <c:pt idx="369">
                  <c:v>281</c:v>
                </c:pt>
                <c:pt idx="370">
                  <c:v>261</c:v>
                </c:pt>
                <c:pt idx="371">
                  <c:v>240</c:v>
                </c:pt>
                <c:pt idx="372">
                  <c:v>225</c:v>
                </c:pt>
                <c:pt idx="373">
                  <c:v>212</c:v>
                </c:pt>
                <c:pt idx="374">
                  <c:v>208</c:v>
                </c:pt>
                <c:pt idx="375">
                  <c:v>211</c:v>
                </c:pt>
                <c:pt idx="376">
                  <c:v>210</c:v>
                </c:pt>
                <c:pt idx="377">
                  <c:v>204</c:v>
                </c:pt>
                <c:pt idx="378">
                  <c:v>201</c:v>
                </c:pt>
                <c:pt idx="379">
                  <c:v>206</c:v>
                </c:pt>
                <c:pt idx="380">
                  <c:v>215</c:v>
                </c:pt>
                <c:pt idx="381">
                  <c:v>227</c:v>
                </c:pt>
                <c:pt idx="382">
                  <c:v>238</c:v>
                </c:pt>
                <c:pt idx="383">
                  <c:v>236</c:v>
                </c:pt>
                <c:pt idx="384">
                  <c:v>230</c:v>
                </c:pt>
                <c:pt idx="385">
                  <c:v>225</c:v>
                </c:pt>
                <c:pt idx="386">
                  <c:v>219</c:v>
                </c:pt>
                <c:pt idx="387">
                  <c:v>221</c:v>
                </c:pt>
                <c:pt idx="388">
                  <c:v>215</c:v>
                </c:pt>
                <c:pt idx="389">
                  <c:v>193</c:v>
                </c:pt>
                <c:pt idx="390">
                  <c:v>174</c:v>
                </c:pt>
                <c:pt idx="391">
                  <c:v>149</c:v>
                </c:pt>
                <c:pt idx="392">
                  <c:v>131</c:v>
                </c:pt>
                <c:pt idx="393">
                  <c:v>123</c:v>
                </c:pt>
                <c:pt idx="394">
                  <c:v>120</c:v>
                </c:pt>
                <c:pt idx="395">
                  <c:v>126</c:v>
                </c:pt>
                <c:pt idx="396">
                  <c:v>144</c:v>
                </c:pt>
                <c:pt idx="397">
                  <c:v>163</c:v>
                </c:pt>
                <c:pt idx="398">
                  <c:v>179</c:v>
                </c:pt>
                <c:pt idx="399">
                  <c:v>175</c:v>
                </c:pt>
                <c:pt idx="400">
                  <c:v>172</c:v>
                </c:pt>
                <c:pt idx="401">
                  <c:v>172</c:v>
                </c:pt>
                <c:pt idx="402">
                  <c:v>167</c:v>
                </c:pt>
                <c:pt idx="403">
                  <c:v>173</c:v>
                </c:pt>
                <c:pt idx="404">
                  <c:v>166</c:v>
                </c:pt>
                <c:pt idx="405">
                  <c:v>161</c:v>
                </c:pt>
                <c:pt idx="406">
                  <c:v>160</c:v>
                </c:pt>
                <c:pt idx="407">
                  <c:v>151</c:v>
                </c:pt>
                <c:pt idx="408">
                  <c:v>154</c:v>
                </c:pt>
                <c:pt idx="409">
                  <c:v>156</c:v>
                </c:pt>
                <c:pt idx="410">
                  <c:v>149</c:v>
                </c:pt>
                <c:pt idx="411">
                  <c:v>148</c:v>
                </c:pt>
                <c:pt idx="412">
                  <c:v>138</c:v>
                </c:pt>
                <c:pt idx="413">
                  <c:v>133</c:v>
                </c:pt>
                <c:pt idx="414">
                  <c:v>139</c:v>
                </c:pt>
                <c:pt idx="415">
                  <c:v>133</c:v>
                </c:pt>
                <c:pt idx="416">
                  <c:v>125</c:v>
                </c:pt>
                <c:pt idx="417">
                  <c:v>110</c:v>
                </c:pt>
                <c:pt idx="418">
                  <c:v>98.3</c:v>
                </c:pt>
                <c:pt idx="419">
                  <c:v>98.4</c:v>
                </c:pt>
                <c:pt idx="420">
                  <c:v>92</c:v>
                </c:pt>
                <c:pt idx="421">
                  <c:v>91.1</c:v>
                </c:pt>
                <c:pt idx="422">
                  <c:v>93</c:v>
                </c:pt>
                <c:pt idx="423">
                  <c:v>91.1</c:v>
                </c:pt>
                <c:pt idx="424">
                  <c:v>94.4</c:v>
                </c:pt>
                <c:pt idx="425">
                  <c:v>91.3</c:v>
                </c:pt>
                <c:pt idx="426">
                  <c:v>79.8</c:v>
                </c:pt>
                <c:pt idx="427">
                  <c:v>67.400000000000006</c:v>
                </c:pt>
                <c:pt idx="428">
                  <c:v>55.8</c:v>
                </c:pt>
                <c:pt idx="429">
                  <c:v>45.5</c:v>
                </c:pt>
                <c:pt idx="430">
                  <c:v>37</c:v>
                </c:pt>
                <c:pt idx="431">
                  <c:v>42.7</c:v>
                </c:pt>
                <c:pt idx="432">
                  <c:v>58.6</c:v>
                </c:pt>
                <c:pt idx="433">
                  <c:v>69</c:v>
                </c:pt>
                <c:pt idx="434">
                  <c:v>75.3</c:v>
                </c:pt>
                <c:pt idx="435">
                  <c:v>71.099999999999994</c:v>
                </c:pt>
                <c:pt idx="436">
                  <c:v>62.8</c:v>
                </c:pt>
                <c:pt idx="437">
                  <c:v>65.2</c:v>
                </c:pt>
                <c:pt idx="438">
                  <c:v>64.5</c:v>
                </c:pt>
                <c:pt idx="439">
                  <c:v>61.7</c:v>
                </c:pt>
                <c:pt idx="440">
                  <c:v>51.9</c:v>
                </c:pt>
                <c:pt idx="441">
                  <c:v>29.5</c:v>
                </c:pt>
                <c:pt idx="442">
                  <c:v>15.1</c:v>
                </c:pt>
                <c:pt idx="443">
                  <c:v>8.2200000000000006</c:v>
                </c:pt>
                <c:pt idx="444">
                  <c:v>7.6</c:v>
                </c:pt>
                <c:pt idx="445">
                  <c:v>13.6</c:v>
                </c:pt>
                <c:pt idx="446">
                  <c:v>20.2</c:v>
                </c:pt>
                <c:pt idx="447">
                  <c:v>33.6</c:v>
                </c:pt>
                <c:pt idx="448">
                  <c:v>41.8</c:v>
                </c:pt>
                <c:pt idx="449">
                  <c:v>48</c:v>
                </c:pt>
                <c:pt idx="450">
                  <c:v>57.1</c:v>
                </c:pt>
                <c:pt idx="451">
                  <c:v>56.8</c:v>
                </c:pt>
                <c:pt idx="452">
                  <c:v>62.5</c:v>
                </c:pt>
                <c:pt idx="453">
                  <c:v>67.5</c:v>
                </c:pt>
                <c:pt idx="454">
                  <c:v>56.5</c:v>
                </c:pt>
                <c:pt idx="455">
                  <c:v>44.7</c:v>
                </c:pt>
                <c:pt idx="456">
                  <c:v>30.4</c:v>
                </c:pt>
                <c:pt idx="457">
                  <c:v>23.4</c:v>
                </c:pt>
                <c:pt idx="458">
                  <c:v>26.9</c:v>
                </c:pt>
                <c:pt idx="459">
                  <c:v>24.8</c:v>
                </c:pt>
                <c:pt idx="460">
                  <c:v>17.7</c:v>
                </c:pt>
                <c:pt idx="461">
                  <c:v>16.600000000000001</c:v>
                </c:pt>
                <c:pt idx="462">
                  <c:v>14.5</c:v>
                </c:pt>
                <c:pt idx="463">
                  <c:v>20.6</c:v>
                </c:pt>
                <c:pt idx="464">
                  <c:v>28.3</c:v>
                </c:pt>
                <c:pt idx="465">
                  <c:v>33.200000000000003</c:v>
                </c:pt>
                <c:pt idx="466">
                  <c:v>40</c:v>
                </c:pt>
                <c:pt idx="467">
                  <c:v>41</c:v>
                </c:pt>
                <c:pt idx="468">
                  <c:v>47</c:v>
                </c:pt>
                <c:pt idx="469">
                  <c:v>44.1</c:v>
                </c:pt>
                <c:pt idx="470">
                  <c:v>38.9</c:v>
                </c:pt>
                <c:pt idx="471">
                  <c:v>35.700000000000003</c:v>
                </c:pt>
                <c:pt idx="472">
                  <c:v>24.5</c:v>
                </c:pt>
                <c:pt idx="473">
                  <c:v>20.6</c:v>
                </c:pt>
                <c:pt idx="474">
                  <c:v>20.8</c:v>
                </c:pt>
                <c:pt idx="475">
                  <c:v>21.6</c:v>
                </c:pt>
                <c:pt idx="476">
                  <c:v>33.6</c:v>
                </c:pt>
                <c:pt idx="477">
                  <c:v>42.6</c:v>
                </c:pt>
                <c:pt idx="478">
                  <c:v>45.4</c:v>
                </c:pt>
                <c:pt idx="479">
                  <c:v>46.6</c:v>
                </c:pt>
                <c:pt idx="480">
                  <c:v>47.4</c:v>
                </c:pt>
                <c:pt idx="481">
                  <c:v>41.2</c:v>
                </c:pt>
                <c:pt idx="482">
                  <c:v>35.4</c:v>
                </c:pt>
                <c:pt idx="483">
                  <c:v>23.8</c:v>
                </c:pt>
                <c:pt idx="484">
                  <c:v>15.6</c:v>
                </c:pt>
                <c:pt idx="485">
                  <c:v>13.4</c:v>
                </c:pt>
                <c:pt idx="486">
                  <c:v>17.7</c:v>
                </c:pt>
                <c:pt idx="487">
                  <c:v>24.8</c:v>
                </c:pt>
                <c:pt idx="488">
                  <c:v>24.5</c:v>
                </c:pt>
                <c:pt idx="489">
                  <c:v>33</c:v>
                </c:pt>
                <c:pt idx="490">
                  <c:v>49</c:v>
                </c:pt>
                <c:pt idx="491">
                  <c:v>75.5</c:v>
                </c:pt>
                <c:pt idx="492">
                  <c:v>97.5</c:v>
                </c:pt>
                <c:pt idx="493">
                  <c:v>95.2</c:v>
                </c:pt>
                <c:pt idx="494">
                  <c:v>79.7</c:v>
                </c:pt>
                <c:pt idx="495">
                  <c:v>63.2</c:v>
                </c:pt>
                <c:pt idx="496">
                  <c:v>53.4</c:v>
                </c:pt>
                <c:pt idx="497">
                  <c:v>52.6</c:v>
                </c:pt>
                <c:pt idx="498">
                  <c:v>52.6</c:v>
                </c:pt>
                <c:pt idx="499">
                  <c:v>50.3</c:v>
                </c:pt>
                <c:pt idx="500">
                  <c:v>47</c:v>
                </c:pt>
                <c:pt idx="501">
                  <c:v>51.9</c:v>
                </c:pt>
                <c:pt idx="502">
                  <c:v>61.9</c:v>
                </c:pt>
                <c:pt idx="503">
                  <c:v>76.8</c:v>
                </c:pt>
                <c:pt idx="504">
                  <c:v>84.2</c:v>
                </c:pt>
                <c:pt idx="505">
                  <c:v>80.2</c:v>
                </c:pt>
                <c:pt idx="506">
                  <c:v>62.4</c:v>
                </c:pt>
                <c:pt idx="507">
                  <c:v>35.4</c:v>
                </c:pt>
                <c:pt idx="508">
                  <c:v>16.5</c:v>
                </c:pt>
                <c:pt idx="509">
                  <c:v>12</c:v>
                </c:pt>
                <c:pt idx="510">
                  <c:v>12.4</c:v>
                </c:pt>
                <c:pt idx="511">
                  <c:v>27</c:v>
                </c:pt>
                <c:pt idx="512">
                  <c:v>49</c:v>
                </c:pt>
                <c:pt idx="513">
                  <c:v>57.4</c:v>
                </c:pt>
                <c:pt idx="514">
                  <c:v>60.8</c:v>
                </c:pt>
                <c:pt idx="515">
                  <c:v>48.2</c:v>
                </c:pt>
                <c:pt idx="516">
                  <c:v>24</c:v>
                </c:pt>
                <c:pt idx="517">
                  <c:v>5.97</c:v>
                </c:pt>
                <c:pt idx="518">
                  <c:v>-2.66</c:v>
                </c:pt>
                <c:pt idx="519">
                  <c:v>-3.3</c:v>
                </c:pt>
                <c:pt idx="520">
                  <c:v>-2.09</c:v>
                </c:pt>
                <c:pt idx="521">
                  <c:v>5.83</c:v>
                </c:pt>
                <c:pt idx="522">
                  <c:v>25.9</c:v>
                </c:pt>
                <c:pt idx="523">
                  <c:v>43.5</c:v>
                </c:pt>
                <c:pt idx="524">
                  <c:v>62.4</c:v>
                </c:pt>
                <c:pt idx="525">
                  <c:v>73</c:v>
                </c:pt>
                <c:pt idx="526">
                  <c:v>57.3</c:v>
                </c:pt>
                <c:pt idx="527">
                  <c:v>37.9</c:v>
                </c:pt>
                <c:pt idx="528">
                  <c:v>35</c:v>
                </c:pt>
                <c:pt idx="529">
                  <c:v>33.4</c:v>
                </c:pt>
                <c:pt idx="530">
                  <c:v>34.700000000000003</c:v>
                </c:pt>
                <c:pt idx="531">
                  <c:v>35.6</c:v>
                </c:pt>
                <c:pt idx="532">
                  <c:v>27.5</c:v>
                </c:pt>
                <c:pt idx="533">
                  <c:v>32.5</c:v>
                </c:pt>
                <c:pt idx="534">
                  <c:v>55.7</c:v>
                </c:pt>
                <c:pt idx="535">
                  <c:v>72.900000000000006</c:v>
                </c:pt>
                <c:pt idx="536">
                  <c:v>86.3</c:v>
                </c:pt>
                <c:pt idx="537">
                  <c:v>77.599999999999994</c:v>
                </c:pt>
                <c:pt idx="538">
                  <c:v>64.900000000000006</c:v>
                </c:pt>
                <c:pt idx="539">
                  <c:v>56.6</c:v>
                </c:pt>
                <c:pt idx="540">
                  <c:v>41.4</c:v>
                </c:pt>
                <c:pt idx="541">
                  <c:v>42.8</c:v>
                </c:pt>
                <c:pt idx="542">
                  <c:v>34.700000000000003</c:v>
                </c:pt>
                <c:pt idx="543">
                  <c:v>24.5</c:v>
                </c:pt>
                <c:pt idx="544">
                  <c:v>16</c:v>
                </c:pt>
                <c:pt idx="545">
                  <c:v>5.51</c:v>
                </c:pt>
                <c:pt idx="546">
                  <c:v>7.47</c:v>
                </c:pt>
                <c:pt idx="547">
                  <c:v>16.600000000000001</c:v>
                </c:pt>
                <c:pt idx="548">
                  <c:v>30.5</c:v>
                </c:pt>
                <c:pt idx="549">
                  <c:v>43.2</c:v>
                </c:pt>
                <c:pt idx="550">
                  <c:v>64.400000000000006</c:v>
                </c:pt>
                <c:pt idx="551">
                  <c:v>83</c:v>
                </c:pt>
                <c:pt idx="552">
                  <c:v>88.6</c:v>
                </c:pt>
                <c:pt idx="553">
                  <c:v>83.1</c:v>
                </c:pt>
                <c:pt idx="554">
                  <c:v>57.8</c:v>
                </c:pt>
                <c:pt idx="555">
                  <c:v>33.799999999999997</c:v>
                </c:pt>
                <c:pt idx="556">
                  <c:v>33.6</c:v>
                </c:pt>
                <c:pt idx="557">
                  <c:v>25.4</c:v>
                </c:pt>
                <c:pt idx="558">
                  <c:v>11.5</c:v>
                </c:pt>
                <c:pt idx="559">
                  <c:v>4.26</c:v>
                </c:pt>
                <c:pt idx="560">
                  <c:v>-5.66</c:v>
                </c:pt>
                <c:pt idx="561">
                  <c:v>-10.4</c:v>
                </c:pt>
                <c:pt idx="562">
                  <c:v>-13.5</c:v>
                </c:pt>
                <c:pt idx="563">
                  <c:v>-17.899999999999999</c:v>
                </c:pt>
                <c:pt idx="564">
                  <c:v>-24.2</c:v>
                </c:pt>
                <c:pt idx="565">
                  <c:v>-22.8</c:v>
                </c:pt>
                <c:pt idx="566">
                  <c:v>-14.6</c:v>
                </c:pt>
                <c:pt idx="567">
                  <c:v>-17.5</c:v>
                </c:pt>
                <c:pt idx="568">
                  <c:v>-16.399999999999999</c:v>
                </c:pt>
                <c:pt idx="569">
                  <c:v>-4.16</c:v>
                </c:pt>
                <c:pt idx="570">
                  <c:v>1.56</c:v>
                </c:pt>
                <c:pt idx="571">
                  <c:v>-21.3</c:v>
                </c:pt>
                <c:pt idx="572">
                  <c:v>-41.2</c:v>
                </c:pt>
                <c:pt idx="573">
                  <c:v>-55.8</c:v>
                </c:pt>
                <c:pt idx="574">
                  <c:v>-45</c:v>
                </c:pt>
                <c:pt idx="575">
                  <c:v>-1.67</c:v>
                </c:pt>
                <c:pt idx="576">
                  <c:v>41</c:v>
                </c:pt>
                <c:pt idx="577">
                  <c:v>72.599999999999994</c:v>
                </c:pt>
                <c:pt idx="578">
                  <c:v>90.2</c:v>
                </c:pt>
                <c:pt idx="579">
                  <c:v>85</c:v>
                </c:pt>
                <c:pt idx="580">
                  <c:v>65.099999999999994</c:v>
                </c:pt>
                <c:pt idx="581">
                  <c:v>44.3</c:v>
                </c:pt>
                <c:pt idx="582">
                  <c:v>32.5</c:v>
                </c:pt>
                <c:pt idx="583">
                  <c:v>43.9</c:v>
                </c:pt>
                <c:pt idx="584">
                  <c:v>51.2</c:v>
                </c:pt>
                <c:pt idx="585">
                  <c:v>55.2</c:v>
                </c:pt>
                <c:pt idx="586">
                  <c:v>58.5</c:v>
                </c:pt>
                <c:pt idx="587">
                  <c:v>54.3</c:v>
                </c:pt>
                <c:pt idx="588">
                  <c:v>54.2</c:v>
                </c:pt>
                <c:pt idx="589">
                  <c:v>43.7</c:v>
                </c:pt>
                <c:pt idx="590">
                  <c:v>31.3</c:v>
                </c:pt>
                <c:pt idx="591">
                  <c:v>36.700000000000003</c:v>
                </c:pt>
                <c:pt idx="592">
                  <c:v>51.4</c:v>
                </c:pt>
                <c:pt idx="593">
                  <c:v>69.3</c:v>
                </c:pt>
                <c:pt idx="594">
                  <c:v>79.099999999999994</c:v>
                </c:pt>
                <c:pt idx="595">
                  <c:v>79.599999999999994</c:v>
                </c:pt>
                <c:pt idx="596">
                  <c:v>75.2</c:v>
                </c:pt>
                <c:pt idx="597">
                  <c:v>70.8</c:v>
                </c:pt>
                <c:pt idx="598">
                  <c:v>65.400000000000006</c:v>
                </c:pt>
                <c:pt idx="599">
                  <c:v>54.5</c:v>
                </c:pt>
                <c:pt idx="600">
                  <c:v>52.3</c:v>
                </c:pt>
                <c:pt idx="601">
                  <c:v>50.6</c:v>
                </c:pt>
                <c:pt idx="602">
                  <c:v>44.7</c:v>
                </c:pt>
                <c:pt idx="603">
                  <c:v>42.4</c:v>
                </c:pt>
                <c:pt idx="604">
                  <c:v>46.2</c:v>
                </c:pt>
                <c:pt idx="605">
                  <c:v>57.3</c:v>
                </c:pt>
                <c:pt idx="606">
                  <c:v>72.8</c:v>
                </c:pt>
                <c:pt idx="607">
                  <c:v>73.3</c:v>
                </c:pt>
                <c:pt idx="608">
                  <c:v>60.7</c:v>
                </c:pt>
                <c:pt idx="609">
                  <c:v>45.6</c:v>
                </c:pt>
                <c:pt idx="610">
                  <c:v>25.4</c:v>
                </c:pt>
                <c:pt idx="611">
                  <c:v>3.37</c:v>
                </c:pt>
                <c:pt idx="612">
                  <c:v>-4.99</c:v>
                </c:pt>
                <c:pt idx="613">
                  <c:v>-6.58</c:v>
                </c:pt>
                <c:pt idx="614">
                  <c:v>5.45</c:v>
                </c:pt>
                <c:pt idx="615">
                  <c:v>28.1</c:v>
                </c:pt>
                <c:pt idx="616">
                  <c:v>34.700000000000003</c:v>
                </c:pt>
                <c:pt idx="617">
                  <c:v>28.6</c:v>
                </c:pt>
                <c:pt idx="618">
                  <c:v>26.4</c:v>
                </c:pt>
              </c:numCache>
            </c:numRef>
          </c:val>
          <c:smooth val="0"/>
          <c:extLst>
            <c:ext xmlns:c16="http://schemas.microsoft.com/office/drawing/2014/chart" uri="{C3380CC4-5D6E-409C-BE32-E72D297353CC}">
              <c16:uniqueId val="{00000002-53FA-D742-8416-527865EC3D8C}"/>
            </c:ext>
          </c:extLst>
        </c:ser>
        <c:ser>
          <c:idx val="4"/>
          <c:order val="3"/>
          <c:tx>
            <c:strRef>
              <c:f>'F4'!$F$1</c:f>
              <c:strCache>
                <c:ptCount val="1"/>
                <c:pt idx="0">
                  <c:v>48 hours</c:v>
                </c:pt>
              </c:strCache>
            </c:strRef>
          </c:tx>
          <c:spPr>
            <a:ln w="28575" cap="rnd">
              <a:solidFill>
                <a:schemeClr val="accent6"/>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'F4'!$F$800:$F$1418</c:f>
              <c:numCache>
                <c:formatCode>General</c:formatCode>
                <c:ptCount val="619"/>
                <c:pt idx="0">
                  <c:v>-216</c:v>
                </c:pt>
                <c:pt idx="1">
                  <c:v>-222</c:v>
                </c:pt>
                <c:pt idx="2">
                  <c:v>-222</c:v>
                </c:pt>
                <c:pt idx="3">
                  <c:v>-219</c:v>
                </c:pt>
                <c:pt idx="4">
                  <c:v>-216</c:v>
                </c:pt>
                <c:pt idx="5">
                  <c:v>-215</c:v>
                </c:pt>
                <c:pt idx="6">
                  <c:v>-209</c:v>
                </c:pt>
                <c:pt idx="7">
                  <c:v>-202</c:v>
                </c:pt>
                <c:pt idx="8">
                  <c:v>-198</c:v>
                </c:pt>
                <c:pt idx="9">
                  <c:v>-188</c:v>
                </c:pt>
                <c:pt idx="10">
                  <c:v>-176</c:v>
                </c:pt>
                <c:pt idx="11">
                  <c:v>-165</c:v>
                </c:pt>
                <c:pt idx="12">
                  <c:v>-154</c:v>
                </c:pt>
                <c:pt idx="13">
                  <c:v>-146</c:v>
                </c:pt>
                <c:pt idx="14">
                  <c:v>-144</c:v>
                </c:pt>
                <c:pt idx="15">
                  <c:v>-152</c:v>
                </c:pt>
                <c:pt idx="16">
                  <c:v>-155</c:v>
                </c:pt>
                <c:pt idx="17">
                  <c:v>-162</c:v>
                </c:pt>
                <c:pt idx="18">
                  <c:v>-170</c:v>
                </c:pt>
                <c:pt idx="19">
                  <c:v>-175</c:v>
                </c:pt>
                <c:pt idx="20">
                  <c:v>-178</c:v>
                </c:pt>
                <c:pt idx="21">
                  <c:v>-181</c:v>
                </c:pt>
                <c:pt idx="22">
                  <c:v>-179</c:v>
                </c:pt>
                <c:pt idx="23">
                  <c:v>-179</c:v>
                </c:pt>
                <c:pt idx="24">
                  <c:v>-190</c:v>
                </c:pt>
                <c:pt idx="25">
                  <c:v>-207</c:v>
                </c:pt>
                <c:pt idx="26">
                  <c:v>-228</c:v>
                </c:pt>
                <c:pt idx="27">
                  <c:v>-238</c:v>
                </c:pt>
                <c:pt idx="28">
                  <c:v>-228</c:v>
                </c:pt>
                <c:pt idx="29">
                  <c:v>-209</c:v>
                </c:pt>
                <c:pt idx="30">
                  <c:v>-184</c:v>
                </c:pt>
                <c:pt idx="31">
                  <c:v>-163</c:v>
                </c:pt>
                <c:pt idx="32">
                  <c:v>-156</c:v>
                </c:pt>
                <c:pt idx="33">
                  <c:v>-157</c:v>
                </c:pt>
                <c:pt idx="34">
                  <c:v>-156</c:v>
                </c:pt>
                <c:pt idx="35">
                  <c:v>-150</c:v>
                </c:pt>
                <c:pt idx="36">
                  <c:v>-134</c:v>
                </c:pt>
                <c:pt idx="37">
                  <c:v>-116</c:v>
                </c:pt>
                <c:pt idx="38">
                  <c:v>-103</c:v>
                </c:pt>
                <c:pt idx="39">
                  <c:v>-97.7</c:v>
                </c:pt>
                <c:pt idx="40">
                  <c:v>-112</c:v>
                </c:pt>
                <c:pt idx="41">
                  <c:v>-130</c:v>
                </c:pt>
                <c:pt idx="42">
                  <c:v>-145</c:v>
                </c:pt>
                <c:pt idx="43">
                  <c:v>-154</c:v>
                </c:pt>
                <c:pt idx="44">
                  <c:v>-157</c:v>
                </c:pt>
                <c:pt idx="45">
                  <c:v>-154</c:v>
                </c:pt>
                <c:pt idx="46">
                  <c:v>-148</c:v>
                </c:pt>
                <c:pt idx="47">
                  <c:v>-139</c:v>
                </c:pt>
                <c:pt idx="48">
                  <c:v>-127</c:v>
                </c:pt>
                <c:pt idx="49">
                  <c:v>-111</c:v>
                </c:pt>
                <c:pt idx="50">
                  <c:v>-99.3</c:v>
                </c:pt>
                <c:pt idx="51">
                  <c:v>-91.1</c:v>
                </c:pt>
                <c:pt idx="52">
                  <c:v>-93.4</c:v>
                </c:pt>
                <c:pt idx="53">
                  <c:v>-108</c:v>
                </c:pt>
                <c:pt idx="54">
                  <c:v>-127</c:v>
                </c:pt>
                <c:pt idx="55">
                  <c:v>-147</c:v>
                </c:pt>
                <c:pt idx="56">
                  <c:v>-156</c:v>
                </c:pt>
                <c:pt idx="57">
                  <c:v>-153</c:v>
                </c:pt>
                <c:pt idx="58">
                  <c:v>-145</c:v>
                </c:pt>
                <c:pt idx="59">
                  <c:v>-138</c:v>
                </c:pt>
                <c:pt idx="60">
                  <c:v>-125</c:v>
                </c:pt>
                <c:pt idx="61">
                  <c:v>-124</c:v>
                </c:pt>
                <c:pt idx="62">
                  <c:v>-131</c:v>
                </c:pt>
                <c:pt idx="63">
                  <c:v>-125</c:v>
                </c:pt>
                <c:pt idx="64">
                  <c:v>-119</c:v>
                </c:pt>
                <c:pt idx="65">
                  <c:v>-121</c:v>
                </c:pt>
                <c:pt idx="66">
                  <c:v>-120</c:v>
                </c:pt>
                <c:pt idx="67">
                  <c:v>-122</c:v>
                </c:pt>
                <c:pt idx="68">
                  <c:v>-135</c:v>
                </c:pt>
                <c:pt idx="69">
                  <c:v>-139</c:v>
                </c:pt>
                <c:pt idx="70">
                  <c:v>-138</c:v>
                </c:pt>
                <c:pt idx="71">
                  <c:v>-132</c:v>
                </c:pt>
                <c:pt idx="72">
                  <c:v>-121</c:v>
                </c:pt>
                <c:pt idx="73">
                  <c:v>-121</c:v>
                </c:pt>
                <c:pt idx="74">
                  <c:v>-121</c:v>
                </c:pt>
                <c:pt idx="75">
                  <c:v>-117</c:v>
                </c:pt>
                <c:pt idx="76">
                  <c:v>-115</c:v>
                </c:pt>
                <c:pt idx="77">
                  <c:v>-111</c:v>
                </c:pt>
                <c:pt idx="78">
                  <c:v>-105</c:v>
                </c:pt>
                <c:pt idx="79">
                  <c:v>-91.7</c:v>
                </c:pt>
                <c:pt idx="80">
                  <c:v>-74</c:v>
                </c:pt>
                <c:pt idx="81">
                  <c:v>-60.3</c:v>
                </c:pt>
                <c:pt idx="82">
                  <c:v>-55.7</c:v>
                </c:pt>
                <c:pt idx="83">
                  <c:v>-63.2</c:v>
                </c:pt>
                <c:pt idx="84">
                  <c:v>-80.5</c:v>
                </c:pt>
                <c:pt idx="85">
                  <c:v>-94.5</c:v>
                </c:pt>
                <c:pt idx="86">
                  <c:v>-98.5</c:v>
                </c:pt>
                <c:pt idx="87">
                  <c:v>-97.9</c:v>
                </c:pt>
                <c:pt idx="88">
                  <c:v>-98</c:v>
                </c:pt>
                <c:pt idx="89">
                  <c:v>-102</c:v>
                </c:pt>
                <c:pt idx="90">
                  <c:v>-108</c:v>
                </c:pt>
                <c:pt idx="91">
                  <c:v>-114</c:v>
                </c:pt>
                <c:pt idx="92">
                  <c:v>-116</c:v>
                </c:pt>
                <c:pt idx="93">
                  <c:v>-115</c:v>
                </c:pt>
                <c:pt idx="94">
                  <c:v>-118</c:v>
                </c:pt>
                <c:pt idx="95">
                  <c:v>-119</c:v>
                </c:pt>
                <c:pt idx="96">
                  <c:v>-108</c:v>
                </c:pt>
                <c:pt idx="97">
                  <c:v>-93.2</c:v>
                </c:pt>
                <c:pt idx="98">
                  <c:v>-69</c:v>
                </c:pt>
                <c:pt idx="99">
                  <c:v>-49.5</c:v>
                </c:pt>
                <c:pt idx="100">
                  <c:v>-47.3</c:v>
                </c:pt>
                <c:pt idx="101">
                  <c:v>-50.8</c:v>
                </c:pt>
                <c:pt idx="102">
                  <c:v>-55</c:v>
                </c:pt>
                <c:pt idx="103">
                  <c:v>-55.6</c:v>
                </c:pt>
                <c:pt idx="104">
                  <c:v>-45</c:v>
                </c:pt>
                <c:pt idx="105">
                  <c:v>-37.6</c:v>
                </c:pt>
                <c:pt idx="106">
                  <c:v>-45.4</c:v>
                </c:pt>
                <c:pt idx="107">
                  <c:v>-56.6</c:v>
                </c:pt>
                <c:pt idx="108">
                  <c:v>-62.5</c:v>
                </c:pt>
                <c:pt idx="109">
                  <c:v>-67</c:v>
                </c:pt>
                <c:pt idx="110">
                  <c:v>-61.1</c:v>
                </c:pt>
                <c:pt idx="111">
                  <c:v>-48.1</c:v>
                </c:pt>
                <c:pt idx="112">
                  <c:v>-42.1</c:v>
                </c:pt>
                <c:pt idx="113">
                  <c:v>-39.1</c:v>
                </c:pt>
                <c:pt idx="114">
                  <c:v>-33.299999999999997</c:v>
                </c:pt>
                <c:pt idx="115">
                  <c:v>-28.8</c:v>
                </c:pt>
                <c:pt idx="116">
                  <c:v>-25.8</c:v>
                </c:pt>
                <c:pt idx="117">
                  <c:v>-26.5</c:v>
                </c:pt>
                <c:pt idx="118">
                  <c:v>-29.3</c:v>
                </c:pt>
                <c:pt idx="119">
                  <c:v>-23.3</c:v>
                </c:pt>
                <c:pt idx="120">
                  <c:v>-9.59</c:v>
                </c:pt>
                <c:pt idx="121">
                  <c:v>9.4700000000000006</c:v>
                </c:pt>
                <c:pt idx="122">
                  <c:v>20.9</c:v>
                </c:pt>
                <c:pt idx="123">
                  <c:v>19.7</c:v>
                </c:pt>
                <c:pt idx="124">
                  <c:v>5.35</c:v>
                </c:pt>
                <c:pt idx="125">
                  <c:v>-20.8</c:v>
                </c:pt>
                <c:pt idx="126">
                  <c:v>-46.4</c:v>
                </c:pt>
                <c:pt idx="127">
                  <c:v>-59.4</c:v>
                </c:pt>
                <c:pt idx="128">
                  <c:v>-74.7</c:v>
                </c:pt>
                <c:pt idx="129">
                  <c:v>-84.6</c:v>
                </c:pt>
                <c:pt idx="130">
                  <c:v>-87.4</c:v>
                </c:pt>
                <c:pt idx="131">
                  <c:v>-87.3</c:v>
                </c:pt>
                <c:pt idx="132">
                  <c:v>-84.1</c:v>
                </c:pt>
                <c:pt idx="133">
                  <c:v>-70.2</c:v>
                </c:pt>
                <c:pt idx="134">
                  <c:v>-60.4</c:v>
                </c:pt>
                <c:pt idx="135">
                  <c:v>-63</c:v>
                </c:pt>
                <c:pt idx="136">
                  <c:v>-61.4</c:v>
                </c:pt>
                <c:pt idx="137">
                  <c:v>-54.2</c:v>
                </c:pt>
                <c:pt idx="138">
                  <c:v>-53</c:v>
                </c:pt>
                <c:pt idx="139">
                  <c:v>-50.7</c:v>
                </c:pt>
                <c:pt idx="140">
                  <c:v>-52.4</c:v>
                </c:pt>
                <c:pt idx="141">
                  <c:v>-52.8</c:v>
                </c:pt>
                <c:pt idx="142">
                  <c:v>-59.8</c:v>
                </c:pt>
                <c:pt idx="143">
                  <c:v>-54.2</c:v>
                </c:pt>
                <c:pt idx="144">
                  <c:v>-44.7</c:v>
                </c:pt>
                <c:pt idx="145">
                  <c:v>-40.200000000000003</c:v>
                </c:pt>
                <c:pt idx="146">
                  <c:v>-35.6</c:v>
                </c:pt>
                <c:pt idx="147">
                  <c:v>-34.200000000000003</c:v>
                </c:pt>
                <c:pt idx="148">
                  <c:v>-34.299999999999997</c:v>
                </c:pt>
                <c:pt idx="149">
                  <c:v>-37.1</c:v>
                </c:pt>
                <c:pt idx="150">
                  <c:v>-43</c:v>
                </c:pt>
                <c:pt idx="151">
                  <c:v>-47.6</c:v>
                </c:pt>
                <c:pt idx="152">
                  <c:v>-44.2</c:v>
                </c:pt>
                <c:pt idx="153">
                  <c:v>-38.799999999999997</c:v>
                </c:pt>
                <c:pt idx="154">
                  <c:v>-36.4</c:v>
                </c:pt>
                <c:pt idx="155">
                  <c:v>-35.5</c:v>
                </c:pt>
                <c:pt idx="156">
                  <c:v>-32.5</c:v>
                </c:pt>
                <c:pt idx="157">
                  <c:v>-29.1</c:v>
                </c:pt>
                <c:pt idx="158">
                  <c:v>-22.7</c:v>
                </c:pt>
                <c:pt idx="159">
                  <c:v>-14.4</c:v>
                </c:pt>
                <c:pt idx="160">
                  <c:v>-8.52</c:v>
                </c:pt>
                <c:pt idx="161">
                  <c:v>-3.53</c:v>
                </c:pt>
                <c:pt idx="162">
                  <c:v>-6.84</c:v>
                </c:pt>
                <c:pt idx="163">
                  <c:v>-7.63</c:v>
                </c:pt>
                <c:pt idx="164">
                  <c:v>-9</c:v>
                </c:pt>
                <c:pt idx="165">
                  <c:v>-17.7</c:v>
                </c:pt>
                <c:pt idx="166">
                  <c:v>-23.2</c:v>
                </c:pt>
                <c:pt idx="167">
                  <c:v>-30.8</c:v>
                </c:pt>
                <c:pt idx="168">
                  <c:v>-45.7</c:v>
                </c:pt>
                <c:pt idx="169">
                  <c:v>-58.3</c:v>
                </c:pt>
                <c:pt idx="170">
                  <c:v>-70</c:v>
                </c:pt>
                <c:pt idx="171">
                  <c:v>-72.5</c:v>
                </c:pt>
                <c:pt idx="172">
                  <c:v>-58.3</c:v>
                </c:pt>
                <c:pt idx="173">
                  <c:v>-42.1</c:v>
                </c:pt>
                <c:pt idx="174">
                  <c:v>-21.1</c:v>
                </c:pt>
                <c:pt idx="175">
                  <c:v>1.27</c:v>
                </c:pt>
                <c:pt idx="176">
                  <c:v>0.47399999999999998</c:v>
                </c:pt>
                <c:pt idx="177">
                  <c:v>-4.71</c:v>
                </c:pt>
                <c:pt idx="178">
                  <c:v>-3.75</c:v>
                </c:pt>
                <c:pt idx="179">
                  <c:v>-9.57</c:v>
                </c:pt>
                <c:pt idx="180">
                  <c:v>-9.7200000000000006</c:v>
                </c:pt>
                <c:pt idx="181">
                  <c:v>-9.3699999999999992</c:v>
                </c:pt>
                <c:pt idx="182">
                  <c:v>-10.1</c:v>
                </c:pt>
                <c:pt idx="183">
                  <c:v>-1.03</c:v>
                </c:pt>
                <c:pt idx="184">
                  <c:v>15.8</c:v>
                </c:pt>
                <c:pt idx="185">
                  <c:v>38.299999999999997</c:v>
                </c:pt>
                <c:pt idx="186">
                  <c:v>50.3</c:v>
                </c:pt>
                <c:pt idx="187">
                  <c:v>47.7</c:v>
                </c:pt>
                <c:pt idx="188">
                  <c:v>33.1</c:v>
                </c:pt>
                <c:pt idx="189">
                  <c:v>18.899999999999999</c:v>
                </c:pt>
                <c:pt idx="190">
                  <c:v>9.26</c:v>
                </c:pt>
                <c:pt idx="191">
                  <c:v>8.7100000000000009</c:v>
                </c:pt>
                <c:pt idx="192">
                  <c:v>7.7</c:v>
                </c:pt>
                <c:pt idx="193">
                  <c:v>5.76</c:v>
                </c:pt>
                <c:pt idx="194">
                  <c:v>2.67</c:v>
                </c:pt>
                <c:pt idx="195">
                  <c:v>-8.4499999999999993</c:v>
                </c:pt>
                <c:pt idx="196">
                  <c:v>-14.2</c:v>
                </c:pt>
                <c:pt idx="197">
                  <c:v>-6.95</c:v>
                </c:pt>
                <c:pt idx="198">
                  <c:v>6.17</c:v>
                </c:pt>
                <c:pt idx="199">
                  <c:v>28.5</c:v>
                </c:pt>
                <c:pt idx="200">
                  <c:v>51.2</c:v>
                </c:pt>
                <c:pt idx="201">
                  <c:v>58.8</c:v>
                </c:pt>
                <c:pt idx="202">
                  <c:v>54.6</c:v>
                </c:pt>
                <c:pt idx="203">
                  <c:v>53.3</c:v>
                </c:pt>
                <c:pt idx="204">
                  <c:v>47.4</c:v>
                </c:pt>
                <c:pt idx="205">
                  <c:v>37</c:v>
                </c:pt>
                <c:pt idx="206">
                  <c:v>32.200000000000003</c:v>
                </c:pt>
                <c:pt idx="207">
                  <c:v>23.1</c:v>
                </c:pt>
                <c:pt idx="208">
                  <c:v>9.73</c:v>
                </c:pt>
                <c:pt idx="209">
                  <c:v>-3.24</c:v>
                </c:pt>
                <c:pt idx="210">
                  <c:v>-17.7</c:v>
                </c:pt>
                <c:pt idx="211">
                  <c:v>-15.1</c:v>
                </c:pt>
                <c:pt idx="212">
                  <c:v>-22.9</c:v>
                </c:pt>
                <c:pt idx="213">
                  <c:v>-15.4</c:v>
                </c:pt>
                <c:pt idx="214">
                  <c:v>8.42</c:v>
                </c:pt>
                <c:pt idx="215">
                  <c:v>20.6</c:v>
                </c:pt>
                <c:pt idx="216">
                  <c:v>42.1</c:v>
                </c:pt>
                <c:pt idx="217">
                  <c:v>68.7</c:v>
                </c:pt>
                <c:pt idx="218">
                  <c:v>70.7</c:v>
                </c:pt>
                <c:pt idx="219">
                  <c:v>65.400000000000006</c:v>
                </c:pt>
                <c:pt idx="220">
                  <c:v>63.5</c:v>
                </c:pt>
                <c:pt idx="221">
                  <c:v>47.7</c:v>
                </c:pt>
                <c:pt idx="222">
                  <c:v>44.6</c:v>
                </c:pt>
                <c:pt idx="223">
                  <c:v>40.700000000000003</c:v>
                </c:pt>
                <c:pt idx="224">
                  <c:v>30.3</c:v>
                </c:pt>
                <c:pt idx="225">
                  <c:v>19.2</c:v>
                </c:pt>
                <c:pt idx="226">
                  <c:v>6.45</c:v>
                </c:pt>
                <c:pt idx="227">
                  <c:v>2.2799999999999998</c:v>
                </c:pt>
                <c:pt idx="228">
                  <c:v>2.2400000000000002</c:v>
                </c:pt>
                <c:pt idx="229">
                  <c:v>3.41</c:v>
                </c:pt>
                <c:pt idx="230">
                  <c:v>3.05</c:v>
                </c:pt>
                <c:pt idx="231">
                  <c:v>4.37</c:v>
                </c:pt>
                <c:pt idx="232">
                  <c:v>-1.5</c:v>
                </c:pt>
                <c:pt idx="233">
                  <c:v>-12.1</c:v>
                </c:pt>
                <c:pt idx="234">
                  <c:v>-20.3</c:v>
                </c:pt>
                <c:pt idx="235">
                  <c:v>-23.5</c:v>
                </c:pt>
                <c:pt idx="236">
                  <c:v>-11.5</c:v>
                </c:pt>
                <c:pt idx="237">
                  <c:v>12.4</c:v>
                </c:pt>
                <c:pt idx="238">
                  <c:v>39.200000000000003</c:v>
                </c:pt>
                <c:pt idx="239">
                  <c:v>52.1</c:v>
                </c:pt>
                <c:pt idx="240">
                  <c:v>43.8</c:v>
                </c:pt>
                <c:pt idx="241">
                  <c:v>30.8</c:v>
                </c:pt>
                <c:pt idx="242">
                  <c:v>22.9</c:v>
                </c:pt>
                <c:pt idx="243">
                  <c:v>14.4</c:v>
                </c:pt>
                <c:pt idx="244">
                  <c:v>-0.55100000000000005</c:v>
                </c:pt>
                <c:pt idx="245">
                  <c:v>-19.399999999999999</c:v>
                </c:pt>
                <c:pt idx="246">
                  <c:v>-40.6</c:v>
                </c:pt>
                <c:pt idx="247">
                  <c:v>-47.6</c:v>
                </c:pt>
                <c:pt idx="248">
                  <c:v>-45.7</c:v>
                </c:pt>
                <c:pt idx="249">
                  <c:v>-30.6</c:v>
                </c:pt>
                <c:pt idx="250">
                  <c:v>-19.899999999999999</c:v>
                </c:pt>
                <c:pt idx="251">
                  <c:v>-23.2</c:v>
                </c:pt>
                <c:pt idx="252">
                  <c:v>-20.7</c:v>
                </c:pt>
                <c:pt idx="253">
                  <c:v>-16.5</c:v>
                </c:pt>
                <c:pt idx="254">
                  <c:v>-7.73</c:v>
                </c:pt>
                <c:pt idx="255">
                  <c:v>7.7</c:v>
                </c:pt>
                <c:pt idx="256">
                  <c:v>19.100000000000001</c:v>
                </c:pt>
                <c:pt idx="257">
                  <c:v>27.4</c:v>
                </c:pt>
                <c:pt idx="258">
                  <c:v>29</c:v>
                </c:pt>
                <c:pt idx="259">
                  <c:v>21.6</c:v>
                </c:pt>
                <c:pt idx="260">
                  <c:v>19.2</c:v>
                </c:pt>
                <c:pt idx="261">
                  <c:v>16.7</c:v>
                </c:pt>
                <c:pt idx="262">
                  <c:v>15</c:v>
                </c:pt>
                <c:pt idx="263">
                  <c:v>17.5</c:v>
                </c:pt>
                <c:pt idx="264">
                  <c:v>16.100000000000001</c:v>
                </c:pt>
                <c:pt idx="265">
                  <c:v>17.899999999999999</c:v>
                </c:pt>
                <c:pt idx="266">
                  <c:v>22.3</c:v>
                </c:pt>
                <c:pt idx="267">
                  <c:v>28.8</c:v>
                </c:pt>
                <c:pt idx="268">
                  <c:v>37.1</c:v>
                </c:pt>
                <c:pt idx="269">
                  <c:v>40.799999999999997</c:v>
                </c:pt>
                <c:pt idx="270">
                  <c:v>44.7</c:v>
                </c:pt>
                <c:pt idx="271">
                  <c:v>54</c:v>
                </c:pt>
                <c:pt idx="272">
                  <c:v>64.8</c:v>
                </c:pt>
                <c:pt idx="273">
                  <c:v>75.400000000000006</c:v>
                </c:pt>
                <c:pt idx="274">
                  <c:v>81.7</c:v>
                </c:pt>
                <c:pt idx="275">
                  <c:v>78.7</c:v>
                </c:pt>
                <c:pt idx="276">
                  <c:v>63.1</c:v>
                </c:pt>
                <c:pt idx="277">
                  <c:v>52.5</c:v>
                </c:pt>
                <c:pt idx="278">
                  <c:v>42.1</c:v>
                </c:pt>
                <c:pt idx="279">
                  <c:v>35</c:v>
                </c:pt>
                <c:pt idx="280">
                  <c:v>33.700000000000003</c:v>
                </c:pt>
                <c:pt idx="281">
                  <c:v>32.1</c:v>
                </c:pt>
                <c:pt idx="282">
                  <c:v>34</c:v>
                </c:pt>
                <c:pt idx="283">
                  <c:v>27.3</c:v>
                </c:pt>
                <c:pt idx="284">
                  <c:v>16.5</c:v>
                </c:pt>
                <c:pt idx="285">
                  <c:v>12.8</c:v>
                </c:pt>
                <c:pt idx="286">
                  <c:v>14.3</c:v>
                </c:pt>
                <c:pt idx="287">
                  <c:v>16.899999999999999</c:v>
                </c:pt>
                <c:pt idx="288">
                  <c:v>35.700000000000003</c:v>
                </c:pt>
                <c:pt idx="289">
                  <c:v>49.3</c:v>
                </c:pt>
                <c:pt idx="290">
                  <c:v>57.7</c:v>
                </c:pt>
                <c:pt idx="291">
                  <c:v>67</c:v>
                </c:pt>
                <c:pt idx="292">
                  <c:v>79.3</c:v>
                </c:pt>
                <c:pt idx="293">
                  <c:v>89.9</c:v>
                </c:pt>
                <c:pt idx="294">
                  <c:v>90.5</c:v>
                </c:pt>
                <c:pt idx="295">
                  <c:v>86.7</c:v>
                </c:pt>
                <c:pt idx="296">
                  <c:v>73.099999999999994</c:v>
                </c:pt>
                <c:pt idx="297">
                  <c:v>55.8</c:v>
                </c:pt>
                <c:pt idx="298">
                  <c:v>48.2</c:v>
                </c:pt>
                <c:pt idx="299">
                  <c:v>46.2</c:v>
                </c:pt>
                <c:pt idx="300">
                  <c:v>47.2</c:v>
                </c:pt>
                <c:pt idx="301">
                  <c:v>51.4</c:v>
                </c:pt>
                <c:pt idx="302">
                  <c:v>57.1</c:v>
                </c:pt>
                <c:pt idx="303">
                  <c:v>64.599999999999994</c:v>
                </c:pt>
                <c:pt idx="304">
                  <c:v>75.099999999999994</c:v>
                </c:pt>
                <c:pt idx="305">
                  <c:v>90.8</c:v>
                </c:pt>
                <c:pt idx="306">
                  <c:v>103</c:v>
                </c:pt>
                <c:pt idx="307">
                  <c:v>110</c:v>
                </c:pt>
                <c:pt idx="308">
                  <c:v>115</c:v>
                </c:pt>
                <c:pt idx="309">
                  <c:v>105</c:v>
                </c:pt>
                <c:pt idx="310">
                  <c:v>93</c:v>
                </c:pt>
                <c:pt idx="311">
                  <c:v>89.9</c:v>
                </c:pt>
                <c:pt idx="312">
                  <c:v>93.8</c:v>
                </c:pt>
                <c:pt idx="313">
                  <c:v>108</c:v>
                </c:pt>
                <c:pt idx="314">
                  <c:v>117</c:v>
                </c:pt>
                <c:pt idx="315">
                  <c:v>122</c:v>
                </c:pt>
                <c:pt idx="316">
                  <c:v>122</c:v>
                </c:pt>
                <c:pt idx="317">
                  <c:v>124</c:v>
                </c:pt>
                <c:pt idx="318">
                  <c:v>133</c:v>
                </c:pt>
                <c:pt idx="319">
                  <c:v>133</c:v>
                </c:pt>
                <c:pt idx="320">
                  <c:v>129</c:v>
                </c:pt>
                <c:pt idx="321">
                  <c:v>131</c:v>
                </c:pt>
                <c:pt idx="322">
                  <c:v>140</c:v>
                </c:pt>
                <c:pt idx="323">
                  <c:v>158</c:v>
                </c:pt>
                <c:pt idx="324">
                  <c:v>182</c:v>
                </c:pt>
                <c:pt idx="325">
                  <c:v>201</c:v>
                </c:pt>
                <c:pt idx="326">
                  <c:v>218</c:v>
                </c:pt>
                <c:pt idx="327">
                  <c:v>243</c:v>
                </c:pt>
                <c:pt idx="328">
                  <c:v>268</c:v>
                </c:pt>
                <c:pt idx="329">
                  <c:v>294</c:v>
                </c:pt>
                <c:pt idx="330">
                  <c:v>309</c:v>
                </c:pt>
                <c:pt idx="331">
                  <c:v>304</c:v>
                </c:pt>
                <c:pt idx="332">
                  <c:v>287</c:v>
                </c:pt>
                <c:pt idx="333">
                  <c:v>274</c:v>
                </c:pt>
                <c:pt idx="334">
                  <c:v>278</c:v>
                </c:pt>
                <c:pt idx="335">
                  <c:v>302</c:v>
                </c:pt>
                <c:pt idx="336">
                  <c:v>325</c:v>
                </c:pt>
                <c:pt idx="337">
                  <c:v>334</c:v>
                </c:pt>
                <c:pt idx="338">
                  <c:v>325</c:v>
                </c:pt>
                <c:pt idx="339">
                  <c:v>303</c:v>
                </c:pt>
                <c:pt idx="340">
                  <c:v>294</c:v>
                </c:pt>
                <c:pt idx="341">
                  <c:v>296</c:v>
                </c:pt>
                <c:pt idx="342">
                  <c:v>305</c:v>
                </c:pt>
                <c:pt idx="343">
                  <c:v>325</c:v>
                </c:pt>
                <c:pt idx="344">
                  <c:v>333</c:v>
                </c:pt>
                <c:pt idx="345">
                  <c:v>334</c:v>
                </c:pt>
                <c:pt idx="346">
                  <c:v>330</c:v>
                </c:pt>
                <c:pt idx="347">
                  <c:v>313</c:v>
                </c:pt>
                <c:pt idx="348">
                  <c:v>313</c:v>
                </c:pt>
                <c:pt idx="349">
                  <c:v>315</c:v>
                </c:pt>
                <c:pt idx="350">
                  <c:v>322</c:v>
                </c:pt>
                <c:pt idx="351">
                  <c:v>341</c:v>
                </c:pt>
                <c:pt idx="352">
                  <c:v>353</c:v>
                </c:pt>
                <c:pt idx="353">
                  <c:v>369</c:v>
                </c:pt>
                <c:pt idx="354">
                  <c:v>375</c:v>
                </c:pt>
                <c:pt idx="355">
                  <c:v>379</c:v>
                </c:pt>
                <c:pt idx="356">
                  <c:v>372</c:v>
                </c:pt>
                <c:pt idx="357">
                  <c:v>352</c:v>
                </c:pt>
                <c:pt idx="358">
                  <c:v>338</c:v>
                </c:pt>
                <c:pt idx="359">
                  <c:v>339</c:v>
                </c:pt>
                <c:pt idx="360">
                  <c:v>355</c:v>
                </c:pt>
                <c:pt idx="361">
                  <c:v>390</c:v>
                </c:pt>
                <c:pt idx="362">
                  <c:v>421</c:v>
                </c:pt>
                <c:pt idx="363">
                  <c:v>427</c:v>
                </c:pt>
                <c:pt idx="364">
                  <c:v>417</c:v>
                </c:pt>
                <c:pt idx="365">
                  <c:v>394</c:v>
                </c:pt>
                <c:pt idx="366">
                  <c:v>366</c:v>
                </c:pt>
                <c:pt idx="367">
                  <c:v>343</c:v>
                </c:pt>
                <c:pt idx="368">
                  <c:v>326</c:v>
                </c:pt>
                <c:pt idx="369">
                  <c:v>314</c:v>
                </c:pt>
                <c:pt idx="370">
                  <c:v>317</c:v>
                </c:pt>
                <c:pt idx="371">
                  <c:v>323</c:v>
                </c:pt>
                <c:pt idx="372">
                  <c:v>321</c:v>
                </c:pt>
                <c:pt idx="373">
                  <c:v>322</c:v>
                </c:pt>
                <c:pt idx="374">
                  <c:v>324</c:v>
                </c:pt>
                <c:pt idx="375">
                  <c:v>334</c:v>
                </c:pt>
                <c:pt idx="376">
                  <c:v>349</c:v>
                </c:pt>
                <c:pt idx="377">
                  <c:v>357</c:v>
                </c:pt>
                <c:pt idx="378">
                  <c:v>359</c:v>
                </c:pt>
                <c:pt idx="379">
                  <c:v>353</c:v>
                </c:pt>
                <c:pt idx="380">
                  <c:v>346</c:v>
                </c:pt>
                <c:pt idx="381">
                  <c:v>337</c:v>
                </c:pt>
                <c:pt idx="382">
                  <c:v>316</c:v>
                </c:pt>
                <c:pt idx="383">
                  <c:v>302</c:v>
                </c:pt>
                <c:pt idx="384">
                  <c:v>294</c:v>
                </c:pt>
                <c:pt idx="385">
                  <c:v>281</c:v>
                </c:pt>
                <c:pt idx="386">
                  <c:v>281</c:v>
                </c:pt>
                <c:pt idx="387">
                  <c:v>275</c:v>
                </c:pt>
                <c:pt idx="388">
                  <c:v>265</c:v>
                </c:pt>
                <c:pt idx="389">
                  <c:v>261</c:v>
                </c:pt>
                <c:pt idx="390">
                  <c:v>245</c:v>
                </c:pt>
                <c:pt idx="391">
                  <c:v>236</c:v>
                </c:pt>
                <c:pt idx="392">
                  <c:v>229</c:v>
                </c:pt>
                <c:pt idx="393">
                  <c:v>226</c:v>
                </c:pt>
                <c:pt idx="394">
                  <c:v>231</c:v>
                </c:pt>
                <c:pt idx="395">
                  <c:v>233</c:v>
                </c:pt>
                <c:pt idx="396">
                  <c:v>235</c:v>
                </c:pt>
                <c:pt idx="397">
                  <c:v>243</c:v>
                </c:pt>
                <c:pt idx="398">
                  <c:v>244</c:v>
                </c:pt>
                <c:pt idx="399">
                  <c:v>239</c:v>
                </c:pt>
                <c:pt idx="400">
                  <c:v>224</c:v>
                </c:pt>
                <c:pt idx="401">
                  <c:v>202</c:v>
                </c:pt>
                <c:pt idx="402">
                  <c:v>199</c:v>
                </c:pt>
                <c:pt idx="403">
                  <c:v>211</c:v>
                </c:pt>
                <c:pt idx="404">
                  <c:v>233</c:v>
                </c:pt>
                <c:pt idx="405">
                  <c:v>263</c:v>
                </c:pt>
                <c:pt idx="406">
                  <c:v>262</c:v>
                </c:pt>
                <c:pt idx="407">
                  <c:v>246</c:v>
                </c:pt>
                <c:pt idx="408">
                  <c:v>225</c:v>
                </c:pt>
                <c:pt idx="409">
                  <c:v>207</c:v>
                </c:pt>
                <c:pt idx="410">
                  <c:v>205</c:v>
                </c:pt>
                <c:pt idx="411">
                  <c:v>209</c:v>
                </c:pt>
                <c:pt idx="412">
                  <c:v>207</c:v>
                </c:pt>
                <c:pt idx="413">
                  <c:v>196</c:v>
                </c:pt>
                <c:pt idx="414">
                  <c:v>191</c:v>
                </c:pt>
                <c:pt idx="415">
                  <c:v>187</c:v>
                </c:pt>
                <c:pt idx="416">
                  <c:v>192</c:v>
                </c:pt>
                <c:pt idx="417">
                  <c:v>190</c:v>
                </c:pt>
                <c:pt idx="418">
                  <c:v>178</c:v>
                </c:pt>
                <c:pt idx="419">
                  <c:v>160</c:v>
                </c:pt>
                <c:pt idx="420">
                  <c:v>135</c:v>
                </c:pt>
                <c:pt idx="421">
                  <c:v>123</c:v>
                </c:pt>
                <c:pt idx="422">
                  <c:v>119</c:v>
                </c:pt>
                <c:pt idx="423">
                  <c:v>124</c:v>
                </c:pt>
                <c:pt idx="424">
                  <c:v>135</c:v>
                </c:pt>
                <c:pt idx="425">
                  <c:v>149</c:v>
                </c:pt>
                <c:pt idx="426">
                  <c:v>166</c:v>
                </c:pt>
                <c:pt idx="427">
                  <c:v>178</c:v>
                </c:pt>
                <c:pt idx="428">
                  <c:v>190</c:v>
                </c:pt>
                <c:pt idx="429">
                  <c:v>188</c:v>
                </c:pt>
                <c:pt idx="430">
                  <c:v>183</c:v>
                </c:pt>
                <c:pt idx="431">
                  <c:v>174</c:v>
                </c:pt>
                <c:pt idx="432">
                  <c:v>171</c:v>
                </c:pt>
                <c:pt idx="433">
                  <c:v>164</c:v>
                </c:pt>
                <c:pt idx="434">
                  <c:v>149</c:v>
                </c:pt>
                <c:pt idx="435">
                  <c:v>143</c:v>
                </c:pt>
                <c:pt idx="436">
                  <c:v>143</c:v>
                </c:pt>
                <c:pt idx="437">
                  <c:v>151</c:v>
                </c:pt>
                <c:pt idx="438">
                  <c:v>154</c:v>
                </c:pt>
                <c:pt idx="439">
                  <c:v>143</c:v>
                </c:pt>
                <c:pt idx="440">
                  <c:v>119</c:v>
                </c:pt>
                <c:pt idx="441">
                  <c:v>92.7</c:v>
                </c:pt>
                <c:pt idx="442">
                  <c:v>82.4</c:v>
                </c:pt>
                <c:pt idx="443">
                  <c:v>89</c:v>
                </c:pt>
                <c:pt idx="444">
                  <c:v>101</c:v>
                </c:pt>
                <c:pt idx="445">
                  <c:v>116</c:v>
                </c:pt>
                <c:pt idx="446">
                  <c:v>118</c:v>
                </c:pt>
                <c:pt idx="447">
                  <c:v>109</c:v>
                </c:pt>
                <c:pt idx="448">
                  <c:v>106</c:v>
                </c:pt>
                <c:pt idx="449">
                  <c:v>110</c:v>
                </c:pt>
                <c:pt idx="450">
                  <c:v>124</c:v>
                </c:pt>
                <c:pt idx="451">
                  <c:v>132</c:v>
                </c:pt>
                <c:pt idx="452">
                  <c:v>123</c:v>
                </c:pt>
                <c:pt idx="453">
                  <c:v>101</c:v>
                </c:pt>
                <c:pt idx="454">
                  <c:v>80.099999999999994</c:v>
                </c:pt>
                <c:pt idx="455">
                  <c:v>68.8</c:v>
                </c:pt>
                <c:pt idx="456">
                  <c:v>66.599999999999994</c:v>
                </c:pt>
                <c:pt idx="457">
                  <c:v>59.9</c:v>
                </c:pt>
                <c:pt idx="458">
                  <c:v>57</c:v>
                </c:pt>
                <c:pt idx="459">
                  <c:v>62.1</c:v>
                </c:pt>
                <c:pt idx="460">
                  <c:v>65.099999999999994</c:v>
                </c:pt>
                <c:pt idx="461">
                  <c:v>74.099999999999994</c:v>
                </c:pt>
                <c:pt idx="462">
                  <c:v>69</c:v>
                </c:pt>
                <c:pt idx="463">
                  <c:v>46.8</c:v>
                </c:pt>
                <c:pt idx="464">
                  <c:v>36.4</c:v>
                </c:pt>
                <c:pt idx="465">
                  <c:v>31.1</c:v>
                </c:pt>
                <c:pt idx="466">
                  <c:v>27.8</c:v>
                </c:pt>
                <c:pt idx="467">
                  <c:v>41.3</c:v>
                </c:pt>
                <c:pt idx="468">
                  <c:v>46.9</c:v>
                </c:pt>
                <c:pt idx="469">
                  <c:v>51.9</c:v>
                </c:pt>
                <c:pt idx="470">
                  <c:v>57.7</c:v>
                </c:pt>
                <c:pt idx="471">
                  <c:v>47.1</c:v>
                </c:pt>
                <c:pt idx="472">
                  <c:v>29.2</c:v>
                </c:pt>
                <c:pt idx="473">
                  <c:v>14.6</c:v>
                </c:pt>
                <c:pt idx="474">
                  <c:v>2.72</c:v>
                </c:pt>
                <c:pt idx="475">
                  <c:v>-3.2</c:v>
                </c:pt>
                <c:pt idx="476">
                  <c:v>10.199999999999999</c:v>
                </c:pt>
                <c:pt idx="477">
                  <c:v>27.5</c:v>
                </c:pt>
                <c:pt idx="478">
                  <c:v>48.1</c:v>
                </c:pt>
                <c:pt idx="479">
                  <c:v>65.8</c:v>
                </c:pt>
                <c:pt idx="480">
                  <c:v>69.2</c:v>
                </c:pt>
                <c:pt idx="481">
                  <c:v>66.400000000000006</c:v>
                </c:pt>
                <c:pt idx="482">
                  <c:v>71</c:v>
                </c:pt>
                <c:pt idx="483">
                  <c:v>77.3</c:v>
                </c:pt>
                <c:pt idx="484">
                  <c:v>81</c:v>
                </c:pt>
                <c:pt idx="485">
                  <c:v>78.099999999999994</c:v>
                </c:pt>
                <c:pt idx="486">
                  <c:v>68.099999999999994</c:v>
                </c:pt>
                <c:pt idx="487">
                  <c:v>64.2</c:v>
                </c:pt>
                <c:pt idx="488">
                  <c:v>65.599999999999994</c:v>
                </c:pt>
                <c:pt idx="489">
                  <c:v>65.2</c:v>
                </c:pt>
                <c:pt idx="490">
                  <c:v>64.3</c:v>
                </c:pt>
                <c:pt idx="491">
                  <c:v>58.5</c:v>
                </c:pt>
                <c:pt idx="492">
                  <c:v>58.2</c:v>
                </c:pt>
                <c:pt idx="493">
                  <c:v>65</c:v>
                </c:pt>
                <c:pt idx="494">
                  <c:v>74.900000000000006</c:v>
                </c:pt>
                <c:pt idx="495">
                  <c:v>88.6</c:v>
                </c:pt>
                <c:pt idx="496">
                  <c:v>97.6</c:v>
                </c:pt>
                <c:pt idx="497">
                  <c:v>101</c:v>
                </c:pt>
                <c:pt idx="498">
                  <c:v>88.8</c:v>
                </c:pt>
                <c:pt idx="499">
                  <c:v>65.599999999999994</c:v>
                </c:pt>
                <c:pt idx="500">
                  <c:v>44.1</c:v>
                </c:pt>
                <c:pt idx="501">
                  <c:v>28.5</c:v>
                </c:pt>
                <c:pt idx="502">
                  <c:v>32.700000000000003</c:v>
                </c:pt>
                <c:pt idx="503">
                  <c:v>40.5</c:v>
                </c:pt>
                <c:pt idx="504">
                  <c:v>52.1</c:v>
                </c:pt>
                <c:pt idx="505">
                  <c:v>56.1</c:v>
                </c:pt>
                <c:pt idx="506">
                  <c:v>55.1</c:v>
                </c:pt>
                <c:pt idx="507">
                  <c:v>51.5</c:v>
                </c:pt>
                <c:pt idx="508">
                  <c:v>40.5</c:v>
                </c:pt>
                <c:pt idx="509">
                  <c:v>43.2</c:v>
                </c:pt>
                <c:pt idx="510">
                  <c:v>38.200000000000003</c:v>
                </c:pt>
                <c:pt idx="511">
                  <c:v>28.3</c:v>
                </c:pt>
                <c:pt idx="512">
                  <c:v>22.5</c:v>
                </c:pt>
                <c:pt idx="513">
                  <c:v>9.67</c:v>
                </c:pt>
                <c:pt idx="514">
                  <c:v>4.33</c:v>
                </c:pt>
                <c:pt idx="515">
                  <c:v>0.83899999999999997</c:v>
                </c:pt>
                <c:pt idx="516">
                  <c:v>-0.47299999999999998</c:v>
                </c:pt>
                <c:pt idx="517">
                  <c:v>8.11</c:v>
                </c:pt>
                <c:pt idx="518">
                  <c:v>24.3</c:v>
                </c:pt>
                <c:pt idx="519">
                  <c:v>46.6</c:v>
                </c:pt>
                <c:pt idx="520">
                  <c:v>69.8</c:v>
                </c:pt>
                <c:pt idx="521">
                  <c:v>77.3</c:v>
                </c:pt>
                <c:pt idx="522">
                  <c:v>70.599999999999994</c:v>
                </c:pt>
                <c:pt idx="523">
                  <c:v>58.2</c:v>
                </c:pt>
                <c:pt idx="524">
                  <c:v>39.4</c:v>
                </c:pt>
                <c:pt idx="525">
                  <c:v>25.5</c:v>
                </c:pt>
                <c:pt idx="526">
                  <c:v>38.700000000000003</c:v>
                </c:pt>
                <c:pt idx="527">
                  <c:v>62.7</c:v>
                </c:pt>
                <c:pt idx="528">
                  <c:v>82</c:v>
                </c:pt>
                <c:pt idx="529">
                  <c:v>90.5</c:v>
                </c:pt>
                <c:pt idx="530">
                  <c:v>76.3</c:v>
                </c:pt>
                <c:pt idx="531">
                  <c:v>65.099999999999994</c:v>
                </c:pt>
                <c:pt idx="532">
                  <c:v>49.5</c:v>
                </c:pt>
                <c:pt idx="533">
                  <c:v>41.6</c:v>
                </c:pt>
                <c:pt idx="534">
                  <c:v>33.4</c:v>
                </c:pt>
                <c:pt idx="535">
                  <c:v>17.899999999999999</c:v>
                </c:pt>
                <c:pt idx="536">
                  <c:v>20.5</c:v>
                </c:pt>
                <c:pt idx="537">
                  <c:v>26.1</c:v>
                </c:pt>
                <c:pt idx="538">
                  <c:v>39.6</c:v>
                </c:pt>
                <c:pt idx="539">
                  <c:v>56.1</c:v>
                </c:pt>
                <c:pt idx="540">
                  <c:v>64</c:v>
                </c:pt>
                <c:pt idx="541">
                  <c:v>64.5</c:v>
                </c:pt>
                <c:pt idx="542">
                  <c:v>61.9</c:v>
                </c:pt>
                <c:pt idx="543">
                  <c:v>57.9</c:v>
                </c:pt>
                <c:pt idx="544">
                  <c:v>58.2</c:v>
                </c:pt>
                <c:pt idx="545">
                  <c:v>56.1</c:v>
                </c:pt>
                <c:pt idx="546">
                  <c:v>53.9</c:v>
                </c:pt>
                <c:pt idx="547">
                  <c:v>51</c:v>
                </c:pt>
                <c:pt idx="548">
                  <c:v>47.1</c:v>
                </c:pt>
                <c:pt idx="549">
                  <c:v>45.8</c:v>
                </c:pt>
                <c:pt idx="550">
                  <c:v>44.6</c:v>
                </c:pt>
                <c:pt idx="551">
                  <c:v>45.6</c:v>
                </c:pt>
                <c:pt idx="552">
                  <c:v>58.6</c:v>
                </c:pt>
                <c:pt idx="553">
                  <c:v>78.099999999999994</c:v>
                </c:pt>
                <c:pt idx="554">
                  <c:v>95.1</c:v>
                </c:pt>
                <c:pt idx="555">
                  <c:v>118</c:v>
                </c:pt>
                <c:pt idx="556">
                  <c:v>130</c:v>
                </c:pt>
                <c:pt idx="557">
                  <c:v>131</c:v>
                </c:pt>
                <c:pt idx="558">
                  <c:v>118</c:v>
                </c:pt>
                <c:pt idx="559">
                  <c:v>91.9</c:v>
                </c:pt>
                <c:pt idx="560">
                  <c:v>72.099999999999994</c:v>
                </c:pt>
                <c:pt idx="561">
                  <c:v>65.2</c:v>
                </c:pt>
                <c:pt idx="562">
                  <c:v>72.3</c:v>
                </c:pt>
                <c:pt idx="563">
                  <c:v>68.7</c:v>
                </c:pt>
                <c:pt idx="564">
                  <c:v>59.3</c:v>
                </c:pt>
                <c:pt idx="565">
                  <c:v>44.4</c:v>
                </c:pt>
                <c:pt idx="566">
                  <c:v>32.799999999999997</c:v>
                </c:pt>
                <c:pt idx="567">
                  <c:v>45.4</c:v>
                </c:pt>
                <c:pt idx="568">
                  <c:v>58.5</c:v>
                </c:pt>
                <c:pt idx="569">
                  <c:v>72.900000000000006</c:v>
                </c:pt>
                <c:pt idx="570">
                  <c:v>65.7</c:v>
                </c:pt>
                <c:pt idx="571">
                  <c:v>26.9</c:v>
                </c:pt>
                <c:pt idx="572">
                  <c:v>-15.1</c:v>
                </c:pt>
                <c:pt idx="573">
                  <c:v>-38.4</c:v>
                </c:pt>
                <c:pt idx="574">
                  <c:v>-33.700000000000003</c:v>
                </c:pt>
                <c:pt idx="575">
                  <c:v>-5.81</c:v>
                </c:pt>
                <c:pt idx="576">
                  <c:v>20.9</c:v>
                </c:pt>
                <c:pt idx="577">
                  <c:v>29.7</c:v>
                </c:pt>
                <c:pt idx="578">
                  <c:v>28.1</c:v>
                </c:pt>
                <c:pt idx="579">
                  <c:v>24.1</c:v>
                </c:pt>
                <c:pt idx="580">
                  <c:v>25.4</c:v>
                </c:pt>
                <c:pt idx="581">
                  <c:v>33.700000000000003</c:v>
                </c:pt>
                <c:pt idx="582">
                  <c:v>40.4</c:v>
                </c:pt>
                <c:pt idx="583">
                  <c:v>47.5</c:v>
                </c:pt>
                <c:pt idx="584">
                  <c:v>49.6</c:v>
                </c:pt>
                <c:pt idx="585">
                  <c:v>43.5</c:v>
                </c:pt>
                <c:pt idx="586">
                  <c:v>40.200000000000003</c:v>
                </c:pt>
                <c:pt idx="587">
                  <c:v>44.8</c:v>
                </c:pt>
                <c:pt idx="588">
                  <c:v>46.3</c:v>
                </c:pt>
                <c:pt idx="589">
                  <c:v>54.1</c:v>
                </c:pt>
                <c:pt idx="590">
                  <c:v>50.7</c:v>
                </c:pt>
                <c:pt idx="591">
                  <c:v>54.4</c:v>
                </c:pt>
                <c:pt idx="592">
                  <c:v>55.2</c:v>
                </c:pt>
                <c:pt idx="593">
                  <c:v>54.2</c:v>
                </c:pt>
                <c:pt idx="594">
                  <c:v>66.2</c:v>
                </c:pt>
                <c:pt idx="595">
                  <c:v>66.3</c:v>
                </c:pt>
                <c:pt idx="596">
                  <c:v>67.2</c:v>
                </c:pt>
                <c:pt idx="597">
                  <c:v>76.599999999999994</c:v>
                </c:pt>
                <c:pt idx="598">
                  <c:v>71.900000000000006</c:v>
                </c:pt>
                <c:pt idx="599">
                  <c:v>66.8</c:v>
                </c:pt>
                <c:pt idx="600">
                  <c:v>63.9</c:v>
                </c:pt>
                <c:pt idx="601">
                  <c:v>49.9</c:v>
                </c:pt>
                <c:pt idx="602">
                  <c:v>34.700000000000003</c:v>
                </c:pt>
                <c:pt idx="603">
                  <c:v>26.1</c:v>
                </c:pt>
                <c:pt idx="604">
                  <c:v>22.1</c:v>
                </c:pt>
                <c:pt idx="605">
                  <c:v>30.8</c:v>
                </c:pt>
                <c:pt idx="606">
                  <c:v>47.3</c:v>
                </c:pt>
                <c:pt idx="607">
                  <c:v>58.2</c:v>
                </c:pt>
                <c:pt idx="608">
                  <c:v>60.8</c:v>
                </c:pt>
                <c:pt idx="609">
                  <c:v>46.3</c:v>
                </c:pt>
                <c:pt idx="610">
                  <c:v>36.799999999999997</c:v>
                </c:pt>
                <c:pt idx="611">
                  <c:v>30.1</c:v>
                </c:pt>
                <c:pt idx="612">
                  <c:v>27.3</c:v>
                </c:pt>
                <c:pt idx="613">
                  <c:v>31.3</c:v>
                </c:pt>
                <c:pt idx="614">
                  <c:v>32.5</c:v>
                </c:pt>
                <c:pt idx="615">
                  <c:v>36.299999999999997</c:v>
                </c:pt>
                <c:pt idx="616">
                  <c:v>46.9</c:v>
                </c:pt>
                <c:pt idx="617">
                  <c:v>58</c:v>
                </c:pt>
                <c:pt idx="618">
                  <c:v>62.5</c:v>
                </c:pt>
              </c:numCache>
            </c:numRef>
          </c:val>
          <c:smooth val="0"/>
          <c:extLst>
            <c:ext xmlns:c16="http://schemas.microsoft.com/office/drawing/2014/chart" uri="{C3380CC4-5D6E-409C-BE32-E72D297353CC}">
              <c16:uniqueId val="{00000003-53FA-D742-8416-527865EC3D8C}"/>
            </c:ext>
          </c:extLst>
        </c:ser>
        <c:ser>
          <c:idx val="5"/>
          <c:order val="4"/>
          <c:tx>
            <c:strRef>
              <c:f>'F4'!$G$1</c:f>
              <c:strCache>
                <c:ptCount val="1"/>
                <c:pt idx="0">
                  <c:v>72 hours</c:v>
                </c:pt>
              </c:strCache>
            </c:strRef>
          </c:tx>
          <c:spPr>
            <a:ln w="28575" cap="rnd">
              <a:solidFill>
                <a:schemeClr val="accent1"/>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'F4'!$G$800:$G$1418</c:f>
              <c:numCache>
                <c:formatCode>General</c:formatCode>
                <c:ptCount val="619"/>
                <c:pt idx="0">
                  <c:v>-213</c:v>
                </c:pt>
                <c:pt idx="1">
                  <c:v>-210</c:v>
                </c:pt>
                <c:pt idx="2">
                  <c:v>-212</c:v>
                </c:pt>
                <c:pt idx="3">
                  <c:v>-215</c:v>
                </c:pt>
                <c:pt idx="4">
                  <c:v>-219</c:v>
                </c:pt>
                <c:pt idx="5">
                  <c:v>-222</c:v>
                </c:pt>
                <c:pt idx="6">
                  <c:v>-222</c:v>
                </c:pt>
                <c:pt idx="7">
                  <c:v>-216</c:v>
                </c:pt>
                <c:pt idx="8">
                  <c:v>-212</c:v>
                </c:pt>
                <c:pt idx="9">
                  <c:v>-215</c:v>
                </c:pt>
                <c:pt idx="10">
                  <c:v>-213</c:v>
                </c:pt>
                <c:pt idx="11">
                  <c:v>-210</c:v>
                </c:pt>
                <c:pt idx="12">
                  <c:v>-210</c:v>
                </c:pt>
                <c:pt idx="13">
                  <c:v>-202</c:v>
                </c:pt>
                <c:pt idx="14">
                  <c:v>-201</c:v>
                </c:pt>
                <c:pt idx="15">
                  <c:v>-213</c:v>
                </c:pt>
                <c:pt idx="16">
                  <c:v>-222</c:v>
                </c:pt>
                <c:pt idx="17">
                  <c:v>-223</c:v>
                </c:pt>
                <c:pt idx="18">
                  <c:v>-221</c:v>
                </c:pt>
                <c:pt idx="19">
                  <c:v>-218</c:v>
                </c:pt>
                <c:pt idx="20">
                  <c:v>-218</c:v>
                </c:pt>
                <c:pt idx="21">
                  <c:v>-222</c:v>
                </c:pt>
                <c:pt idx="22">
                  <c:v>-226</c:v>
                </c:pt>
                <c:pt idx="23">
                  <c:v>-231</c:v>
                </c:pt>
                <c:pt idx="24">
                  <c:v>-232</c:v>
                </c:pt>
                <c:pt idx="25">
                  <c:v>-233</c:v>
                </c:pt>
                <c:pt idx="26">
                  <c:v>-236</c:v>
                </c:pt>
                <c:pt idx="27">
                  <c:v>-239</c:v>
                </c:pt>
                <c:pt idx="28">
                  <c:v>-236</c:v>
                </c:pt>
                <c:pt idx="29">
                  <c:v>-226</c:v>
                </c:pt>
                <c:pt idx="30">
                  <c:v>-212</c:v>
                </c:pt>
                <c:pt idx="31">
                  <c:v>-201</c:v>
                </c:pt>
                <c:pt idx="32">
                  <c:v>-196</c:v>
                </c:pt>
                <c:pt idx="33">
                  <c:v>-191</c:v>
                </c:pt>
                <c:pt idx="34">
                  <c:v>-195</c:v>
                </c:pt>
                <c:pt idx="35">
                  <c:v>-202</c:v>
                </c:pt>
                <c:pt idx="36">
                  <c:v>-208</c:v>
                </c:pt>
                <c:pt idx="37">
                  <c:v>-214</c:v>
                </c:pt>
                <c:pt idx="38">
                  <c:v>-216</c:v>
                </c:pt>
                <c:pt idx="39">
                  <c:v>-211</c:v>
                </c:pt>
                <c:pt idx="40">
                  <c:v>-208</c:v>
                </c:pt>
                <c:pt idx="41">
                  <c:v>-205</c:v>
                </c:pt>
                <c:pt idx="42">
                  <c:v>-203</c:v>
                </c:pt>
                <c:pt idx="43">
                  <c:v>-201</c:v>
                </c:pt>
                <c:pt idx="44">
                  <c:v>-196</c:v>
                </c:pt>
                <c:pt idx="45">
                  <c:v>-192</c:v>
                </c:pt>
                <c:pt idx="46">
                  <c:v>-188</c:v>
                </c:pt>
                <c:pt idx="47">
                  <c:v>-188</c:v>
                </c:pt>
                <c:pt idx="48">
                  <c:v>-187</c:v>
                </c:pt>
                <c:pt idx="49">
                  <c:v>-181</c:v>
                </c:pt>
                <c:pt idx="50">
                  <c:v>-171</c:v>
                </c:pt>
                <c:pt idx="51">
                  <c:v>-157</c:v>
                </c:pt>
                <c:pt idx="52">
                  <c:v>-147</c:v>
                </c:pt>
                <c:pt idx="53">
                  <c:v>-143</c:v>
                </c:pt>
                <c:pt idx="54">
                  <c:v>-144</c:v>
                </c:pt>
                <c:pt idx="55">
                  <c:v>-151</c:v>
                </c:pt>
                <c:pt idx="56">
                  <c:v>-155</c:v>
                </c:pt>
                <c:pt idx="57">
                  <c:v>-161</c:v>
                </c:pt>
                <c:pt idx="58">
                  <c:v>-172</c:v>
                </c:pt>
                <c:pt idx="59">
                  <c:v>-179</c:v>
                </c:pt>
                <c:pt idx="60">
                  <c:v>-180</c:v>
                </c:pt>
                <c:pt idx="61">
                  <c:v>-178</c:v>
                </c:pt>
                <c:pt idx="62">
                  <c:v>-172</c:v>
                </c:pt>
                <c:pt idx="63">
                  <c:v>-164</c:v>
                </c:pt>
                <c:pt idx="64">
                  <c:v>-163</c:v>
                </c:pt>
                <c:pt idx="65">
                  <c:v>-165</c:v>
                </c:pt>
                <c:pt idx="66">
                  <c:v>-162</c:v>
                </c:pt>
                <c:pt idx="67">
                  <c:v>-162</c:v>
                </c:pt>
                <c:pt idx="68">
                  <c:v>-162</c:v>
                </c:pt>
                <c:pt idx="69">
                  <c:v>-158</c:v>
                </c:pt>
                <c:pt idx="70">
                  <c:v>-160</c:v>
                </c:pt>
                <c:pt idx="71">
                  <c:v>-158</c:v>
                </c:pt>
                <c:pt idx="72">
                  <c:v>-144</c:v>
                </c:pt>
                <c:pt idx="73">
                  <c:v>-130</c:v>
                </c:pt>
                <c:pt idx="74">
                  <c:v>-117</c:v>
                </c:pt>
                <c:pt idx="75">
                  <c:v>-104</c:v>
                </c:pt>
                <c:pt idx="76">
                  <c:v>-108</c:v>
                </c:pt>
                <c:pt idx="77">
                  <c:v>-121</c:v>
                </c:pt>
                <c:pt idx="78">
                  <c:v>-136</c:v>
                </c:pt>
                <c:pt idx="79">
                  <c:v>-150</c:v>
                </c:pt>
                <c:pt idx="80">
                  <c:v>-161</c:v>
                </c:pt>
                <c:pt idx="81">
                  <c:v>-168</c:v>
                </c:pt>
                <c:pt idx="82">
                  <c:v>-169</c:v>
                </c:pt>
                <c:pt idx="83">
                  <c:v>-162</c:v>
                </c:pt>
                <c:pt idx="84">
                  <c:v>-149</c:v>
                </c:pt>
                <c:pt idx="85">
                  <c:v>-134</c:v>
                </c:pt>
                <c:pt idx="86">
                  <c:v>-118</c:v>
                </c:pt>
                <c:pt idx="87">
                  <c:v>-113</c:v>
                </c:pt>
                <c:pt idx="88">
                  <c:v>-121</c:v>
                </c:pt>
                <c:pt idx="89">
                  <c:v>-130</c:v>
                </c:pt>
                <c:pt idx="90">
                  <c:v>-135</c:v>
                </c:pt>
                <c:pt idx="91">
                  <c:v>-143</c:v>
                </c:pt>
                <c:pt idx="92">
                  <c:v>-141</c:v>
                </c:pt>
                <c:pt idx="93">
                  <c:v>-130</c:v>
                </c:pt>
                <c:pt idx="94">
                  <c:v>-121</c:v>
                </c:pt>
                <c:pt idx="95">
                  <c:v>-117</c:v>
                </c:pt>
                <c:pt idx="96">
                  <c:v>-108</c:v>
                </c:pt>
                <c:pt idx="97">
                  <c:v>-106</c:v>
                </c:pt>
                <c:pt idx="98">
                  <c:v>-109</c:v>
                </c:pt>
                <c:pt idx="99">
                  <c:v>-115</c:v>
                </c:pt>
                <c:pt idx="100">
                  <c:v>-117</c:v>
                </c:pt>
                <c:pt idx="101">
                  <c:v>-125</c:v>
                </c:pt>
                <c:pt idx="102">
                  <c:v>-127</c:v>
                </c:pt>
                <c:pt idx="103">
                  <c:v>-121</c:v>
                </c:pt>
                <c:pt idx="104">
                  <c:v>-118</c:v>
                </c:pt>
                <c:pt idx="105">
                  <c:v>-110</c:v>
                </c:pt>
                <c:pt idx="106">
                  <c:v>-99.8</c:v>
                </c:pt>
                <c:pt idx="107">
                  <c:v>-99.2</c:v>
                </c:pt>
                <c:pt idx="108">
                  <c:v>-99.8</c:v>
                </c:pt>
                <c:pt idx="109">
                  <c:v>-101</c:v>
                </c:pt>
                <c:pt idx="110">
                  <c:v>-103</c:v>
                </c:pt>
                <c:pt idx="111">
                  <c:v>-103</c:v>
                </c:pt>
                <c:pt idx="112">
                  <c:v>-103</c:v>
                </c:pt>
                <c:pt idx="113">
                  <c:v>-99.4</c:v>
                </c:pt>
                <c:pt idx="114">
                  <c:v>-96.3</c:v>
                </c:pt>
                <c:pt idx="115">
                  <c:v>-96.6</c:v>
                </c:pt>
                <c:pt idx="116">
                  <c:v>-100</c:v>
                </c:pt>
                <c:pt idx="117">
                  <c:v>-109</c:v>
                </c:pt>
                <c:pt idx="118">
                  <c:v>-120</c:v>
                </c:pt>
                <c:pt idx="119">
                  <c:v>-131</c:v>
                </c:pt>
                <c:pt idx="120">
                  <c:v>-136</c:v>
                </c:pt>
                <c:pt idx="121">
                  <c:v>-132</c:v>
                </c:pt>
                <c:pt idx="122">
                  <c:v>-127</c:v>
                </c:pt>
                <c:pt idx="123">
                  <c:v>-125</c:v>
                </c:pt>
                <c:pt idx="124">
                  <c:v>-124</c:v>
                </c:pt>
                <c:pt idx="125">
                  <c:v>-129</c:v>
                </c:pt>
                <c:pt idx="126">
                  <c:v>-130</c:v>
                </c:pt>
                <c:pt idx="127">
                  <c:v>-127</c:v>
                </c:pt>
                <c:pt idx="128">
                  <c:v>-119</c:v>
                </c:pt>
                <c:pt idx="129">
                  <c:v>-108</c:v>
                </c:pt>
                <c:pt idx="130">
                  <c:v>-100</c:v>
                </c:pt>
                <c:pt idx="131">
                  <c:v>-98.4</c:v>
                </c:pt>
                <c:pt idx="132">
                  <c:v>-97.4</c:v>
                </c:pt>
                <c:pt idx="133">
                  <c:v>-96.6</c:v>
                </c:pt>
                <c:pt idx="134">
                  <c:v>-98.3</c:v>
                </c:pt>
                <c:pt idx="135">
                  <c:v>-93.8</c:v>
                </c:pt>
                <c:pt idx="136">
                  <c:v>-92.9</c:v>
                </c:pt>
                <c:pt idx="137">
                  <c:v>-97.5</c:v>
                </c:pt>
                <c:pt idx="138">
                  <c:v>-100</c:v>
                </c:pt>
                <c:pt idx="139">
                  <c:v>-108</c:v>
                </c:pt>
                <c:pt idx="140">
                  <c:v>-111</c:v>
                </c:pt>
                <c:pt idx="141">
                  <c:v>-107</c:v>
                </c:pt>
                <c:pt idx="142">
                  <c:v>-108</c:v>
                </c:pt>
                <c:pt idx="143">
                  <c:v>-102</c:v>
                </c:pt>
                <c:pt idx="144">
                  <c:v>-91.7</c:v>
                </c:pt>
                <c:pt idx="145">
                  <c:v>-88</c:v>
                </c:pt>
                <c:pt idx="146">
                  <c:v>-82</c:v>
                </c:pt>
                <c:pt idx="147">
                  <c:v>-78.400000000000006</c:v>
                </c:pt>
                <c:pt idx="148">
                  <c:v>-85.8</c:v>
                </c:pt>
                <c:pt idx="149">
                  <c:v>-92.4</c:v>
                </c:pt>
                <c:pt idx="150">
                  <c:v>-98</c:v>
                </c:pt>
                <c:pt idx="151">
                  <c:v>-106</c:v>
                </c:pt>
                <c:pt idx="152">
                  <c:v>-105</c:v>
                </c:pt>
                <c:pt idx="153">
                  <c:v>-105</c:v>
                </c:pt>
                <c:pt idx="154">
                  <c:v>-104</c:v>
                </c:pt>
                <c:pt idx="155">
                  <c:v>-103</c:v>
                </c:pt>
                <c:pt idx="156">
                  <c:v>-105</c:v>
                </c:pt>
                <c:pt idx="157">
                  <c:v>-105</c:v>
                </c:pt>
                <c:pt idx="158">
                  <c:v>-108</c:v>
                </c:pt>
                <c:pt idx="159">
                  <c:v>-117</c:v>
                </c:pt>
                <c:pt idx="160">
                  <c:v>-124</c:v>
                </c:pt>
                <c:pt idx="161">
                  <c:v>-131</c:v>
                </c:pt>
                <c:pt idx="162">
                  <c:v>-138</c:v>
                </c:pt>
                <c:pt idx="163">
                  <c:v>-140</c:v>
                </c:pt>
                <c:pt idx="164">
                  <c:v>-137</c:v>
                </c:pt>
                <c:pt idx="165">
                  <c:v>-136</c:v>
                </c:pt>
                <c:pt idx="166">
                  <c:v>-128</c:v>
                </c:pt>
                <c:pt idx="167">
                  <c:v>-115</c:v>
                </c:pt>
                <c:pt idx="168">
                  <c:v>-106</c:v>
                </c:pt>
                <c:pt idx="169">
                  <c:v>-97.3</c:v>
                </c:pt>
                <c:pt idx="170">
                  <c:v>-97.6</c:v>
                </c:pt>
                <c:pt idx="171">
                  <c:v>-103</c:v>
                </c:pt>
                <c:pt idx="172">
                  <c:v>-107</c:v>
                </c:pt>
                <c:pt idx="173">
                  <c:v>-115</c:v>
                </c:pt>
                <c:pt idx="174">
                  <c:v>-118</c:v>
                </c:pt>
                <c:pt idx="175">
                  <c:v>-117</c:v>
                </c:pt>
                <c:pt idx="176">
                  <c:v>-113</c:v>
                </c:pt>
                <c:pt idx="177">
                  <c:v>-109</c:v>
                </c:pt>
                <c:pt idx="178">
                  <c:v>-105</c:v>
                </c:pt>
                <c:pt idx="179">
                  <c:v>-107</c:v>
                </c:pt>
                <c:pt idx="180">
                  <c:v>-111</c:v>
                </c:pt>
                <c:pt idx="181">
                  <c:v>-110</c:v>
                </c:pt>
                <c:pt idx="182">
                  <c:v>-104</c:v>
                </c:pt>
                <c:pt idx="183">
                  <c:v>-96.6</c:v>
                </c:pt>
                <c:pt idx="184">
                  <c:v>-86.5</c:v>
                </c:pt>
                <c:pt idx="185">
                  <c:v>-85.8</c:v>
                </c:pt>
                <c:pt idx="186">
                  <c:v>-90.4</c:v>
                </c:pt>
                <c:pt idx="187">
                  <c:v>-97.6</c:v>
                </c:pt>
                <c:pt idx="188">
                  <c:v>-105</c:v>
                </c:pt>
                <c:pt idx="189">
                  <c:v>-105</c:v>
                </c:pt>
                <c:pt idx="190">
                  <c:v>-107</c:v>
                </c:pt>
                <c:pt idx="191">
                  <c:v>-111</c:v>
                </c:pt>
                <c:pt idx="192">
                  <c:v>-117</c:v>
                </c:pt>
                <c:pt idx="193">
                  <c:v>-125</c:v>
                </c:pt>
                <c:pt idx="194">
                  <c:v>-126</c:v>
                </c:pt>
                <c:pt idx="195">
                  <c:v>-125</c:v>
                </c:pt>
                <c:pt idx="196">
                  <c:v>-122</c:v>
                </c:pt>
                <c:pt idx="197">
                  <c:v>-121</c:v>
                </c:pt>
                <c:pt idx="198">
                  <c:v>-120</c:v>
                </c:pt>
                <c:pt idx="199">
                  <c:v>-120</c:v>
                </c:pt>
                <c:pt idx="200">
                  <c:v>-115</c:v>
                </c:pt>
                <c:pt idx="201">
                  <c:v>-117</c:v>
                </c:pt>
                <c:pt idx="202">
                  <c:v>-117</c:v>
                </c:pt>
                <c:pt idx="203">
                  <c:v>-115</c:v>
                </c:pt>
                <c:pt idx="204">
                  <c:v>-119</c:v>
                </c:pt>
                <c:pt idx="205">
                  <c:v>-117</c:v>
                </c:pt>
                <c:pt idx="206">
                  <c:v>-115</c:v>
                </c:pt>
                <c:pt idx="207">
                  <c:v>-117</c:v>
                </c:pt>
                <c:pt idx="208">
                  <c:v>-118</c:v>
                </c:pt>
                <c:pt idx="209">
                  <c:v>-114</c:v>
                </c:pt>
                <c:pt idx="210">
                  <c:v>-115</c:v>
                </c:pt>
                <c:pt idx="211">
                  <c:v>-117</c:v>
                </c:pt>
                <c:pt idx="212">
                  <c:v>-113</c:v>
                </c:pt>
                <c:pt idx="213">
                  <c:v>-114</c:v>
                </c:pt>
                <c:pt idx="214">
                  <c:v>-115</c:v>
                </c:pt>
                <c:pt idx="215">
                  <c:v>-115</c:v>
                </c:pt>
                <c:pt idx="216">
                  <c:v>-119</c:v>
                </c:pt>
                <c:pt idx="217">
                  <c:v>-117</c:v>
                </c:pt>
                <c:pt idx="218">
                  <c:v>-113</c:v>
                </c:pt>
                <c:pt idx="219">
                  <c:v>-104</c:v>
                </c:pt>
                <c:pt idx="220">
                  <c:v>-95.9</c:v>
                </c:pt>
                <c:pt idx="221">
                  <c:v>-92.6</c:v>
                </c:pt>
                <c:pt idx="222">
                  <c:v>-94.8</c:v>
                </c:pt>
                <c:pt idx="223">
                  <c:v>-105</c:v>
                </c:pt>
                <c:pt idx="224">
                  <c:v>-117</c:v>
                </c:pt>
                <c:pt idx="225">
                  <c:v>-129</c:v>
                </c:pt>
                <c:pt idx="226">
                  <c:v>-137</c:v>
                </c:pt>
                <c:pt idx="227">
                  <c:v>-137</c:v>
                </c:pt>
                <c:pt idx="228">
                  <c:v>-135</c:v>
                </c:pt>
                <c:pt idx="229">
                  <c:v>-126</c:v>
                </c:pt>
                <c:pt idx="230">
                  <c:v>-114</c:v>
                </c:pt>
                <c:pt idx="231">
                  <c:v>-106</c:v>
                </c:pt>
                <c:pt idx="232">
                  <c:v>-105</c:v>
                </c:pt>
                <c:pt idx="233">
                  <c:v>-107</c:v>
                </c:pt>
                <c:pt idx="234">
                  <c:v>-120</c:v>
                </c:pt>
                <c:pt idx="235">
                  <c:v>-134</c:v>
                </c:pt>
                <c:pt idx="236">
                  <c:v>-140</c:v>
                </c:pt>
                <c:pt idx="237">
                  <c:v>-144</c:v>
                </c:pt>
                <c:pt idx="238">
                  <c:v>-143</c:v>
                </c:pt>
                <c:pt idx="239">
                  <c:v>-132</c:v>
                </c:pt>
                <c:pt idx="240">
                  <c:v>-135</c:v>
                </c:pt>
                <c:pt idx="241">
                  <c:v>-141</c:v>
                </c:pt>
                <c:pt idx="242">
                  <c:v>-144</c:v>
                </c:pt>
                <c:pt idx="243">
                  <c:v>-148</c:v>
                </c:pt>
                <c:pt idx="244">
                  <c:v>-148</c:v>
                </c:pt>
                <c:pt idx="245">
                  <c:v>-141</c:v>
                </c:pt>
                <c:pt idx="246">
                  <c:v>-139</c:v>
                </c:pt>
                <c:pt idx="247">
                  <c:v>-140</c:v>
                </c:pt>
                <c:pt idx="248">
                  <c:v>-138</c:v>
                </c:pt>
                <c:pt idx="249">
                  <c:v>-137</c:v>
                </c:pt>
                <c:pt idx="250">
                  <c:v>-137</c:v>
                </c:pt>
                <c:pt idx="251">
                  <c:v>-151</c:v>
                </c:pt>
                <c:pt idx="252">
                  <c:v>-165</c:v>
                </c:pt>
                <c:pt idx="253">
                  <c:v>-176</c:v>
                </c:pt>
                <c:pt idx="254">
                  <c:v>-185</c:v>
                </c:pt>
                <c:pt idx="255">
                  <c:v>-183</c:v>
                </c:pt>
                <c:pt idx="256">
                  <c:v>-176</c:v>
                </c:pt>
                <c:pt idx="257">
                  <c:v>-170</c:v>
                </c:pt>
                <c:pt idx="258">
                  <c:v>-165</c:v>
                </c:pt>
                <c:pt idx="259">
                  <c:v>-165</c:v>
                </c:pt>
                <c:pt idx="260">
                  <c:v>-168</c:v>
                </c:pt>
                <c:pt idx="261">
                  <c:v>-179</c:v>
                </c:pt>
                <c:pt idx="262">
                  <c:v>-184</c:v>
                </c:pt>
                <c:pt idx="263">
                  <c:v>-183</c:v>
                </c:pt>
                <c:pt idx="264">
                  <c:v>-176</c:v>
                </c:pt>
                <c:pt idx="265">
                  <c:v>-168</c:v>
                </c:pt>
                <c:pt idx="266">
                  <c:v>-168</c:v>
                </c:pt>
                <c:pt idx="267">
                  <c:v>-171</c:v>
                </c:pt>
                <c:pt idx="268">
                  <c:v>-168</c:v>
                </c:pt>
                <c:pt idx="269">
                  <c:v>-168</c:v>
                </c:pt>
                <c:pt idx="270">
                  <c:v>-168</c:v>
                </c:pt>
                <c:pt idx="271">
                  <c:v>-164</c:v>
                </c:pt>
                <c:pt idx="272">
                  <c:v>-163</c:v>
                </c:pt>
                <c:pt idx="273">
                  <c:v>-167</c:v>
                </c:pt>
                <c:pt idx="274">
                  <c:v>-170</c:v>
                </c:pt>
                <c:pt idx="275">
                  <c:v>-173</c:v>
                </c:pt>
                <c:pt idx="276">
                  <c:v>-177</c:v>
                </c:pt>
                <c:pt idx="277">
                  <c:v>-179</c:v>
                </c:pt>
                <c:pt idx="278">
                  <c:v>-181</c:v>
                </c:pt>
                <c:pt idx="279">
                  <c:v>-186</c:v>
                </c:pt>
                <c:pt idx="280">
                  <c:v>-196</c:v>
                </c:pt>
                <c:pt idx="281">
                  <c:v>-201</c:v>
                </c:pt>
                <c:pt idx="282">
                  <c:v>-198</c:v>
                </c:pt>
                <c:pt idx="283">
                  <c:v>-189</c:v>
                </c:pt>
                <c:pt idx="284">
                  <c:v>-176</c:v>
                </c:pt>
                <c:pt idx="285">
                  <c:v>-165</c:v>
                </c:pt>
                <c:pt idx="286">
                  <c:v>-161</c:v>
                </c:pt>
                <c:pt idx="287">
                  <c:v>-159</c:v>
                </c:pt>
                <c:pt idx="288">
                  <c:v>-162</c:v>
                </c:pt>
                <c:pt idx="289">
                  <c:v>-170</c:v>
                </c:pt>
                <c:pt idx="290">
                  <c:v>-181</c:v>
                </c:pt>
                <c:pt idx="291">
                  <c:v>-189</c:v>
                </c:pt>
                <c:pt idx="292">
                  <c:v>-188</c:v>
                </c:pt>
                <c:pt idx="293">
                  <c:v>-181</c:v>
                </c:pt>
                <c:pt idx="294">
                  <c:v>-170</c:v>
                </c:pt>
                <c:pt idx="295">
                  <c:v>-163</c:v>
                </c:pt>
                <c:pt idx="296">
                  <c:v>-164</c:v>
                </c:pt>
                <c:pt idx="297">
                  <c:v>-165</c:v>
                </c:pt>
                <c:pt idx="298">
                  <c:v>-159</c:v>
                </c:pt>
                <c:pt idx="299">
                  <c:v>-150</c:v>
                </c:pt>
                <c:pt idx="300">
                  <c:v>-146</c:v>
                </c:pt>
                <c:pt idx="301">
                  <c:v>-149</c:v>
                </c:pt>
                <c:pt idx="302">
                  <c:v>-160</c:v>
                </c:pt>
                <c:pt idx="303">
                  <c:v>-166</c:v>
                </c:pt>
                <c:pt idx="304">
                  <c:v>-167</c:v>
                </c:pt>
                <c:pt idx="305">
                  <c:v>-159</c:v>
                </c:pt>
                <c:pt idx="306">
                  <c:v>-145</c:v>
                </c:pt>
                <c:pt idx="307">
                  <c:v>-135</c:v>
                </c:pt>
                <c:pt idx="308">
                  <c:v>-124</c:v>
                </c:pt>
                <c:pt idx="309">
                  <c:v>-111</c:v>
                </c:pt>
                <c:pt idx="310">
                  <c:v>-97.7</c:v>
                </c:pt>
                <c:pt idx="311">
                  <c:v>-87.4</c:v>
                </c:pt>
                <c:pt idx="312">
                  <c:v>-80.400000000000006</c:v>
                </c:pt>
                <c:pt idx="313">
                  <c:v>-77.5</c:v>
                </c:pt>
                <c:pt idx="314">
                  <c:v>-80.900000000000006</c:v>
                </c:pt>
                <c:pt idx="315">
                  <c:v>-81.2</c:v>
                </c:pt>
                <c:pt idx="316">
                  <c:v>-81.900000000000006</c:v>
                </c:pt>
                <c:pt idx="317">
                  <c:v>-88.4</c:v>
                </c:pt>
                <c:pt idx="318">
                  <c:v>-92.3</c:v>
                </c:pt>
                <c:pt idx="319">
                  <c:v>-88.3</c:v>
                </c:pt>
                <c:pt idx="320">
                  <c:v>-78.3</c:v>
                </c:pt>
                <c:pt idx="321">
                  <c:v>-52.6</c:v>
                </c:pt>
                <c:pt idx="322">
                  <c:v>-25.5</c:v>
                </c:pt>
                <c:pt idx="323">
                  <c:v>-13.7</c:v>
                </c:pt>
                <c:pt idx="324">
                  <c:v>-0.19400000000000001</c:v>
                </c:pt>
                <c:pt idx="325">
                  <c:v>4.58</c:v>
                </c:pt>
                <c:pt idx="326">
                  <c:v>7.73</c:v>
                </c:pt>
                <c:pt idx="327">
                  <c:v>18.100000000000001</c:v>
                </c:pt>
                <c:pt idx="328">
                  <c:v>19.899999999999999</c:v>
                </c:pt>
                <c:pt idx="329">
                  <c:v>24.4</c:v>
                </c:pt>
                <c:pt idx="330">
                  <c:v>29.8</c:v>
                </c:pt>
                <c:pt idx="331">
                  <c:v>37.9</c:v>
                </c:pt>
                <c:pt idx="332">
                  <c:v>57.6</c:v>
                </c:pt>
                <c:pt idx="333">
                  <c:v>74.099999999999994</c:v>
                </c:pt>
                <c:pt idx="334">
                  <c:v>83.2</c:v>
                </c:pt>
                <c:pt idx="335">
                  <c:v>87.6</c:v>
                </c:pt>
                <c:pt idx="336">
                  <c:v>88.5</c:v>
                </c:pt>
                <c:pt idx="337">
                  <c:v>87.2</c:v>
                </c:pt>
                <c:pt idx="338">
                  <c:v>97.4</c:v>
                </c:pt>
                <c:pt idx="339">
                  <c:v>113</c:v>
                </c:pt>
                <c:pt idx="340">
                  <c:v>120</c:v>
                </c:pt>
                <c:pt idx="341">
                  <c:v>126</c:v>
                </c:pt>
                <c:pt idx="342">
                  <c:v>129</c:v>
                </c:pt>
                <c:pt idx="343">
                  <c:v>129</c:v>
                </c:pt>
                <c:pt idx="344">
                  <c:v>139</c:v>
                </c:pt>
                <c:pt idx="345">
                  <c:v>154</c:v>
                </c:pt>
                <c:pt idx="346">
                  <c:v>165</c:v>
                </c:pt>
                <c:pt idx="347">
                  <c:v>171</c:v>
                </c:pt>
                <c:pt idx="348">
                  <c:v>173</c:v>
                </c:pt>
                <c:pt idx="349">
                  <c:v>178</c:v>
                </c:pt>
                <c:pt idx="350">
                  <c:v>187</c:v>
                </c:pt>
                <c:pt idx="351">
                  <c:v>199</c:v>
                </c:pt>
                <c:pt idx="352">
                  <c:v>220</c:v>
                </c:pt>
                <c:pt idx="353">
                  <c:v>232</c:v>
                </c:pt>
                <c:pt idx="354">
                  <c:v>243</c:v>
                </c:pt>
                <c:pt idx="355">
                  <c:v>247</c:v>
                </c:pt>
                <c:pt idx="356">
                  <c:v>244</c:v>
                </c:pt>
                <c:pt idx="357">
                  <c:v>240</c:v>
                </c:pt>
                <c:pt idx="358">
                  <c:v>234</c:v>
                </c:pt>
                <c:pt idx="359">
                  <c:v>228</c:v>
                </c:pt>
                <c:pt idx="360">
                  <c:v>224</c:v>
                </c:pt>
                <c:pt idx="361">
                  <c:v>227</c:v>
                </c:pt>
                <c:pt idx="362">
                  <c:v>235</c:v>
                </c:pt>
                <c:pt idx="363">
                  <c:v>248</c:v>
                </c:pt>
                <c:pt idx="364">
                  <c:v>255</c:v>
                </c:pt>
                <c:pt idx="365">
                  <c:v>247</c:v>
                </c:pt>
                <c:pt idx="366">
                  <c:v>229</c:v>
                </c:pt>
                <c:pt idx="367">
                  <c:v>212</c:v>
                </c:pt>
                <c:pt idx="368">
                  <c:v>200</c:v>
                </c:pt>
                <c:pt idx="369">
                  <c:v>200</c:v>
                </c:pt>
                <c:pt idx="370">
                  <c:v>208</c:v>
                </c:pt>
                <c:pt idx="371">
                  <c:v>216</c:v>
                </c:pt>
                <c:pt idx="372">
                  <c:v>228</c:v>
                </c:pt>
                <c:pt idx="373">
                  <c:v>231</c:v>
                </c:pt>
                <c:pt idx="374">
                  <c:v>231</c:v>
                </c:pt>
                <c:pt idx="375">
                  <c:v>236</c:v>
                </c:pt>
                <c:pt idx="376">
                  <c:v>239</c:v>
                </c:pt>
                <c:pt idx="377">
                  <c:v>245</c:v>
                </c:pt>
                <c:pt idx="378">
                  <c:v>256</c:v>
                </c:pt>
                <c:pt idx="379">
                  <c:v>257</c:v>
                </c:pt>
                <c:pt idx="380">
                  <c:v>255</c:v>
                </c:pt>
                <c:pt idx="381">
                  <c:v>254</c:v>
                </c:pt>
                <c:pt idx="382">
                  <c:v>250</c:v>
                </c:pt>
                <c:pt idx="383">
                  <c:v>248</c:v>
                </c:pt>
                <c:pt idx="384">
                  <c:v>240</c:v>
                </c:pt>
                <c:pt idx="385">
                  <c:v>230</c:v>
                </c:pt>
                <c:pt idx="386">
                  <c:v>226</c:v>
                </c:pt>
                <c:pt idx="387">
                  <c:v>219</c:v>
                </c:pt>
                <c:pt idx="388">
                  <c:v>216</c:v>
                </c:pt>
                <c:pt idx="389">
                  <c:v>215</c:v>
                </c:pt>
                <c:pt idx="390">
                  <c:v>210</c:v>
                </c:pt>
                <c:pt idx="391">
                  <c:v>202</c:v>
                </c:pt>
                <c:pt idx="392">
                  <c:v>190</c:v>
                </c:pt>
                <c:pt idx="393">
                  <c:v>178</c:v>
                </c:pt>
                <c:pt idx="394">
                  <c:v>174</c:v>
                </c:pt>
                <c:pt idx="395">
                  <c:v>181</c:v>
                </c:pt>
                <c:pt idx="396">
                  <c:v>200</c:v>
                </c:pt>
                <c:pt idx="397">
                  <c:v>213</c:v>
                </c:pt>
                <c:pt idx="398">
                  <c:v>217</c:v>
                </c:pt>
                <c:pt idx="399">
                  <c:v>220</c:v>
                </c:pt>
                <c:pt idx="400">
                  <c:v>215</c:v>
                </c:pt>
                <c:pt idx="401">
                  <c:v>202</c:v>
                </c:pt>
                <c:pt idx="402">
                  <c:v>186</c:v>
                </c:pt>
                <c:pt idx="403">
                  <c:v>167</c:v>
                </c:pt>
                <c:pt idx="404">
                  <c:v>146</c:v>
                </c:pt>
                <c:pt idx="405">
                  <c:v>127</c:v>
                </c:pt>
                <c:pt idx="406">
                  <c:v>116</c:v>
                </c:pt>
                <c:pt idx="407">
                  <c:v>112</c:v>
                </c:pt>
                <c:pt idx="408">
                  <c:v>111</c:v>
                </c:pt>
                <c:pt idx="409">
                  <c:v>126</c:v>
                </c:pt>
                <c:pt idx="410">
                  <c:v>140</c:v>
                </c:pt>
                <c:pt idx="411">
                  <c:v>146</c:v>
                </c:pt>
                <c:pt idx="412">
                  <c:v>152</c:v>
                </c:pt>
                <c:pt idx="413">
                  <c:v>149</c:v>
                </c:pt>
                <c:pt idx="414">
                  <c:v>143</c:v>
                </c:pt>
                <c:pt idx="415">
                  <c:v>141</c:v>
                </c:pt>
                <c:pt idx="416">
                  <c:v>138</c:v>
                </c:pt>
                <c:pt idx="417">
                  <c:v>146</c:v>
                </c:pt>
                <c:pt idx="418">
                  <c:v>154</c:v>
                </c:pt>
                <c:pt idx="419">
                  <c:v>158</c:v>
                </c:pt>
                <c:pt idx="420">
                  <c:v>158</c:v>
                </c:pt>
                <c:pt idx="421">
                  <c:v>148</c:v>
                </c:pt>
                <c:pt idx="422">
                  <c:v>138</c:v>
                </c:pt>
                <c:pt idx="423">
                  <c:v>129</c:v>
                </c:pt>
                <c:pt idx="424">
                  <c:v>127</c:v>
                </c:pt>
                <c:pt idx="425">
                  <c:v>130</c:v>
                </c:pt>
                <c:pt idx="426">
                  <c:v>133</c:v>
                </c:pt>
                <c:pt idx="427">
                  <c:v>137</c:v>
                </c:pt>
                <c:pt idx="428">
                  <c:v>133</c:v>
                </c:pt>
                <c:pt idx="429">
                  <c:v>129</c:v>
                </c:pt>
                <c:pt idx="430">
                  <c:v>127</c:v>
                </c:pt>
                <c:pt idx="431">
                  <c:v>121</c:v>
                </c:pt>
                <c:pt idx="432">
                  <c:v>115</c:v>
                </c:pt>
                <c:pt idx="433">
                  <c:v>107</c:v>
                </c:pt>
                <c:pt idx="434">
                  <c:v>99.7</c:v>
                </c:pt>
                <c:pt idx="435">
                  <c:v>96.9</c:v>
                </c:pt>
                <c:pt idx="436">
                  <c:v>93.6</c:v>
                </c:pt>
                <c:pt idx="437">
                  <c:v>85.2</c:v>
                </c:pt>
                <c:pt idx="438">
                  <c:v>76.400000000000006</c:v>
                </c:pt>
                <c:pt idx="439">
                  <c:v>59.1</c:v>
                </c:pt>
                <c:pt idx="440">
                  <c:v>40.299999999999997</c:v>
                </c:pt>
                <c:pt idx="441">
                  <c:v>32.700000000000003</c:v>
                </c:pt>
                <c:pt idx="442">
                  <c:v>29.2</c:v>
                </c:pt>
                <c:pt idx="443">
                  <c:v>41.4</c:v>
                </c:pt>
                <c:pt idx="444">
                  <c:v>59.7</c:v>
                </c:pt>
                <c:pt idx="445">
                  <c:v>70.7</c:v>
                </c:pt>
                <c:pt idx="446">
                  <c:v>77.599999999999994</c:v>
                </c:pt>
                <c:pt idx="447">
                  <c:v>77.7</c:v>
                </c:pt>
                <c:pt idx="448">
                  <c:v>72.7</c:v>
                </c:pt>
                <c:pt idx="449">
                  <c:v>72.8</c:v>
                </c:pt>
                <c:pt idx="450">
                  <c:v>70.099999999999994</c:v>
                </c:pt>
                <c:pt idx="451">
                  <c:v>68.5</c:v>
                </c:pt>
                <c:pt idx="452">
                  <c:v>79.900000000000006</c:v>
                </c:pt>
                <c:pt idx="453">
                  <c:v>84.1</c:v>
                </c:pt>
                <c:pt idx="454">
                  <c:v>90.9</c:v>
                </c:pt>
                <c:pt idx="455">
                  <c:v>94</c:v>
                </c:pt>
                <c:pt idx="456">
                  <c:v>88.7</c:v>
                </c:pt>
                <c:pt idx="457">
                  <c:v>88.3</c:v>
                </c:pt>
                <c:pt idx="458">
                  <c:v>81.900000000000006</c:v>
                </c:pt>
                <c:pt idx="459">
                  <c:v>71</c:v>
                </c:pt>
                <c:pt idx="460">
                  <c:v>60.6</c:v>
                </c:pt>
                <c:pt idx="461">
                  <c:v>54.5</c:v>
                </c:pt>
                <c:pt idx="462">
                  <c:v>57.1</c:v>
                </c:pt>
                <c:pt idx="463">
                  <c:v>62.6</c:v>
                </c:pt>
                <c:pt idx="464">
                  <c:v>65.900000000000006</c:v>
                </c:pt>
                <c:pt idx="465">
                  <c:v>59.6</c:v>
                </c:pt>
                <c:pt idx="466">
                  <c:v>44.2</c:v>
                </c:pt>
                <c:pt idx="467">
                  <c:v>32.700000000000003</c:v>
                </c:pt>
                <c:pt idx="468">
                  <c:v>32.6</c:v>
                </c:pt>
                <c:pt idx="469">
                  <c:v>39</c:v>
                </c:pt>
                <c:pt idx="470">
                  <c:v>52.7</c:v>
                </c:pt>
                <c:pt idx="471">
                  <c:v>70.900000000000006</c:v>
                </c:pt>
                <c:pt idx="472">
                  <c:v>73.400000000000006</c:v>
                </c:pt>
                <c:pt idx="473">
                  <c:v>68.599999999999994</c:v>
                </c:pt>
                <c:pt idx="474">
                  <c:v>64</c:v>
                </c:pt>
                <c:pt idx="475">
                  <c:v>50.5</c:v>
                </c:pt>
                <c:pt idx="476">
                  <c:v>45.1</c:v>
                </c:pt>
                <c:pt idx="477">
                  <c:v>46.5</c:v>
                </c:pt>
                <c:pt idx="478">
                  <c:v>44</c:v>
                </c:pt>
                <c:pt idx="479">
                  <c:v>45.4</c:v>
                </c:pt>
                <c:pt idx="480">
                  <c:v>51.4</c:v>
                </c:pt>
                <c:pt idx="481">
                  <c:v>52.7</c:v>
                </c:pt>
                <c:pt idx="482">
                  <c:v>53.2</c:v>
                </c:pt>
                <c:pt idx="483">
                  <c:v>51</c:v>
                </c:pt>
                <c:pt idx="484">
                  <c:v>41.7</c:v>
                </c:pt>
                <c:pt idx="485">
                  <c:v>37.700000000000003</c:v>
                </c:pt>
                <c:pt idx="486">
                  <c:v>47.4</c:v>
                </c:pt>
                <c:pt idx="487">
                  <c:v>55.8</c:v>
                </c:pt>
                <c:pt idx="488">
                  <c:v>60.2</c:v>
                </c:pt>
                <c:pt idx="489">
                  <c:v>66.7</c:v>
                </c:pt>
                <c:pt idx="490">
                  <c:v>64.2</c:v>
                </c:pt>
                <c:pt idx="491">
                  <c:v>58.8</c:v>
                </c:pt>
                <c:pt idx="492">
                  <c:v>54</c:v>
                </c:pt>
                <c:pt idx="493">
                  <c:v>44.9</c:v>
                </c:pt>
                <c:pt idx="494">
                  <c:v>37.4</c:v>
                </c:pt>
                <c:pt idx="495">
                  <c:v>40.1</c:v>
                </c:pt>
                <c:pt idx="496">
                  <c:v>46.8</c:v>
                </c:pt>
                <c:pt idx="497">
                  <c:v>49.9</c:v>
                </c:pt>
                <c:pt idx="498">
                  <c:v>44.3</c:v>
                </c:pt>
                <c:pt idx="499">
                  <c:v>34.5</c:v>
                </c:pt>
                <c:pt idx="500">
                  <c:v>27.5</c:v>
                </c:pt>
                <c:pt idx="501">
                  <c:v>29.8</c:v>
                </c:pt>
                <c:pt idx="502">
                  <c:v>41.6</c:v>
                </c:pt>
                <c:pt idx="503">
                  <c:v>47.8</c:v>
                </c:pt>
                <c:pt idx="504">
                  <c:v>50.1</c:v>
                </c:pt>
                <c:pt idx="505">
                  <c:v>43.7</c:v>
                </c:pt>
                <c:pt idx="506">
                  <c:v>32.700000000000003</c:v>
                </c:pt>
                <c:pt idx="507">
                  <c:v>28.4</c:v>
                </c:pt>
                <c:pt idx="508">
                  <c:v>22.2</c:v>
                </c:pt>
                <c:pt idx="509">
                  <c:v>21.6</c:v>
                </c:pt>
                <c:pt idx="510">
                  <c:v>25.1</c:v>
                </c:pt>
                <c:pt idx="511">
                  <c:v>24.8</c:v>
                </c:pt>
                <c:pt idx="512">
                  <c:v>23.5</c:v>
                </c:pt>
                <c:pt idx="513">
                  <c:v>16.8</c:v>
                </c:pt>
                <c:pt idx="514">
                  <c:v>14.3</c:v>
                </c:pt>
                <c:pt idx="515">
                  <c:v>21.7</c:v>
                </c:pt>
                <c:pt idx="516">
                  <c:v>30.5</c:v>
                </c:pt>
                <c:pt idx="517">
                  <c:v>37.5</c:v>
                </c:pt>
                <c:pt idx="518">
                  <c:v>34.299999999999997</c:v>
                </c:pt>
                <c:pt idx="519">
                  <c:v>21.8</c:v>
                </c:pt>
                <c:pt idx="520">
                  <c:v>9.16</c:v>
                </c:pt>
                <c:pt idx="521">
                  <c:v>4.18</c:v>
                </c:pt>
                <c:pt idx="522">
                  <c:v>10.1</c:v>
                </c:pt>
                <c:pt idx="523">
                  <c:v>19.3</c:v>
                </c:pt>
                <c:pt idx="524">
                  <c:v>37.200000000000003</c:v>
                </c:pt>
                <c:pt idx="525">
                  <c:v>45.5</c:v>
                </c:pt>
                <c:pt idx="526">
                  <c:v>37.1</c:v>
                </c:pt>
                <c:pt idx="527">
                  <c:v>27.2</c:v>
                </c:pt>
                <c:pt idx="528">
                  <c:v>13.9</c:v>
                </c:pt>
                <c:pt idx="529">
                  <c:v>12.2</c:v>
                </c:pt>
                <c:pt idx="530">
                  <c:v>17.100000000000001</c:v>
                </c:pt>
                <c:pt idx="531">
                  <c:v>15.8</c:v>
                </c:pt>
                <c:pt idx="532">
                  <c:v>18.7</c:v>
                </c:pt>
                <c:pt idx="533">
                  <c:v>19.2</c:v>
                </c:pt>
                <c:pt idx="534">
                  <c:v>24.1</c:v>
                </c:pt>
                <c:pt idx="535">
                  <c:v>27.4</c:v>
                </c:pt>
                <c:pt idx="536">
                  <c:v>20.7</c:v>
                </c:pt>
                <c:pt idx="537">
                  <c:v>15.3</c:v>
                </c:pt>
                <c:pt idx="538">
                  <c:v>11.7</c:v>
                </c:pt>
                <c:pt idx="539">
                  <c:v>15.2</c:v>
                </c:pt>
                <c:pt idx="540">
                  <c:v>25.3</c:v>
                </c:pt>
                <c:pt idx="541">
                  <c:v>27.9</c:v>
                </c:pt>
                <c:pt idx="542">
                  <c:v>27.6</c:v>
                </c:pt>
                <c:pt idx="543">
                  <c:v>28.9</c:v>
                </c:pt>
                <c:pt idx="544">
                  <c:v>21.9</c:v>
                </c:pt>
                <c:pt idx="545">
                  <c:v>16.100000000000001</c:v>
                </c:pt>
                <c:pt idx="546">
                  <c:v>16.3</c:v>
                </c:pt>
                <c:pt idx="547">
                  <c:v>13.2</c:v>
                </c:pt>
                <c:pt idx="548">
                  <c:v>16</c:v>
                </c:pt>
                <c:pt idx="549">
                  <c:v>15</c:v>
                </c:pt>
                <c:pt idx="550">
                  <c:v>14.2</c:v>
                </c:pt>
                <c:pt idx="551">
                  <c:v>13.7</c:v>
                </c:pt>
                <c:pt idx="552">
                  <c:v>7.88</c:v>
                </c:pt>
                <c:pt idx="553">
                  <c:v>5.28</c:v>
                </c:pt>
                <c:pt idx="554">
                  <c:v>4.8600000000000003</c:v>
                </c:pt>
                <c:pt idx="555">
                  <c:v>8.7100000000000009</c:v>
                </c:pt>
                <c:pt idx="556">
                  <c:v>15.2</c:v>
                </c:pt>
                <c:pt idx="557">
                  <c:v>24.4</c:v>
                </c:pt>
                <c:pt idx="558">
                  <c:v>33.9</c:v>
                </c:pt>
                <c:pt idx="559">
                  <c:v>39</c:v>
                </c:pt>
                <c:pt idx="560">
                  <c:v>44.6</c:v>
                </c:pt>
                <c:pt idx="561">
                  <c:v>42.5</c:v>
                </c:pt>
                <c:pt idx="562">
                  <c:v>28.7</c:v>
                </c:pt>
                <c:pt idx="563">
                  <c:v>17.2</c:v>
                </c:pt>
                <c:pt idx="564">
                  <c:v>8</c:v>
                </c:pt>
                <c:pt idx="565">
                  <c:v>7.36</c:v>
                </c:pt>
                <c:pt idx="566">
                  <c:v>16.5</c:v>
                </c:pt>
                <c:pt idx="567">
                  <c:v>33.6</c:v>
                </c:pt>
                <c:pt idx="568">
                  <c:v>48.2</c:v>
                </c:pt>
                <c:pt idx="569">
                  <c:v>46.4</c:v>
                </c:pt>
                <c:pt idx="570">
                  <c:v>32.299999999999997</c:v>
                </c:pt>
                <c:pt idx="571">
                  <c:v>16.899999999999999</c:v>
                </c:pt>
                <c:pt idx="572">
                  <c:v>6.65</c:v>
                </c:pt>
                <c:pt idx="573">
                  <c:v>8.27</c:v>
                </c:pt>
                <c:pt idx="574">
                  <c:v>13.9</c:v>
                </c:pt>
                <c:pt idx="575">
                  <c:v>14.4</c:v>
                </c:pt>
                <c:pt idx="576">
                  <c:v>16.5</c:v>
                </c:pt>
                <c:pt idx="577">
                  <c:v>22.2</c:v>
                </c:pt>
                <c:pt idx="578">
                  <c:v>28.5</c:v>
                </c:pt>
                <c:pt idx="579">
                  <c:v>35.200000000000003</c:v>
                </c:pt>
                <c:pt idx="580">
                  <c:v>27.9</c:v>
                </c:pt>
                <c:pt idx="581">
                  <c:v>15.3</c:v>
                </c:pt>
                <c:pt idx="582">
                  <c:v>1.87</c:v>
                </c:pt>
                <c:pt idx="583">
                  <c:v>-5.19</c:v>
                </c:pt>
                <c:pt idx="584">
                  <c:v>-0.156</c:v>
                </c:pt>
                <c:pt idx="585">
                  <c:v>6.54</c:v>
                </c:pt>
                <c:pt idx="586">
                  <c:v>17.600000000000001</c:v>
                </c:pt>
                <c:pt idx="587">
                  <c:v>21.2</c:v>
                </c:pt>
                <c:pt idx="588">
                  <c:v>25.7</c:v>
                </c:pt>
                <c:pt idx="589">
                  <c:v>33.1</c:v>
                </c:pt>
                <c:pt idx="590">
                  <c:v>33.200000000000003</c:v>
                </c:pt>
                <c:pt idx="591">
                  <c:v>37.700000000000003</c:v>
                </c:pt>
                <c:pt idx="592">
                  <c:v>39</c:v>
                </c:pt>
                <c:pt idx="593">
                  <c:v>39.5</c:v>
                </c:pt>
                <c:pt idx="594">
                  <c:v>39.9</c:v>
                </c:pt>
                <c:pt idx="595">
                  <c:v>33.6</c:v>
                </c:pt>
                <c:pt idx="596">
                  <c:v>30.3</c:v>
                </c:pt>
                <c:pt idx="597">
                  <c:v>25.7</c:v>
                </c:pt>
                <c:pt idx="598">
                  <c:v>25.1</c:v>
                </c:pt>
                <c:pt idx="599">
                  <c:v>31.2</c:v>
                </c:pt>
                <c:pt idx="600">
                  <c:v>39.5</c:v>
                </c:pt>
                <c:pt idx="601">
                  <c:v>48.1</c:v>
                </c:pt>
                <c:pt idx="602">
                  <c:v>55.2</c:v>
                </c:pt>
                <c:pt idx="603">
                  <c:v>64.400000000000006</c:v>
                </c:pt>
                <c:pt idx="604">
                  <c:v>63.9</c:v>
                </c:pt>
                <c:pt idx="605">
                  <c:v>57.2</c:v>
                </c:pt>
                <c:pt idx="606">
                  <c:v>50.5</c:v>
                </c:pt>
                <c:pt idx="607">
                  <c:v>42.2</c:v>
                </c:pt>
                <c:pt idx="608">
                  <c:v>54.3</c:v>
                </c:pt>
                <c:pt idx="609">
                  <c:v>67.2</c:v>
                </c:pt>
                <c:pt idx="610">
                  <c:v>76.900000000000006</c:v>
                </c:pt>
                <c:pt idx="611">
                  <c:v>72</c:v>
                </c:pt>
                <c:pt idx="612">
                  <c:v>58.3</c:v>
                </c:pt>
                <c:pt idx="613">
                  <c:v>47.5</c:v>
                </c:pt>
                <c:pt idx="614">
                  <c:v>33.700000000000003</c:v>
                </c:pt>
                <c:pt idx="615">
                  <c:v>14.2</c:v>
                </c:pt>
                <c:pt idx="616">
                  <c:v>-6.58</c:v>
                </c:pt>
                <c:pt idx="617">
                  <c:v>-17.399999999999999</c:v>
                </c:pt>
                <c:pt idx="618">
                  <c:v>-1.24</c:v>
                </c:pt>
              </c:numCache>
            </c:numRef>
          </c:val>
          <c:smooth val="0"/>
          <c:extLst>
            <c:ext xmlns:c16="http://schemas.microsoft.com/office/drawing/2014/chart" uri="{C3380CC4-5D6E-409C-BE32-E72D297353CC}">
              <c16:uniqueId val="{00000004-53FA-D742-8416-527865EC3D8C}"/>
            </c:ext>
          </c:extLst>
        </c:ser>
        <c:ser>
          <c:idx val="6"/>
          <c:order val="5"/>
          <c:tx>
            <c:strRef>
              <c:f>'F4'!$H$1</c:f>
              <c:strCache>
                <c:ptCount val="1"/>
                <c:pt idx="0">
                  <c:v>96 hours</c:v>
                </c:pt>
              </c:strCache>
            </c:strRef>
          </c:tx>
          <c:spPr>
            <a:ln w="28575" cap="rnd">
              <a:solidFill>
                <a:srgbClr val="C00000"/>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'F4'!$H$800:$H$1418</c:f>
              <c:numCache>
                <c:formatCode>General</c:formatCode>
                <c:ptCount val="619"/>
                <c:pt idx="0">
                  <c:v>-201</c:v>
                </c:pt>
                <c:pt idx="1">
                  <c:v>-191</c:v>
                </c:pt>
                <c:pt idx="2">
                  <c:v>-180</c:v>
                </c:pt>
                <c:pt idx="3">
                  <c:v>-170</c:v>
                </c:pt>
                <c:pt idx="4">
                  <c:v>-157</c:v>
                </c:pt>
                <c:pt idx="5">
                  <c:v>-156</c:v>
                </c:pt>
                <c:pt idx="6">
                  <c:v>-169</c:v>
                </c:pt>
                <c:pt idx="7">
                  <c:v>-181</c:v>
                </c:pt>
                <c:pt idx="8">
                  <c:v>-190</c:v>
                </c:pt>
                <c:pt idx="9">
                  <c:v>-193</c:v>
                </c:pt>
                <c:pt idx="10">
                  <c:v>-192</c:v>
                </c:pt>
                <c:pt idx="11">
                  <c:v>-177</c:v>
                </c:pt>
                <c:pt idx="12">
                  <c:v>-161</c:v>
                </c:pt>
                <c:pt idx="13">
                  <c:v>-162</c:v>
                </c:pt>
                <c:pt idx="14">
                  <c:v>-162</c:v>
                </c:pt>
                <c:pt idx="15">
                  <c:v>-172</c:v>
                </c:pt>
                <c:pt idx="16">
                  <c:v>-193</c:v>
                </c:pt>
                <c:pt idx="17">
                  <c:v>-209</c:v>
                </c:pt>
                <c:pt idx="18">
                  <c:v>-207</c:v>
                </c:pt>
                <c:pt idx="19">
                  <c:v>-206</c:v>
                </c:pt>
                <c:pt idx="20">
                  <c:v>-205</c:v>
                </c:pt>
                <c:pt idx="21">
                  <c:v>-203</c:v>
                </c:pt>
                <c:pt idx="22">
                  <c:v>-204</c:v>
                </c:pt>
                <c:pt idx="23">
                  <c:v>-202</c:v>
                </c:pt>
                <c:pt idx="24">
                  <c:v>-184</c:v>
                </c:pt>
                <c:pt idx="25">
                  <c:v>-167</c:v>
                </c:pt>
                <c:pt idx="26">
                  <c:v>-150</c:v>
                </c:pt>
                <c:pt idx="27">
                  <c:v>-138</c:v>
                </c:pt>
                <c:pt idx="28">
                  <c:v>-135</c:v>
                </c:pt>
                <c:pt idx="29">
                  <c:v>-136</c:v>
                </c:pt>
                <c:pt idx="30">
                  <c:v>-129</c:v>
                </c:pt>
                <c:pt idx="31">
                  <c:v>-123</c:v>
                </c:pt>
                <c:pt idx="32">
                  <c:v>-117</c:v>
                </c:pt>
                <c:pt idx="33">
                  <c:v>-107</c:v>
                </c:pt>
                <c:pt idx="34">
                  <c:v>-115</c:v>
                </c:pt>
                <c:pt idx="35">
                  <c:v>-132</c:v>
                </c:pt>
                <c:pt idx="36">
                  <c:v>-152</c:v>
                </c:pt>
                <c:pt idx="37">
                  <c:v>-181</c:v>
                </c:pt>
                <c:pt idx="38">
                  <c:v>-201</c:v>
                </c:pt>
                <c:pt idx="39">
                  <c:v>-208</c:v>
                </c:pt>
                <c:pt idx="40">
                  <c:v>-219</c:v>
                </c:pt>
                <c:pt idx="41">
                  <c:v>-222</c:v>
                </c:pt>
                <c:pt idx="42">
                  <c:v>-218</c:v>
                </c:pt>
                <c:pt idx="43">
                  <c:v>-215</c:v>
                </c:pt>
                <c:pt idx="44">
                  <c:v>-209</c:v>
                </c:pt>
                <c:pt idx="45">
                  <c:v>-196</c:v>
                </c:pt>
                <c:pt idx="46">
                  <c:v>-182</c:v>
                </c:pt>
                <c:pt idx="47">
                  <c:v>-169</c:v>
                </c:pt>
                <c:pt idx="48">
                  <c:v>-156</c:v>
                </c:pt>
                <c:pt idx="49">
                  <c:v>-144</c:v>
                </c:pt>
                <c:pt idx="50">
                  <c:v>-144</c:v>
                </c:pt>
                <c:pt idx="51">
                  <c:v>-160</c:v>
                </c:pt>
                <c:pt idx="52">
                  <c:v>-173</c:v>
                </c:pt>
                <c:pt idx="53">
                  <c:v>-178</c:v>
                </c:pt>
                <c:pt idx="54">
                  <c:v>-185</c:v>
                </c:pt>
                <c:pt idx="55">
                  <c:v>-187</c:v>
                </c:pt>
                <c:pt idx="56">
                  <c:v>-184</c:v>
                </c:pt>
                <c:pt idx="57">
                  <c:v>-188</c:v>
                </c:pt>
                <c:pt idx="58">
                  <c:v>-191</c:v>
                </c:pt>
                <c:pt idx="59">
                  <c:v>-182</c:v>
                </c:pt>
                <c:pt idx="60">
                  <c:v>-170</c:v>
                </c:pt>
                <c:pt idx="61">
                  <c:v>-163</c:v>
                </c:pt>
                <c:pt idx="62">
                  <c:v>-159</c:v>
                </c:pt>
                <c:pt idx="63">
                  <c:v>-161</c:v>
                </c:pt>
                <c:pt idx="64">
                  <c:v>-163</c:v>
                </c:pt>
                <c:pt idx="65">
                  <c:v>-161</c:v>
                </c:pt>
                <c:pt idx="66">
                  <c:v>-157</c:v>
                </c:pt>
                <c:pt idx="67">
                  <c:v>-156</c:v>
                </c:pt>
                <c:pt idx="68">
                  <c:v>-155</c:v>
                </c:pt>
                <c:pt idx="69">
                  <c:v>-152</c:v>
                </c:pt>
                <c:pt idx="70">
                  <c:v>-153</c:v>
                </c:pt>
                <c:pt idx="71">
                  <c:v>-151</c:v>
                </c:pt>
                <c:pt idx="72">
                  <c:v>-142</c:v>
                </c:pt>
                <c:pt idx="73">
                  <c:v>-138</c:v>
                </c:pt>
                <c:pt idx="74">
                  <c:v>-139</c:v>
                </c:pt>
                <c:pt idx="75">
                  <c:v>-135</c:v>
                </c:pt>
                <c:pt idx="76">
                  <c:v>-137</c:v>
                </c:pt>
                <c:pt idx="77">
                  <c:v>-138</c:v>
                </c:pt>
                <c:pt idx="78">
                  <c:v>-136</c:v>
                </c:pt>
                <c:pt idx="79">
                  <c:v>-131</c:v>
                </c:pt>
                <c:pt idx="80">
                  <c:v>-131</c:v>
                </c:pt>
                <c:pt idx="81">
                  <c:v>-140</c:v>
                </c:pt>
                <c:pt idx="82">
                  <c:v>-149</c:v>
                </c:pt>
                <c:pt idx="83">
                  <c:v>-153</c:v>
                </c:pt>
                <c:pt idx="84">
                  <c:v>-159</c:v>
                </c:pt>
                <c:pt idx="85">
                  <c:v>-159</c:v>
                </c:pt>
                <c:pt idx="86">
                  <c:v>-155</c:v>
                </c:pt>
                <c:pt idx="87">
                  <c:v>-150</c:v>
                </c:pt>
                <c:pt idx="88">
                  <c:v>-140</c:v>
                </c:pt>
                <c:pt idx="89">
                  <c:v>-122</c:v>
                </c:pt>
                <c:pt idx="90">
                  <c:v>-108</c:v>
                </c:pt>
                <c:pt idx="91">
                  <c:v>-103</c:v>
                </c:pt>
                <c:pt idx="92">
                  <c:v>-102</c:v>
                </c:pt>
                <c:pt idx="93">
                  <c:v>-107</c:v>
                </c:pt>
                <c:pt idx="94">
                  <c:v>-113</c:v>
                </c:pt>
                <c:pt idx="95">
                  <c:v>-108</c:v>
                </c:pt>
                <c:pt idx="96">
                  <c:v>-101</c:v>
                </c:pt>
                <c:pt idx="97">
                  <c:v>-89.8</c:v>
                </c:pt>
                <c:pt idx="98">
                  <c:v>-75.099999999999994</c:v>
                </c:pt>
                <c:pt idx="99">
                  <c:v>-70.7</c:v>
                </c:pt>
                <c:pt idx="100">
                  <c:v>-75.7</c:v>
                </c:pt>
                <c:pt idx="101">
                  <c:v>-79.7</c:v>
                </c:pt>
                <c:pt idx="102">
                  <c:v>-83.7</c:v>
                </c:pt>
                <c:pt idx="103">
                  <c:v>-81.8</c:v>
                </c:pt>
                <c:pt idx="104">
                  <c:v>-77.5</c:v>
                </c:pt>
                <c:pt idx="105">
                  <c:v>-72.2</c:v>
                </c:pt>
                <c:pt idx="106">
                  <c:v>-75.599999999999994</c:v>
                </c:pt>
                <c:pt idx="107">
                  <c:v>-82.3</c:v>
                </c:pt>
                <c:pt idx="108">
                  <c:v>-83.8</c:v>
                </c:pt>
                <c:pt idx="109">
                  <c:v>-76.8</c:v>
                </c:pt>
                <c:pt idx="110">
                  <c:v>-67.099999999999994</c:v>
                </c:pt>
                <c:pt idx="111">
                  <c:v>-55.4</c:v>
                </c:pt>
                <c:pt idx="112">
                  <c:v>-55</c:v>
                </c:pt>
                <c:pt idx="113">
                  <c:v>-60.7</c:v>
                </c:pt>
                <c:pt idx="114">
                  <c:v>-70.599999999999994</c:v>
                </c:pt>
                <c:pt idx="115">
                  <c:v>-78.400000000000006</c:v>
                </c:pt>
                <c:pt idx="116">
                  <c:v>-76</c:v>
                </c:pt>
                <c:pt idx="117">
                  <c:v>-64.8</c:v>
                </c:pt>
                <c:pt idx="118">
                  <c:v>-54.9</c:v>
                </c:pt>
                <c:pt idx="119">
                  <c:v>-39.6</c:v>
                </c:pt>
                <c:pt idx="120">
                  <c:v>-27.9</c:v>
                </c:pt>
                <c:pt idx="121">
                  <c:v>-26.6</c:v>
                </c:pt>
                <c:pt idx="122">
                  <c:v>-26.4</c:v>
                </c:pt>
                <c:pt idx="123">
                  <c:v>-31.7</c:v>
                </c:pt>
                <c:pt idx="124">
                  <c:v>-45.9</c:v>
                </c:pt>
                <c:pt idx="125">
                  <c:v>-52.5</c:v>
                </c:pt>
                <c:pt idx="126">
                  <c:v>-63.4</c:v>
                </c:pt>
                <c:pt idx="127">
                  <c:v>-77.5</c:v>
                </c:pt>
                <c:pt idx="128">
                  <c:v>-82.9</c:v>
                </c:pt>
                <c:pt idx="129">
                  <c:v>-86.2</c:v>
                </c:pt>
                <c:pt idx="130">
                  <c:v>-86.6</c:v>
                </c:pt>
                <c:pt idx="131">
                  <c:v>-76.3</c:v>
                </c:pt>
                <c:pt idx="132">
                  <c:v>-60.1</c:v>
                </c:pt>
                <c:pt idx="133">
                  <c:v>-43.1</c:v>
                </c:pt>
                <c:pt idx="134">
                  <c:v>-34.9</c:v>
                </c:pt>
                <c:pt idx="135">
                  <c:v>-31.6</c:v>
                </c:pt>
                <c:pt idx="136">
                  <c:v>-40.200000000000003</c:v>
                </c:pt>
                <c:pt idx="137">
                  <c:v>-55.4</c:v>
                </c:pt>
                <c:pt idx="138">
                  <c:v>-65.8</c:v>
                </c:pt>
                <c:pt idx="139">
                  <c:v>-73.900000000000006</c:v>
                </c:pt>
                <c:pt idx="140">
                  <c:v>-82.4</c:v>
                </c:pt>
                <c:pt idx="141">
                  <c:v>-81.2</c:v>
                </c:pt>
                <c:pt idx="142">
                  <c:v>-71.400000000000006</c:v>
                </c:pt>
                <c:pt idx="143">
                  <c:v>-51.2</c:v>
                </c:pt>
                <c:pt idx="144">
                  <c:v>-27.6</c:v>
                </c:pt>
                <c:pt idx="145">
                  <c:v>-12.4</c:v>
                </c:pt>
                <c:pt idx="146">
                  <c:v>-12.6</c:v>
                </c:pt>
                <c:pt idx="147">
                  <c:v>-27.8</c:v>
                </c:pt>
                <c:pt idx="148">
                  <c:v>-49.4</c:v>
                </c:pt>
                <c:pt idx="149">
                  <c:v>-59.2</c:v>
                </c:pt>
                <c:pt idx="150">
                  <c:v>-63.2</c:v>
                </c:pt>
                <c:pt idx="151">
                  <c:v>-63.8</c:v>
                </c:pt>
                <c:pt idx="152">
                  <c:v>-61.2</c:v>
                </c:pt>
                <c:pt idx="153">
                  <c:v>-63.4</c:v>
                </c:pt>
                <c:pt idx="154">
                  <c:v>-65.099999999999994</c:v>
                </c:pt>
                <c:pt idx="155">
                  <c:v>-68.400000000000006</c:v>
                </c:pt>
                <c:pt idx="156">
                  <c:v>-72.400000000000006</c:v>
                </c:pt>
                <c:pt idx="157">
                  <c:v>-76.099999999999994</c:v>
                </c:pt>
                <c:pt idx="158">
                  <c:v>-77.900000000000006</c:v>
                </c:pt>
                <c:pt idx="159">
                  <c:v>-62.5</c:v>
                </c:pt>
                <c:pt idx="160">
                  <c:v>-38.200000000000003</c:v>
                </c:pt>
                <c:pt idx="161">
                  <c:v>-25.5</c:v>
                </c:pt>
                <c:pt idx="162">
                  <c:v>-8.0399999999999991</c:v>
                </c:pt>
                <c:pt idx="163">
                  <c:v>3.3</c:v>
                </c:pt>
                <c:pt idx="164">
                  <c:v>7.12</c:v>
                </c:pt>
                <c:pt idx="165">
                  <c:v>3.65</c:v>
                </c:pt>
                <c:pt idx="166">
                  <c:v>-14.6</c:v>
                </c:pt>
                <c:pt idx="167">
                  <c:v>-37.1</c:v>
                </c:pt>
                <c:pt idx="168">
                  <c:v>-59.6</c:v>
                </c:pt>
                <c:pt idx="169">
                  <c:v>-75.7</c:v>
                </c:pt>
                <c:pt idx="170">
                  <c:v>-74.8</c:v>
                </c:pt>
                <c:pt idx="171">
                  <c:v>-68.3</c:v>
                </c:pt>
                <c:pt idx="172">
                  <c:v>-60</c:v>
                </c:pt>
                <c:pt idx="173">
                  <c:v>-57.2</c:v>
                </c:pt>
                <c:pt idx="174">
                  <c:v>-62.1</c:v>
                </c:pt>
                <c:pt idx="175">
                  <c:v>-72.099999999999994</c:v>
                </c:pt>
                <c:pt idx="176">
                  <c:v>-81.8</c:v>
                </c:pt>
                <c:pt idx="177">
                  <c:v>-85.2</c:v>
                </c:pt>
                <c:pt idx="178">
                  <c:v>-78.7</c:v>
                </c:pt>
                <c:pt idx="179">
                  <c:v>-64.099999999999994</c:v>
                </c:pt>
                <c:pt idx="180">
                  <c:v>-43.9</c:v>
                </c:pt>
                <c:pt idx="181">
                  <c:v>-21.7</c:v>
                </c:pt>
                <c:pt idx="182">
                  <c:v>-9.17</c:v>
                </c:pt>
                <c:pt idx="183">
                  <c:v>6.67</c:v>
                </c:pt>
                <c:pt idx="184">
                  <c:v>13.9</c:v>
                </c:pt>
                <c:pt idx="185">
                  <c:v>1.1499999999999999</c:v>
                </c:pt>
                <c:pt idx="186">
                  <c:v>-20.5</c:v>
                </c:pt>
                <c:pt idx="187">
                  <c:v>-42.7</c:v>
                </c:pt>
                <c:pt idx="188">
                  <c:v>-62</c:v>
                </c:pt>
                <c:pt idx="189">
                  <c:v>-63.9</c:v>
                </c:pt>
                <c:pt idx="190">
                  <c:v>-58</c:v>
                </c:pt>
                <c:pt idx="191">
                  <c:v>-51.9</c:v>
                </c:pt>
                <c:pt idx="192">
                  <c:v>-49.7</c:v>
                </c:pt>
                <c:pt idx="193">
                  <c:v>-55.3</c:v>
                </c:pt>
                <c:pt idx="194">
                  <c:v>-52.4</c:v>
                </c:pt>
                <c:pt idx="195">
                  <c:v>-49.8</c:v>
                </c:pt>
                <c:pt idx="196">
                  <c:v>-47.9</c:v>
                </c:pt>
                <c:pt idx="197">
                  <c:v>-50</c:v>
                </c:pt>
                <c:pt idx="198">
                  <c:v>-52.5</c:v>
                </c:pt>
                <c:pt idx="199">
                  <c:v>-54.7</c:v>
                </c:pt>
                <c:pt idx="200">
                  <c:v>-49.5</c:v>
                </c:pt>
                <c:pt idx="201">
                  <c:v>-40.700000000000003</c:v>
                </c:pt>
                <c:pt idx="202">
                  <c:v>-32.1</c:v>
                </c:pt>
                <c:pt idx="203">
                  <c:v>-25.6</c:v>
                </c:pt>
                <c:pt idx="204">
                  <c:v>-25.5</c:v>
                </c:pt>
                <c:pt idx="205">
                  <c:v>-29.4</c:v>
                </c:pt>
                <c:pt idx="206">
                  <c:v>-33</c:v>
                </c:pt>
                <c:pt idx="207">
                  <c:v>-44.4</c:v>
                </c:pt>
                <c:pt idx="208">
                  <c:v>-57.8</c:v>
                </c:pt>
                <c:pt idx="209">
                  <c:v>-71.3</c:v>
                </c:pt>
                <c:pt idx="210">
                  <c:v>-81.7</c:v>
                </c:pt>
                <c:pt idx="211">
                  <c:v>-77.900000000000006</c:v>
                </c:pt>
                <c:pt idx="212">
                  <c:v>-73.2</c:v>
                </c:pt>
                <c:pt idx="213">
                  <c:v>-70.5</c:v>
                </c:pt>
                <c:pt idx="214">
                  <c:v>-67.3</c:v>
                </c:pt>
                <c:pt idx="215">
                  <c:v>-76.900000000000006</c:v>
                </c:pt>
                <c:pt idx="216">
                  <c:v>-79.599999999999994</c:v>
                </c:pt>
                <c:pt idx="217">
                  <c:v>-71.2</c:v>
                </c:pt>
                <c:pt idx="218">
                  <c:v>-68.099999999999994</c:v>
                </c:pt>
                <c:pt idx="219">
                  <c:v>-66.5</c:v>
                </c:pt>
                <c:pt idx="220">
                  <c:v>-61.4</c:v>
                </c:pt>
                <c:pt idx="221">
                  <c:v>-56.5</c:v>
                </c:pt>
                <c:pt idx="222">
                  <c:v>-47</c:v>
                </c:pt>
                <c:pt idx="223">
                  <c:v>-37.9</c:v>
                </c:pt>
                <c:pt idx="224">
                  <c:v>-27.5</c:v>
                </c:pt>
                <c:pt idx="225">
                  <c:v>-27</c:v>
                </c:pt>
                <c:pt idx="226">
                  <c:v>-29.8</c:v>
                </c:pt>
                <c:pt idx="227">
                  <c:v>-31.7</c:v>
                </c:pt>
                <c:pt idx="228">
                  <c:v>-32.200000000000003</c:v>
                </c:pt>
                <c:pt idx="229">
                  <c:v>-32.4</c:v>
                </c:pt>
                <c:pt idx="230">
                  <c:v>-36</c:v>
                </c:pt>
                <c:pt idx="231">
                  <c:v>-29.7</c:v>
                </c:pt>
                <c:pt idx="232">
                  <c:v>-32.4</c:v>
                </c:pt>
                <c:pt idx="233">
                  <c:v>-34.4</c:v>
                </c:pt>
                <c:pt idx="234">
                  <c:v>-37.5</c:v>
                </c:pt>
                <c:pt idx="235">
                  <c:v>-55.2</c:v>
                </c:pt>
                <c:pt idx="236">
                  <c:v>-73.400000000000006</c:v>
                </c:pt>
                <c:pt idx="237">
                  <c:v>-78.400000000000006</c:v>
                </c:pt>
                <c:pt idx="238">
                  <c:v>-74.599999999999994</c:v>
                </c:pt>
                <c:pt idx="239">
                  <c:v>-63.9</c:v>
                </c:pt>
                <c:pt idx="240">
                  <c:v>-66.5</c:v>
                </c:pt>
                <c:pt idx="241">
                  <c:v>-74.900000000000006</c:v>
                </c:pt>
                <c:pt idx="242">
                  <c:v>-88.5</c:v>
                </c:pt>
                <c:pt idx="243">
                  <c:v>-97.9</c:v>
                </c:pt>
                <c:pt idx="244">
                  <c:v>-92.1</c:v>
                </c:pt>
                <c:pt idx="245">
                  <c:v>-79.599999999999994</c:v>
                </c:pt>
                <c:pt idx="246">
                  <c:v>-72.7</c:v>
                </c:pt>
                <c:pt idx="247">
                  <c:v>-62.3</c:v>
                </c:pt>
                <c:pt idx="248">
                  <c:v>-56.7</c:v>
                </c:pt>
                <c:pt idx="249">
                  <c:v>-61.4</c:v>
                </c:pt>
                <c:pt idx="250">
                  <c:v>-63</c:v>
                </c:pt>
                <c:pt idx="251">
                  <c:v>-83.3</c:v>
                </c:pt>
                <c:pt idx="252">
                  <c:v>-110</c:v>
                </c:pt>
                <c:pt idx="253">
                  <c:v>-129</c:v>
                </c:pt>
                <c:pt idx="254">
                  <c:v>-137</c:v>
                </c:pt>
                <c:pt idx="255">
                  <c:v>-133</c:v>
                </c:pt>
                <c:pt idx="256">
                  <c:v>-112</c:v>
                </c:pt>
                <c:pt idx="257">
                  <c:v>-89.6</c:v>
                </c:pt>
                <c:pt idx="258">
                  <c:v>-74.3</c:v>
                </c:pt>
                <c:pt idx="259">
                  <c:v>-64.8</c:v>
                </c:pt>
                <c:pt idx="260">
                  <c:v>-72.099999999999994</c:v>
                </c:pt>
                <c:pt idx="261">
                  <c:v>-76.2</c:v>
                </c:pt>
                <c:pt idx="262">
                  <c:v>-84.3</c:v>
                </c:pt>
                <c:pt idx="263">
                  <c:v>-103</c:v>
                </c:pt>
                <c:pt idx="264">
                  <c:v>-117</c:v>
                </c:pt>
                <c:pt idx="265">
                  <c:v>-127</c:v>
                </c:pt>
                <c:pt idx="266">
                  <c:v>-136</c:v>
                </c:pt>
                <c:pt idx="267">
                  <c:v>-131</c:v>
                </c:pt>
                <c:pt idx="268">
                  <c:v>-122</c:v>
                </c:pt>
                <c:pt idx="269">
                  <c:v>-121</c:v>
                </c:pt>
                <c:pt idx="270">
                  <c:v>-128</c:v>
                </c:pt>
                <c:pt idx="271">
                  <c:v>-136</c:v>
                </c:pt>
                <c:pt idx="272">
                  <c:v>-132</c:v>
                </c:pt>
                <c:pt idx="273">
                  <c:v>-115</c:v>
                </c:pt>
                <c:pt idx="274">
                  <c:v>-89.7</c:v>
                </c:pt>
                <c:pt idx="275">
                  <c:v>-68.400000000000006</c:v>
                </c:pt>
                <c:pt idx="276">
                  <c:v>-61.2</c:v>
                </c:pt>
                <c:pt idx="277">
                  <c:v>-62.4</c:v>
                </c:pt>
                <c:pt idx="278">
                  <c:v>-67.099999999999994</c:v>
                </c:pt>
                <c:pt idx="279">
                  <c:v>-62.4</c:v>
                </c:pt>
                <c:pt idx="280">
                  <c:v>-52.5</c:v>
                </c:pt>
                <c:pt idx="281">
                  <c:v>-41.9</c:v>
                </c:pt>
                <c:pt idx="282">
                  <c:v>-35.4</c:v>
                </c:pt>
                <c:pt idx="283">
                  <c:v>-33.799999999999997</c:v>
                </c:pt>
                <c:pt idx="284">
                  <c:v>-20.3</c:v>
                </c:pt>
                <c:pt idx="285">
                  <c:v>-2.69</c:v>
                </c:pt>
                <c:pt idx="286">
                  <c:v>10.1</c:v>
                </c:pt>
                <c:pt idx="287">
                  <c:v>16.3</c:v>
                </c:pt>
                <c:pt idx="288">
                  <c:v>8.9</c:v>
                </c:pt>
                <c:pt idx="289">
                  <c:v>3.42</c:v>
                </c:pt>
                <c:pt idx="290">
                  <c:v>3.98</c:v>
                </c:pt>
                <c:pt idx="291">
                  <c:v>12</c:v>
                </c:pt>
                <c:pt idx="292">
                  <c:v>24.3</c:v>
                </c:pt>
                <c:pt idx="293">
                  <c:v>26.3</c:v>
                </c:pt>
                <c:pt idx="294">
                  <c:v>20</c:v>
                </c:pt>
                <c:pt idx="295">
                  <c:v>13.6</c:v>
                </c:pt>
                <c:pt idx="296">
                  <c:v>6.27</c:v>
                </c:pt>
                <c:pt idx="297">
                  <c:v>-5.31</c:v>
                </c:pt>
                <c:pt idx="298">
                  <c:v>-12.9</c:v>
                </c:pt>
                <c:pt idx="299">
                  <c:v>-12.7</c:v>
                </c:pt>
                <c:pt idx="300">
                  <c:v>-6.58</c:v>
                </c:pt>
                <c:pt idx="301">
                  <c:v>9.2899999999999991</c:v>
                </c:pt>
                <c:pt idx="302">
                  <c:v>21</c:v>
                </c:pt>
                <c:pt idx="303">
                  <c:v>34.700000000000003</c:v>
                </c:pt>
                <c:pt idx="304">
                  <c:v>38.200000000000003</c:v>
                </c:pt>
                <c:pt idx="305">
                  <c:v>37.6</c:v>
                </c:pt>
                <c:pt idx="306">
                  <c:v>42.9</c:v>
                </c:pt>
                <c:pt idx="307">
                  <c:v>61.2</c:v>
                </c:pt>
                <c:pt idx="308">
                  <c:v>85.8</c:v>
                </c:pt>
                <c:pt idx="309">
                  <c:v>109</c:v>
                </c:pt>
                <c:pt idx="310">
                  <c:v>141</c:v>
                </c:pt>
                <c:pt idx="311">
                  <c:v>162</c:v>
                </c:pt>
                <c:pt idx="312">
                  <c:v>165</c:v>
                </c:pt>
                <c:pt idx="313">
                  <c:v>160</c:v>
                </c:pt>
                <c:pt idx="314">
                  <c:v>145</c:v>
                </c:pt>
                <c:pt idx="315">
                  <c:v>134</c:v>
                </c:pt>
                <c:pt idx="316">
                  <c:v>141</c:v>
                </c:pt>
                <c:pt idx="317">
                  <c:v>156</c:v>
                </c:pt>
                <c:pt idx="318">
                  <c:v>175</c:v>
                </c:pt>
                <c:pt idx="319">
                  <c:v>192</c:v>
                </c:pt>
                <c:pt idx="320">
                  <c:v>204</c:v>
                </c:pt>
                <c:pt idx="321">
                  <c:v>220</c:v>
                </c:pt>
                <c:pt idx="322">
                  <c:v>234</c:v>
                </c:pt>
                <c:pt idx="323">
                  <c:v>240</c:v>
                </c:pt>
                <c:pt idx="324">
                  <c:v>245</c:v>
                </c:pt>
                <c:pt idx="325">
                  <c:v>246</c:v>
                </c:pt>
                <c:pt idx="326">
                  <c:v>257</c:v>
                </c:pt>
                <c:pt idx="327">
                  <c:v>276</c:v>
                </c:pt>
                <c:pt idx="328">
                  <c:v>293</c:v>
                </c:pt>
                <c:pt idx="329">
                  <c:v>306</c:v>
                </c:pt>
                <c:pt idx="330">
                  <c:v>312</c:v>
                </c:pt>
                <c:pt idx="331">
                  <c:v>310</c:v>
                </c:pt>
                <c:pt idx="332">
                  <c:v>313</c:v>
                </c:pt>
                <c:pt idx="333">
                  <c:v>331</c:v>
                </c:pt>
                <c:pt idx="334">
                  <c:v>349</c:v>
                </c:pt>
                <c:pt idx="335">
                  <c:v>360</c:v>
                </c:pt>
                <c:pt idx="336">
                  <c:v>372</c:v>
                </c:pt>
                <c:pt idx="337">
                  <c:v>380</c:v>
                </c:pt>
                <c:pt idx="338">
                  <c:v>397</c:v>
                </c:pt>
                <c:pt idx="339">
                  <c:v>413</c:v>
                </c:pt>
                <c:pt idx="340">
                  <c:v>429</c:v>
                </c:pt>
                <c:pt idx="341">
                  <c:v>447</c:v>
                </c:pt>
                <c:pt idx="342">
                  <c:v>443</c:v>
                </c:pt>
                <c:pt idx="343">
                  <c:v>451</c:v>
                </c:pt>
                <c:pt idx="344">
                  <c:v>471</c:v>
                </c:pt>
                <c:pt idx="345">
                  <c:v>482</c:v>
                </c:pt>
                <c:pt idx="346">
                  <c:v>514</c:v>
                </c:pt>
                <c:pt idx="347">
                  <c:v>553</c:v>
                </c:pt>
                <c:pt idx="348">
                  <c:v>580</c:v>
                </c:pt>
                <c:pt idx="349">
                  <c:v>604</c:v>
                </c:pt>
                <c:pt idx="350">
                  <c:v>614</c:v>
                </c:pt>
                <c:pt idx="351">
                  <c:v>599</c:v>
                </c:pt>
                <c:pt idx="352">
                  <c:v>586</c:v>
                </c:pt>
                <c:pt idx="353">
                  <c:v>585</c:v>
                </c:pt>
                <c:pt idx="354">
                  <c:v>587</c:v>
                </c:pt>
                <c:pt idx="355">
                  <c:v>604</c:v>
                </c:pt>
                <c:pt idx="356">
                  <c:v>622</c:v>
                </c:pt>
                <c:pt idx="357">
                  <c:v>635</c:v>
                </c:pt>
                <c:pt idx="358">
                  <c:v>654</c:v>
                </c:pt>
                <c:pt idx="359">
                  <c:v>667</c:v>
                </c:pt>
                <c:pt idx="360">
                  <c:v>671</c:v>
                </c:pt>
                <c:pt idx="361">
                  <c:v>655</c:v>
                </c:pt>
                <c:pt idx="362">
                  <c:v>630</c:v>
                </c:pt>
                <c:pt idx="363">
                  <c:v>614</c:v>
                </c:pt>
                <c:pt idx="364">
                  <c:v>605</c:v>
                </c:pt>
                <c:pt idx="365">
                  <c:v>606</c:v>
                </c:pt>
                <c:pt idx="366">
                  <c:v>613</c:v>
                </c:pt>
                <c:pt idx="367">
                  <c:v>619</c:v>
                </c:pt>
                <c:pt idx="368">
                  <c:v>625</c:v>
                </c:pt>
                <c:pt idx="369">
                  <c:v>630</c:v>
                </c:pt>
                <c:pt idx="370">
                  <c:v>638</c:v>
                </c:pt>
                <c:pt idx="371">
                  <c:v>640</c:v>
                </c:pt>
                <c:pt idx="372">
                  <c:v>636</c:v>
                </c:pt>
                <c:pt idx="373">
                  <c:v>636</c:v>
                </c:pt>
                <c:pt idx="374">
                  <c:v>637</c:v>
                </c:pt>
                <c:pt idx="375">
                  <c:v>640</c:v>
                </c:pt>
                <c:pt idx="376">
                  <c:v>641</c:v>
                </c:pt>
                <c:pt idx="377">
                  <c:v>638</c:v>
                </c:pt>
                <c:pt idx="378">
                  <c:v>628</c:v>
                </c:pt>
                <c:pt idx="379">
                  <c:v>607</c:v>
                </c:pt>
                <c:pt idx="380">
                  <c:v>589</c:v>
                </c:pt>
                <c:pt idx="381">
                  <c:v>578</c:v>
                </c:pt>
                <c:pt idx="382">
                  <c:v>569</c:v>
                </c:pt>
                <c:pt idx="383">
                  <c:v>558</c:v>
                </c:pt>
                <c:pt idx="384">
                  <c:v>553</c:v>
                </c:pt>
                <c:pt idx="385">
                  <c:v>544</c:v>
                </c:pt>
                <c:pt idx="386">
                  <c:v>527</c:v>
                </c:pt>
                <c:pt idx="387">
                  <c:v>514</c:v>
                </c:pt>
                <c:pt idx="388">
                  <c:v>499</c:v>
                </c:pt>
                <c:pt idx="389">
                  <c:v>492</c:v>
                </c:pt>
                <c:pt idx="390">
                  <c:v>496</c:v>
                </c:pt>
                <c:pt idx="391">
                  <c:v>505</c:v>
                </c:pt>
                <c:pt idx="392">
                  <c:v>510</c:v>
                </c:pt>
                <c:pt idx="393">
                  <c:v>509</c:v>
                </c:pt>
                <c:pt idx="394">
                  <c:v>506</c:v>
                </c:pt>
                <c:pt idx="395">
                  <c:v>502</c:v>
                </c:pt>
                <c:pt idx="396">
                  <c:v>503</c:v>
                </c:pt>
                <c:pt idx="397">
                  <c:v>502</c:v>
                </c:pt>
                <c:pt idx="398">
                  <c:v>486</c:v>
                </c:pt>
                <c:pt idx="399">
                  <c:v>478</c:v>
                </c:pt>
                <c:pt idx="400">
                  <c:v>479</c:v>
                </c:pt>
                <c:pt idx="401">
                  <c:v>480</c:v>
                </c:pt>
                <c:pt idx="402">
                  <c:v>487</c:v>
                </c:pt>
                <c:pt idx="403">
                  <c:v>478</c:v>
                </c:pt>
                <c:pt idx="404">
                  <c:v>446</c:v>
                </c:pt>
                <c:pt idx="405">
                  <c:v>417</c:v>
                </c:pt>
                <c:pt idx="406">
                  <c:v>397</c:v>
                </c:pt>
                <c:pt idx="407">
                  <c:v>393</c:v>
                </c:pt>
                <c:pt idx="408">
                  <c:v>399</c:v>
                </c:pt>
                <c:pt idx="409">
                  <c:v>404</c:v>
                </c:pt>
                <c:pt idx="410">
                  <c:v>405</c:v>
                </c:pt>
                <c:pt idx="411">
                  <c:v>387</c:v>
                </c:pt>
                <c:pt idx="412">
                  <c:v>365</c:v>
                </c:pt>
                <c:pt idx="413">
                  <c:v>341</c:v>
                </c:pt>
                <c:pt idx="414">
                  <c:v>316</c:v>
                </c:pt>
                <c:pt idx="415">
                  <c:v>310</c:v>
                </c:pt>
                <c:pt idx="416">
                  <c:v>316</c:v>
                </c:pt>
                <c:pt idx="417">
                  <c:v>324</c:v>
                </c:pt>
                <c:pt idx="418">
                  <c:v>327</c:v>
                </c:pt>
                <c:pt idx="419">
                  <c:v>326</c:v>
                </c:pt>
                <c:pt idx="420">
                  <c:v>323</c:v>
                </c:pt>
                <c:pt idx="421">
                  <c:v>325</c:v>
                </c:pt>
                <c:pt idx="422">
                  <c:v>330</c:v>
                </c:pt>
                <c:pt idx="423">
                  <c:v>324</c:v>
                </c:pt>
                <c:pt idx="424">
                  <c:v>312</c:v>
                </c:pt>
                <c:pt idx="425">
                  <c:v>290</c:v>
                </c:pt>
                <c:pt idx="426">
                  <c:v>271</c:v>
                </c:pt>
                <c:pt idx="427">
                  <c:v>266</c:v>
                </c:pt>
                <c:pt idx="428">
                  <c:v>263</c:v>
                </c:pt>
                <c:pt idx="429">
                  <c:v>257</c:v>
                </c:pt>
                <c:pt idx="430">
                  <c:v>243</c:v>
                </c:pt>
                <c:pt idx="431">
                  <c:v>239</c:v>
                </c:pt>
                <c:pt idx="432">
                  <c:v>241</c:v>
                </c:pt>
                <c:pt idx="433">
                  <c:v>242</c:v>
                </c:pt>
                <c:pt idx="434">
                  <c:v>249</c:v>
                </c:pt>
                <c:pt idx="435">
                  <c:v>244</c:v>
                </c:pt>
                <c:pt idx="436">
                  <c:v>226</c:v>
                </c:pt>
                <c:pt idx="437">
                  <c:v>216</c:v>
                </c:pt>
                <c:pt idx="438">
                  <c:v>208</c:v>
                </c:pt>
                <c:pt idx="439">
                  <c:v>198</c:v>
                </c:pt>
                <c:pt idx="440">
                  <c:v>195</c:v>
                </c:pt>
                <c:pt idx="441">
                  <c:v>180</c:v>
                </c:pt>
                <c:pt idx="442">
                  <c:v>160</c:v>
                </c:pt>
                <c:pt idx="443">
                  <c:v>149</c:v>
                </c:pt>
                <c:pt idx="444">
                  <c:v>138</c:v>
                </c:pt>
                <c:pt idx="445">
                  <c:v>140</c:v>
                </c:pt>
                <c:pt idx="446">
                  <c:v>143</c:v>
                </c:pt>
                <c:pt idx="447">
                  <c:v>146</c:v>
                </c:pt>
                <c:pt idx="448">
                  <c:v>127</c:v>
                </c:pt>
                <c:pt idx="449">
                  <c:v>112</c:v>
                </c:pt>
                <c:pt idx="450">
                  <c:v>100</c:v>
                </c:pt>
                <c:pt idx="451">
                  <c:v>93.1</c:v>
                </c:pt>
                <c:pt idx="452">
                  <c:v>100</c:v>
                </c:pt>
                <c:pt idx="453">
                  <c:v>95.3</c:v>
                </c:pt>
                <c:pt idx="454">
                  <c:v>84.7</c:v>
                </c:pt>
                <c:pt idx="455">
                  <c:v>64.8</c:v>
                </c:pt>
                <c:pt idx="456">
                  <c:v>51.2</c:v>
                </c:pt>
                <c:pt idx="457">
                  <c:v>53.5</c:v>
                </c:pt>
                <c:pt idx="458">
                  <c:v>63.5</c:v>
                </c:pt>
                <c:pt idx="459">
                  <c:v>75.400000000000006</c:v>
                </c:pt>
                <c:pt idx="460">
                  <c:v>83</c:v>
                </c:pt>
                <c:pt idx="461">
                  <c:v>89.6</c:v>
                </c:pt>
                <c:pt idx="462">
                  <c:v>87.4</c:v>
                </c:pt>
                <c:pt idx="463">
                  <c:v>81.7</c:v>
                </c:pt>
                <c:pt idx="464">
                  <c:v>80.2</c:v>
                </c:pt>
                <c:pt idx="465">
                  <c:v>78.900000000000006</c:v>
                </c:pt>
                <c:pt idx="466">
                  <c:v>77.5</c:v>
                </c:pt>
                <c:pt idx="467">
                  <c:v>73.2</c:v>
                </c:pt>
                <c:pt idx="468">
                  <c:v>65</c:v>
                </c:pt>
                <c:pt idx="469">
                  <c:v>58.5</c:v>
                </c:pt>
                <c:pt idx="470">
                  <c:v>58</c:v>
                </c:pt>
                <c:pt idx="471">
                  <c:v>63.8</c:v>
                </c:pt>
                <c:pt idx="472">
                  <c:v>69.3</c:v>
                </c:pt>
                <c:pt idx="473">
                  <c:v>62.5</c:v>
                </c:pt>
                <c:pt idx="474">
                  <c:v>53.9</c:v>
                </c:pt>
                <c:pt idx="475">
                  <c:v>55.2</c:v>
                </c:pt>
                <c:pt idx="476">
                  <c:v>70.5</c:v>
                </c:pt>
                <c:pt idx="477">
                  <c:v>93.6</c:v>
                </c:pt>
                <c:pt idx="478">
                  <c:v>106</c:v>
                </c:pt>
                <c:pt idx="479">
                  <c:v>98</c:v>
                </c:pt>
                <c:pt idx="480">
                  <c:v>80.400000000000006</c:v>
                </c:pt>
                <c:pt idx="481">
                  <c:v>68.8</c:v>
                </c:pt>
                <c:pt idx="482">
                  <c:v>64</c:v>
                </c:pt>
                <c:pt idx="483">
                  <c:v>68.599999999999994</c:v>
                </c:pt>
                <c:pt idx="484">
                  <c:v>63.7</c:v>
                </c:pt>
                <c:pt idx="485">
                  <c:v>44.2</c:v>
                </c:pt>
                <c:pt idx="486">
                  <c:v>28.6</c:v>
                </c:pt>
                <c:pt idx="487">
                  <c:v>13.4</c:v>
                </c:pt>
                <c:pt idx="488">
                  <c:v>11</c:v>
                </c:pt>
                <c:pt idx="489">
                  <c:v>14.3</c:v>
                </c:pt>
                <c:pt idx="490">
                  <c:v>10.5</c:v>
                </c:pt>
                <c:pt idx="491">
                  <c:v>14.1</c:v>
                </c:pt>
                <c:pt idx="492">
                  <c:v>17.100000000000001</c:v>
                </c:pt>
                <c:pt idx="493">
                  <c:v>17.7</c:v>
                </c:pt>
                <c:pt idx="494">
                  <c:v>27.7</c:v>
                </c:pt>
                <c:pt idx="495">
                  <c:v>22.6</c:v>
                </c:pt>
                <c:pt idx="496">
                  <c:v>10.6</c:v>
                </c:pt>
                <c:pt idx="497">
                  <c:v>1.81</c:v>
                </c:pt>
                <c:pt idx="498">
                  <c:v>-5.64</c:v>
                </c:pt>
                <c:pt idx="499">
                  <c:v>3.67</c:v>
                </c:pt>
                <c:pt idx="500">
                  <c:v>21</c:v>
                </c:pt>
                <c:pt idx="501">
                  <c:v>34.700000000000003</c:v>
                </c:pt>
                <c:pt idx="502">
                  <c:v>39.299999999999997</c:v>
                </c:pt>
                <c:pt idx="503">
                  <c:v>43.9</c:v>
                </c:pt>
                <c:pt idx="504">
                  <c:v>45.6</c:v>
                </c:pt>
                <c:pt idx="505">
                  <c:v>51.5</c:v>
                </c:pt>
                <c:pt idx="506">
                  <c:v>51.8</c:v>
                </c:pt>
                <c:pt idx="507">
                  <c:v>47.9</c:v>
                </c:pt>
                <c:pt idx="508">
                  <c:v>43.6</c:v>
                </c:pt>
                <c:pt idx="509">
                  <c:v>32.299999999999997</c:v>
                </c:pt>
                <c:pt idx="510">
                  <c:v>29.8</c:v>
                </c:pt>
                <c:pt idx="511">
                  <c:v>26.6</c:v>
                </c:pt>
                <c:pt idx="512">
                  <c:v>29.9</c:v>
                </c:pt>
                <c:pt idx="513">
                  <c:v>43.8</c:v>
                </c:pt>
                <c:pt idx="514">
                  <c:v>54.9</c:v>
                </c:pt>
                <c:pt idx="515">
                  <c:v>63.9</c:v>
                </c:pt>
                <c:pt idx="516">
                  <c:v>64.5</c:v>
                </c:pt>
                <c:pt idx="517">
                  <c:v>69.5</c:v>
                </c:pt>
                <c:pt idx="518">
                  <c:v>69.8</c:v>
                </c:pt>
                <c:pt idx="519">
                  <c:v>66</c:v>
                </c:pt>
                <c:pt idx="520">
                  <c:v>53.5</c:v>
                </c:pt>
                <c:pt idx="521">
                  <c:v>24.3</c:v>
                </c:pt>
                <c:pt idx="522">
                  <c:v>0.245</c:v>
                </c:pt>
                <c:pt idx="523">
                  <c:v>-21.2</c:v>
                </c:pt>
                <c:pt idx="524">
                  <c:v>-36.200000000000003</c:v>
                </c:pt>
                <c:pt idx="525">
                  <c:v>-34.9</c:v>
                </c:pt>
                <c:pt idx="526">
                  <c:v>-25.4</c:v>
                </c:pt>
                <c:pt idx="527">
                  <c:v>-9.75</c:v>
                </c:pt>
                <c:pt idx="528">
                  <c:v>13.6</c:v>
                </c:pt>
                <c:pt idx="529">
                  <c:v>31.2</c:v>
                </c:pt>
                <c:pt idx="530">
                  <c:v>28.5</c:v>
                </c:pt>
                <c:pt idx="531">
                  <c:v>19.399999999999999</c:v>
                </c:pt>
                <c:pt idx="532">
                  <c:v>1.44</c:v>
                </c:pt>
                <c:pt idx="533">
                  <c:v>-20.3</c:v>
                </c:pt>
                <c:pt idx="534">
                  <c:v>-29.6</c:v>
                </c:pt>
                <c:pt idx="535">
                  <c:v>-29.1</c:v>
                </c:pt>
                <c:pt idx="536">
                  <c:v>-7.84</c:v>
                </c:pt>
                <c:pt idx="537">
                  <c:v>20</c:v>
                </c:pt>
                <c:pt idx="538">
                  <c:v>46.5</c:v>
                </c:pt>
                <c:pt idx="539">
                  <c:v>57</c:v>
                </c:pt>
                <c:pt idx="540">
                  <c:v>55</c:v>
                </c:pt>
                <c:pt idx="541">
                  <c:v>50.7</c:v>
                </c:pt>
                <c:pt idx="542">
                  <c:v>38.200000000000003</c:v>
                </c:pt>
                <c:pt idx="543">
                  <c:v>26.4</c:v>
                </c:pt>
                <c:pt idx="544">
                  <c:v>10.1</c:v>
                </c:pt>
                <c:pt idx="545">
                  <c:v>-0.88700000000000001</c:v>
                </c:pt>
                <c:pt idx="546">
                  <c:v>-5.44</c:v>
                </c:pt>
                <c:pt idx="547">
                  <c:v>-5.82</c:v>
                </c:pt>
                <c:pt idx="548">
                  <c:v>-7.81</c:v>
                </c:pt>
                <c:pt idx="549">
                  <c:v>-20.399999999999999</c:v>
                </c:pt>
                <c:pt idx="550">
                  <c:v>-16.899999999999999</c:v>
                </c:pt>
                <c:pt idx="551">
                  <c:v>-14.7</c:v>
                </c:pt>
                <c:pt idx="552">
                  <c:v>-15.9</c:v>
                </c:pt>
                <c:pt idx="553">
                  <c:v>-14.2</c:v>
                </c:pt>
                <c:pt idx="554">
                  <c:v>-28.9</c:v>
                </c:pt>
                <c:pt idx="555">
                  <c:v>-33.5</c:v>
                </c:pt>
                <c:pt idx="556">
                  <c:v>-23.1</c:v>
                </c:pt>
                <c:pt idx="557">
                  <c:v>-6.54</c:v>
                </c:pt>
                <c:pt idx="558">
                  <c:v>11.9</c:v>
                </c:pt>
                <c:pt idx="559">
                  <c:v>17.100000000000001</c:v>
                </c:pt>
                <c:pt idx="560">
                  <c:v>12</c:v>
                </c:pt>
                <c:pt idx="561">
                  <c:v>2.5</c:v>
                </c:pt>
                <c:pt idx="562">
                  <c:v>-7.06</c:v>
                </c:pt>
                <c:pt idx="563">
                  <c:v>-4.0899999999999999E-2</c:v>
                </c:pt>
                <c:pt idx="564">
                  <c:v>3.81</c:v>
                </c:pt>
                <c:pt idx="565">
                  <c:v>12.1</c:v>
                </c:pt>
                <c:pt idx="566">
                  <c:v>20.5</c:v>
                </c:pt>
                <c:pt idx="567">
                  <c:v>24.8</c:v>
                </c:pt>
                <c:pt idx="568">
                  <c:v>38.799999999999997</c:v>
                </c:pt>
                <c:pt idx="569">
                  <c:v>38</c:v>
                </c:pt>
                <c:pt idx="570">
                  <c:v>36.200000000000003</c:v>
                </c:pt>
                <c:pt idx="571">
                  <c:v>28.9</c:v>
                </c:pt>
                <c:pt idx="572">
                  <c:v>23.7</c:v>
                </c:pt>
                <c:pt idx="573">
                  <c:v>30.9</c:v>
                </c:pt>
                <c:pt idx="574">
                  <c:v>34.6</c:v>
                </c:pt>
                <c:pt idx="575">
                  <c:v>31.6</c:v>
                </c:pt>
                <c:pt idx="576">
                  <c:v>36.200000000000003</c:v>
                </c:pt>
                <c:pt idx="577">
                  <c:v>43.5</c:v>
                </c:pt>
                <c:pt idx="578">
                  <c:v>52.4</c:v>
                </c:pt>
                <c:pt idx="579">
                  <c:v>75.8</c:v>
                </c:pt>
                <c:pt idx="580">
                  <c:v>85.4</c:v>
                </c:pt>
                <c:pt idx="581">
                  <c:v>78.3</c:v>
                </c:pt>
                <c:pt idx="582">
                  <c:v>68</c:v>
                </c:pt>
                <c:pt idx="583">
                  <c:v>37</c:v>
                </c:pt>
                <c:pt idx="584">
                  <c:v>11.2</c:v>
                </c:pt>
                <c:pt idx="585">
                  <c:v>-8.2200000000000006</c:v>
                </c:pt>
                <c:pt idx="586">
                  <c:v>-25.8</c:v>
                </c:pt>
                <c:pt idx="587">
                  <c:v>-37.5</c:v>
                </c:pt>
                <c:pt idx="588">
                  <c:v>-36.9</c:v>
                </c:pt>
                <c:pt idx="589">
                  <c:v>-32</c:v>
                </c:pt>
                <c:pt idx="590">
                  <c:v>-30.8</c:v>
                </c:pt>
                <c:pt idx="591">
                  <c:v>-29.7</c:v>
                </c:pt>
                <c:pt idx="592">
                  <c:v>-26.2</c:v>
                </c:pt>
                <c:pt idx="593">
                  <c:v>-16.7</c:v>
                </c:pt>
                <c:pt idx="594">
                  <c:v>1.1299999999999999</c:v>
                </c:pt>
                <c:pt idx="595">
                  <c:v>12.8</c:v>
                </c:pt>
                <c:pt idx="596">
                  <c:v>9.07</c:v>
                </c:pt>
                <c:pt idx="597">
                  <c:v>2.75</c:v>
                </c:pt>
                <c:pt idx="598">
                  <c:v>-4.45</c:v>
                </c:pt>
                <c:pt idx="599">
                  <c:v>-4.7</c:v>
                </c:pt>
                <c:pt idx="600">
                  <c:v>-6.9500000000000006E-2</c:v>
                </c:pt>
                <c:pt idx="601">
                  <c:v>2.31</c:v>
                </c:pt>
                <c:pt idx="602">
                  <c:v>-6.86</c:v>
                </c:pt>
                <c:pt idx="603">
                  <c:v>-8.43</c:v>
                </c:pt>
                <c:pt idx="604">
                  <c:v>-2.0299999999999998</c:v>
                </c:pt>
                <c:pt idx="605">
                  <c:v>7.87</c:v>
                </c:pt>
                <c:pt idx="606">
                  <c:v>28.5</c:v>
                </c:pt>
                <c:pt idx="607">
                  <c:v>38.200000000000003</c:v>
                </c:pt>
                <c:pt idx="608">
                  <c:v>49.4</c:v>
                </c:pt>
                <c:pt idx="609">
                  <c:v>64.7</c:v>
                </c:pt>
                <c:pt idx="610">
                  <c:v>69.099999999999994</c:v>
                </c:pt>
                <c:pt idx="611">
                  <c:v>68</c:v>
                </c:pt>
                <c:pt idx="612">
                  <c:v>58.7</c:v>
                </c:pt>
                <c:pt idx="613">
                  <c:v>44.9</c:v>
                </c:pt>
                <c:pt idx="614">
                  <c:v>31</c:v>
                </c:pt>
                <c:pt idx="615">
                  <c:v>15.9</c:v>
                </c:pt>
                <c:pt idx="616">
                  <c:v>-5.14</c:v>
                </c:pt>
                <c:pt idx="617">
                  <c:v>-16.8</c:v>
                </c:pt>
                <c:pt idx="618">
                  <c:v>-15.8</c:v>
                </c:pt>
              </c:numCache>
            </c:numRef>
          </c:val>
          <c:smooth val="0"/>
          <c:extLst>
            <c:ext xmlns:c16="http://schemas.microsoft.com/office/drawing/2014/chart" uri="{C3380CC4-5D6E-409C-BE32-E72D297353CC}">
              <c16:uniqueId val="{00000005-53FA-D742-8416-527865EC3D8C}"/>
            </c:ext>
          </c:extLst>
        </c:ser>
        <c:ser>
          <c:idx val="7"/>
          <c:order val="6"/>
          <c:tx>
            <c:strRef>
              <c:f>'F4'!$I$1</c:f>
              <c:strCache>
                <c:ptCount val="1"/>
                <c:pt idx="0">
                  <c:v>100 hours</c:v>
                </c:pt>
              </c:strCache>
            </c:strRef>
          </c:tx>
          <c:spPr>
            <a:ln w="28575" cap="rnd">
              <a:solidFill>
                <a:srgbClr val="7030A0"/>
              </a:solidFill>
              <a:round/>
            </a:ln>
            <a:effectLst/>
          </c:spPr>
          <c:marker>
            <c:symbol val="none"/>
          </c:marker>
          <c:cat>
            <c:numRef>
              <c:f>'F4'!$A$800:$A$1418</c:f>
              <c:numCache>
                <c:formatCode>General</c:formatCode>
                <c:ptCount val="619"/>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numCache>
            </c:numRef>
          </c:cat>
          <c:val>
            <c:numRef>
              <c:f>'F4'!$I$800:$I$1418</c:f>
              <c:numCache>
                <c:formatCode>0.00E+00</c:formatCode>
                <c:ptCount val="619"/>
                <c:pt idx="0">
                  <c:v>-99.5</c:v>
                </c:pt>
                <c:pt idx="1">
                  <c:v>-90.6</c:v>
                </c:pt>
                <c:pt idx="2">
                  <c:v>-85</c:v>
                </c:pt>
                <c:pt idx="3">
                  <c:v>-86.9</c:v>
                </c:pt>
                <c:pt idx="4">
                  <c:v>-99.1</c:v>
                </c:pt>
                <c:pt idx="5">
                  <c:v>-119</c:v>
                </c:pt>
                <c:pt idx="6">
                  <c:v>-140</c:v>
                </c:pt>
                <c:pt idx="7">
                  <c:v>-148</c:v>
                </c:pt>
                <c:pt idx="8">
                  <c:v>-149</c:v>
                </c:pt>
                <c:pt idx="9">
                  <c:v>-147</c:v>
                </c:pt>
                <c:pt idx="10">
                  <c:v>-145</c:v>
                </c:pt>
                <c:pt idx="11">
                  <c:v>-147</c:v>
                </c:pt>
                <c:pt idx="12">
                  <c:v>-150</c:v>
                </c:pt>
                <c:pt idx="13">
                  <c:v>-148</c:v>
                </c:pt>
                <c:pt idx="14">
                  <c:v>-142</c:v>
                </c:pt>
                <c:pt idx="15">
                  <c:v>-130</c:v>
                </c:pt>
                <c:pt idx="16">
                  <c:v>-116</c:v>
                </c:pt>
                <c:pt idx="17">
                  <c:v>-99.5</c:v>
                </c:pt>
                <c:pt idx="18">
                  <c:v>-90.1</c:v>
                </c:pt>
                <c:pt idx="19">
                  <c:v>-89.4</c:v>
                </c:pt>
                <c:pt idx="20">
                  <c:v>-90.3</c:v>
                </c:pt>
                <c:pt idx="21">
                  <c:v>-100</c:v>
                </c:pt>
                <c:pt idx="22">
                  <c:v>-110</c:v>
                </c:pt>
                <c:pt idx="23">
                  <c:v>-111</c:v>
                </c:pt>
                <c:pt idx="24">
                  <c:v>-111</c:v>
                </c:pt>
                <c:pt idx="25">
                  <c:v>-109</c:v>
                </c:pt>
                <c:pt idx="26">
                  <c:v>-109</c:v>
                </c:pt>
                <c:pt idx="27">
                  <c:v>-112</c:v>
                </c:pt>
                <c:pt idx="28">
                  <c:v>-124</c:v>
                </c:pt>
                <c:pt idx="29">
                  <c:v>-139</c:v>
                </c:pt>
                <c:pt idx="30">
                  <c:v>-145</c:v>
                </c:pt>
                <c:pt idx="31">
                  <c:v>-150</c:v>
                </c:pt>
                <c:pt idx="32">
                  <c:v>-157</c:v>
                </c:pt>
                <c:pt idx="33">
                  <c:v>-143</c:v>
                </c:pt>
                <c:pt idx="34">
                  <c:v>-131</c:v>
                </c:pt>
                <c:pt idx="35">
                  <c:v>-122</c:v>
                </c:pt>
                <c:pt idx="36">
                  <c:v>-107</c:v>
                </c:pt>
                <c:pt idx="37">
                  <c:v>-95.7</c:v>
                </c:pt>
                <c:pt idx="38">
                  <c:v>-99</c:v>
                </c:pt>
                <c:pt idx="39">
                  <c:v>-103</c:v>
                </c:pt>
                <c:pt idx="40">
                  <c:v>-108</c:v>
                </c:pt>
                <c:pt idx="41">
                  <c:v>-115</c:v>
                </c:pt>
                <c:pt idx="42">
                  <c:v>-118</c:v>
                </c:pt>
                <c:pt idx="43">
                  <c:v>-112</c:v>
                </c:pt>
                <c:pt idx="44">
                  <c:v>-106</c:v>
                </c:pt>
                <c:pt idx="45">
                  <c:v>-104</c:v>
                </c:pt>
                <c:pt idx="46">
                  <c:v>-105</c:v>
                </c:pt>
                <c:pt idx="47">
                  <c:v>-106</c:v>
                </c:pt>
                <c:pt idx="48">
                  <c:v>-106</c:v>
                </c:pt>
                <c:pt idx="49">
                  <c:v>-101</c:v>
                </c:pt>
                <c:pt idx="50">
                  <c:v>-90.9</c:v>
                </c:pt>
                <c:pt idx="51">
                  <c:v>-80.5</c:v>
                </c:pt>
                <c:pt idx="52">
                  <c:v>-80.900000000000006</c:v>
                </c:pt>
                <c:pt idx="53">
                  <c:v>-78.400000000000006</c:v>
                </c:pt>
                <c:pt idx="54">
                  <c:v>-71.7</c:v>
                </c:pt>
                <c:pt idx="55">
                  <c:v>-68.2</c:v>
                </c:pt>
                <c:pt idx="56">
                  <c:v>-59.9</c:v>
                </c:pt>
                <c:pt idx="57">
                  <c:v>-57.1</c:v>
                </c:pt>
                <c:pt idx="58">
                  <c:v>-63.5</c:v>
                </c:pt>
                <c:pt idx="59">
                  <c:v>-76</c:v>
                </c:pt>
                <c:pt idx="60">
                  <c:v>-90.4</c:v>
                </c:pt>
                <c:pt idx="61">
                  <c:v>-98</c:v>
                </c:pt>
                <c:pt idx="62">
                  <c:v>-97.3</c:v>
                </c:pt>
                <c:pt idx="63">
                  <c:v>-89.2</c:v>
                </c:pt>
                <c:pt idx="64">
                  <c:v>-75.099999999999994</c:v>
                </c:pt>
                <c:pt idx="65">
                  <c:v>-62</c:v>
                </c:pt>
                <c:pt idx="66">
                  <c:v>-64</c:v>
                </c:pt>
                <c:pt idx="67">
                  <c:v>-67.3</c:v>
                </c:pt>
                <c:pt idx="68">
                  <c:v>-71.5</c:v>
                </c:pt>
                <c:pt idx="69">
                  <c:v>-70.3</c:v>
                </c:pt>
                <c:pt idx="70">
                  <c:v>-64.599999999999994</c:v>
                </c:pt>
                <c:pt idx="71">
                  <c:v>-61.5</c:v>
                </c:pt>
                <c:pt idx="72">
                  <c:v>-60.7</c:v>
                </c:pt>
                <c:pt idx="73">
                  <c:v>-63.8</c:v>
                </c:pt>
                <c:pt idx="74">
                  <c:v>-74.8</c:v>
                </c:pt>
                <c:pt idx="75">
                  <c:v>-82.4</c:v>
                </c:pt>
                <c:pt idx="76">
                  <c:v>-81.5</c:v>
                </c:pt>
                <c:pt idx="77">
                  <c:v>-80.3</c:v>
                </c:pt>
                <c:pt idx="78">
                  <c:v>-76.900000000000006</c:v>
                </c:pt>
                <c:pt idx="79">
                  <c:v>-71.099999999999994</c:v>
                </c:pt>
                <c:pt idx="80">
                  <c:v>-72.3</c:v>
                </c:pt>
                <c:pt idx="81">
                  <c:v>-77.900000000000006</c:v>
                </c:pt>
                <c:pt idx="82">
                  <c:v>-76.400000000000006</c:v>
                </c:pt>
                <c:pt idx="83">
                  <c:v>-75.8</c:v>
                </c:pt>
                <c:pt idx="84">
                  <c:v>-75.3</c:v>
                </c:pt>
                <c:pt idx="85">
                  <c:v>-67.099999999999994</c:v>
                </c:pt>
                <c:pt idx="86">
                  <c:v>-60.1</c:v>
                </c:pt>
                <c:pt idx="87">
                  <c:v>-57.5</c:v>
                </c:pt>
                <c:pt idx="88">
                  <c:v>-48.9</c:v>
                </c:pt>
                <c:pt idx="89">
                  <c:v>-35.200000000000003</c:v>
                </c:pt>
                <c:pt idx="90">
                  <c:v>-22.5</c:v>
                </c:pt>
                <c:pt idx="91">
                  <c:v>-4.28</c:v>
                </c:pt>
                <c:pt idx="92">
                  <c:v>25.7</c:v>
                </c:pt>
                <c:pt idx="93">
                  <c:v>41.3</c:v>
                </c:pt>
                <c:pt idx="94">
                  <c:v>37.200000000000003</c:v>
                </c:pt>
                <c:pt idx="95">
                  <c:v>32.700000000000003</c:v>
                </c:pt>
                <c:pt idx="96">
                  <c:v>15.9</c:v>
                </c:pt>
                <c:pt idx="97">
                  <c:v>-9.5500000000000007</c:v>
                </c:pt>
                <c:pt idx="98">
                  <c:v>-26.6</c:v>
                </c:pt>
                <c:pt idx="99">
                  <c:v>-30.7</c:v>
                </c:pt>
                <c:pt idx="100">
                  <c:v>-37.799999999999997</c:v>
                </c:pt>
                <c:pt idx="101">
                  <c:v>-41.8</c:v>
                </c:pt>
                <c:pt idx="102">
                  <c:v>-38.299999999999997</c:v>
                </c:pt>
                <c:pt idx="103">
                  <c:v>-40</c:v>
                </c:pt>
                <c:pt idx="104">
                  <c:v>-37.6</c:v>
                </c:pt>
                <c:pt idx="105">
                  <c:v>-36.799999999999997</c:v>
                </c:pt>
                <c:pt idx="106">
                  <c:v>-33.1</c:v>
                </c:pt>
                <c:pt idx="107">
                  <c:v>-24.8</c:v>
                </c:pt>
                <c:pt idx="108">
                  <c:v>-20.2</c:v>
                </c:pt>
                <c:pt idx="109">
                  <c:v>-18</c:v>
                </c:pt>
                <c:pt idx="110">
                  <c:v>-11.2</c:v>
                </c:pt>
                <c:pt idx="111">
                  <c:v>-14.7</c:v>
                </c:pt>
                <c:pt idx="112">
                  <c:v>-18.399999999999999</c:v>
                </c:pt>
                <c:pt idx="113">
                  <c:v>-12.3</c:v>
                </c:pt>
                <c:pt idx="114">
                  <c:v>-2.39</c:v>
                </c:pt>
                <c:pt idx="115">
                  <c:v>11.9</c:v>
                </c:pt>
                <c:pt idx="116">
                  <c:v>31.4</c:v>
                </c:pt>
                <c:pt idx="117">
                  <c:v>44.1</c:v>
                </c:pt>
                <c:pt idx="118">
                  <c:v>49.2</c:v>
                </c:pt>
                <c:pt idx="119">
                  <c:v>43.2</c:v>
                </c:pt>
                <c:pt idx="120">
                  <c:v>29.4</c:v>
                </c:pt>
                <c:pt idx="121">
                  <c:v>18.8</c:v>
                </c:pt>
                <c:pt idx="122">
                  <c:v>12</c:v>
                </c:pt>
                <c:pt idx="123">
                  <c:v>5.04</c:v>
                </c:pt>
                <c:pt idx="124">
                  <c:v>2.34</c:v>
                </c:pt>
                <c:pt idx="125">
                  <c:v>6.6600000000000006E-2</c:v>
                </c:pt>
                <c:pt idx="126">
                  <c:v>-8.5299999999999994</c:v>
                </c:pt>
                <c:pt idx="127">
                  <c:v>-13.3</c:v>
                </c:pt>
                <c:pt idx="128">
                  <c:v>-16.100000000000001</c:v>
                </c:pt>
                <c:pt idx="129">
                  <c:v>-25</c:v>
                </c:pt>
                <c:pt idx="130">
                  <c:v>-27.9</c:v>
                </c:pt>
                <c:pt idx="131">
                  <c:v>-22</c:v>
                </c:pt>
                <c:pt idx="132">
                  <c:v>-3.29</c:v>
                </c:pt>
                <c:pt idx="133">
                  <c:v>22.5</c:v>
                </c:pt>
                <c:pt idx="134">
                  <c:v>34.200000000000003</c:v>
                </c:pt>
                <c:pt idx="135">
                  <c:v>41.8</c:v>
                </c:pt>
                <c:pt idx="136">
                  <c:v>32.200000000000003</c:v>
                </c:pt>
                <c:pt idx="137">
                  <c:v>16.7</c:v>
                </c:pt>
                <c:pt idx="138">
                  <c:v>7.21</c:v>
                </c:pt>
                <c:pt idx="139">
                  <c:v>-5.07</c:v>
                </c:pt>
                <c:pt idx="140">
                  <c:v>-13.6</c:v>
                </c:pt>
                <c:pt idx="141">
                  <c:v>-18.100000000000001</c:v>
                </c:pt>
                <c:pt idx="142">
                  <c:v>-23.2</c:v>
                </c:pt>
                <c:pt idx="143">
                  <c:v>-20.399999999999999</c:v>
                </c:pt>
                <c:pt idx="144">
                  <c:v>-14.9</c:v>
                </c:pt>
                <c:pt idx="145">
                  <c:v>-16.3</c:v>
                </c:pt>
                <c:pt idx="146">
                  <c:v>-13.1</c:v>
                </c:pt>
                <c:pt idx="147">
                  <c:v>6.59</c:v>
                </c:pt>
                <c:pt idx="148">
                  <c:v>15.5</c:v>
                </c:pt>
                <c:pt idx="149">
                  <c:v>25.9</c:v>
                </c:pt>
                <c:pt idx="150">
                  <c:v>34.4</c:v>
                </c:pt>
                <c:pt idx="151">
                  <c:v>29.6</c:v>
                </c:pt>
                <c:pt idx="152">
                  <c:v>23.2</c:v>
                </c:pt>
                <c:pt idx="153">
                  <c:v>21.4</c:v>
                </c:pt>
                <c:pt idx="154">
                  <c:v>23.1</c:v>
                </c:pt>
                <c:pt idx="155">
                  <c:v>24.2</c:v>
                </c:pt>
                <c:pt idx="156">
                  <c:v>24</c:v>
                </c:pt>
                <c:pt idx="157">
                  <c:v>17</c:v>
                </c:pt>
                <c:pt idx="158">
                  <c:v>2.19</c:v>
                </c:pt>
                <c:pt idx="159">
                  <c:v>-9.91</c:v>
                </c:pt>
                <c:pt idx="160">
                  <c:v>-21.5</c:v>
                </c:pt>
                <c:pt idx="161">
                  <c:v>-24.9</c:v>
                </c:pt>
                <c:pt idx="162">
                  <c:v>-14.7</c:v>
                </c:pt>
                <c:pt idx="163">
                  <c:v>-3.19</c:v>
                </c:pt>
                <c:pt idx="164">
                  <c:v>8.15</c:v>
                </c:pt>
                <c:pt idx="165">
                  <c:v>25.3</c:v>
                </c:pt>
                <c:pt idx="166">
                  <c:v>42.4</c:v>
                </c:pt>
                <c:pt idx="167">
                  <c:v>50.2</c:v>
                </c:pt>
                <c:pt idx="168">
                  <c:v>50.8</c:v>
                </c:pt>
                <c:pt idx="169">
                  <c:v>49.3</c:v>
                </c:pt>
                <c:pt idx="170">
                  <c:v>38.799999999999997</c:v>
                </c:pt>
                <c:pt idx="171">
                  <c:v>32</c:v>
                </c:pt>
                <c:pt idx="172">
                  <c:v>29.1</c:v>
                </c:pt>
                <c:pt idx="173">
                  <c:v>20.9</c:v>
                </c:pt>
                <c:pt idx="174">
                  <c:v>10.199999999999999</c:v>
                </c:pt>
                <c:pt idx="175">
                  <c:v>6</c:v>
                </c:pt>
                <c:pt idx="176">
                  <c:v>8.56</c:v>
                </c:pt>
                <c:pt idx="177">
                  <c:v>21.7</c:v>
                </c:pt>
                <c:pt idx="178">
                  <c:v>39.4</c:v>
                </c:pt>
                <c:pt idx="179">
                  <c:v>60.1</c:v>
                </c:pt>
                <c:pt idx="180">
                  <c:v>72.3</c:v>
                </c:pt>
                <c:pt idx="181">
                  <c:v>72.900000000000006</c:v>
                </c:pt>
                <c:pt idx="182">
                  <c:v>66.3</c:v>
                </c:pt>
                <c:pt idx="183">
                  <c:v>48.9</c:v>
                </c:pt>
                <c:pt idx="184">
                  <c:v>32.700000000000003</c:v>
                </c:pt>
                <c:pt idx="185">
                  <c:v>26.1</c:v>
                </c:pt>
                <c:pt idx="186">
                  <c:v>24.6</c:v>
                </c:pt>
                <c:pt idx="187">
                  <c:v>27.2</c:v>
                </c:pt>
                <c:pt idx="188">
                  <c:v>31.6</c:v>
                </c:pt>
                <c:pt idx="189">
                  <c:v>26.7</c:v>
                </c:pt>
                <c:pt idx="190">
                  <c:v>26.3</c:v>
                </c:pt>
                <c:pt idx="191">
                  <c:v>36.299999999999997</c:v>
                </c:pt>
                <c:pt idx="192">
                  <c:v>41.7</c:v>
                </c:pt>
                <c:pt idx="193">
                  <c:v>52.5</c:v>
                </c:pt>
                <c:pt idx="194">
                  <c:v>53.5</c:v>
                </c:pt>
                <c:pt idx="195">
                  <c:v>45.8</c:v>
                </c:pt>
                <c:pt idx="196">
                  <c:v>36.799999999999997</c:v>
                </c:pt>
                <c:pt idx="197">
                  <c:v>23.5</c:v>
                </c:pt>
                <c:pt idx="198">
                  <c:v>13.3</c:v>
                </c:pt>
                <c:pt idx="199">
                  <c:v>11.9</c:v>
                </c:pt>
                <c:pt idx="200">
                  <c:v>18.600000000000001</c:v>
                </c:pt>
                <c:pt idx="201">
                  <c:v>29.3</c:v>
                </c:pt>
                <c:pt idx="202">
                  <c:v>43.6</c:v>
                </c:pt>
                <c:pt idx="203">
                  <c:v>54.5</c:v>
                </c:pt>
                <c:pt idx="204">
                  <c:v>50.4</c:v>
                </c:pt>
                <c:pt idx="205">
                  <c:v>42.6</c:v>
                </c:pt>
                <c:pt idx="206">
                  <c:v>38.1</c:v>
                </c:pt>
                <c:pt idx="207">
                  <c:v>37.6</c:v>
                </c:pt>
                <c:pt idx="208">
                  <c:v>35.6</c:v>
                </c:pt>
                <c:pt idx="209">
                  <c:v>32.5</c:v>
                </c:pt>
                <c:pt idx="210">
                  <c:v>28.2</c:v>
                </c:pt>
                <c:pt idx="211">
                  <c:v>30.1</c:v>
                </c:pt>
                <c:pt idx="212">
                  <c:v>27.4</c:v>
                </c:pt>
                <c:pt idx="213">
                  <c:v>22.1</c:v>
                </c:pt>
                <c:pt idx="214">
                  <c:v>13.7</c:v>
                </c:pt>
                <c:pt idx="215">
                  <c:v>-8.43</c:v>
                </c:pt>
                <c:pt idx="216">
                  <c:v>-24.2</c:v>
                </c:pt>
                <c:pt idx="217">
                  <c:v>-10.8</c:v>
                </c:pt>
                <c:pt idx="218">
                  <c:v>2.4500000000000002</c:v>
                </c:pt>
                <c:pt idx="219">
                  <c:v>17.8</c:v>
                </c:pt>
                <c:pt idx="220">
                  <c:v>35.299999999999997</c:v>
                </c:pt>
                <c:pt idx="221">
                  <c:v>42.7</c:v>
                </c:pt>
                <c:pt idx="222">
                  <c:v>49.4</c:v>
                </c:pt>
                <c:pt idx="223">
                  <c:v>60.2</c:v>
                </c:pt>
                <c:pt idx="224">
                  <c:v>64.400000000000006</c:v>
                </c:pt>
                <c:pt idx="225">
                  <c:v>58.4</c:v>
                </c:pt>
                <c:pt idx="226">
                  <c:v>43.2</c:v>
                </c:pt>
                <c:pt idx="227">
                  <c:v>31.5</c:v>
                </c:pt>
                <c:pt idx="228">
                  <c:v>27.8</c:v>
                </c:pt>
                <c:pt idx="229">
                  <c:v>30.8</c:v>
                </c:pt>
                <c:pt idx="230">
                  <c:v>32.799999999999997</c:v>
                </c:pt>
                <c:pt idx="231">
                  <c:v>39.5</c:v>
                </c:pt>
                <c:pt idx="232">
                  <c:v>44.7</c:v>
                </c:pt>
                <c:pt idx="233">
                  <c:v>38.799999999999997</c:v>
                </c:pt>
                <c:pt idx="234">
                  <c:v>36.6</c:v>
                </c:pt>
                <c:pt idx="235">
                  <c:v>37.299999999999997</c:v>
                </c:pt>
                <c:pt idx="236">
                  <c:v>38.6</c:v>
                </c:pt>
                <c:pt idx="237">
                  <c:v>46.6</c:v>
                </c:pt>
                <c:pt idx="238">
                  <c:v>63.5</c:v>
                </c:pt>
                <c:pt idx="239">
                  <c:v>69.8</c:v>
                </c:pt>
                <c:pt idx="240">
                  <c:v>70.8</c:v>
                </c:pt>
                <c:pt idx="241">
                  <c:v>64.5</c:v>
                </c:pt>
                <c:pt idx="242">
                  <c:v>45.9</c:v>
                </c:pt>
                <c:pt idx="243">
                  <c:v>28.1</c:v>
                </c:pt>
                <c:pt idx="244">
                  <c:v>10.1</c:v>
                </c:pt>
                <c:pt idx="245">
                  <c:v>-0.94</c:v>
                </c:pt>
                <c:pt idx="246">
                  <c:v>6.05</c:v>
                </c:pt>
                <c:pt idx="247">
                  <c:v>17.7</c:v>
                </c:pt>
                <c:pt idx="248">
                  <c:v>30.5</c:v>
                </c:pt>
                <c:pt idx="249">
                  <c:v>37.6</c:v>
                </c:pt>
                <c:pt idx="250">
                  <c:v>32.799999999999997</c:v>
                </c:pt>
                <c:pt idx="251">
                  <c:v>36.9</c:v>
                </c:pt>
                <c:pt idx="252">
                  <c:v>45.1</c:v>
                </c:pt>
                <c:pt idx="253">
                  <c:v>46</c:v>
                </c:pt>
                <c:pt idx="254">
                  <c:v>57.7</c:v>
                </c:pt>
                <c:pt idx="255">
                  <c:v>67.3</c:v>
                </c:pt>
                <c:pt idx="256">
                  <c:v>78.900000000000006</c:v>
                </c:pt>
                <c:pt idx="257">
                  <c:v>96.3</c:v>
                </c:pt>
                <c:pt idx="258">
                  <c:v>101</c:v>
                </c:pt>
                <c:pt idx="259">
                  <c:v>92</c:v>
                </c:pt>
                <c:pt idx="260">
                  <c:v>82.5</c:v>
                </c:pt>
                <c:pt idx="261">
                  <c:v>72.2</c:v>
                </c:pt>
                <c:pt idx="262">
                  <c:v>66.7</c:v>
                </c:pt>
                <c:pt idx="263">
                  <c:v>56.6</c:v>
                </c:pt>
                <c:pt idx="264">
                  <c:v>40.299999999999997</c:v>
                </c:pt>
                <c:pt idx="265">
                  <c:v>29.5</c:v>
                </c:pt>
                <c:pt idx="266">
                  <c:v>25.4</c:v>
                </c:pt>
                <c:pt idx="267">
                  <c:v>33.4</c:v>
                </c:pt>
                <c:pt idx="268">
                  <c:v>49.2</c:v>
                </c:pt>
                <c:pt idx="269">
                  <c:v>50</c:v>
                </c:pt>
                <c:pt idx="270">
                  <c:v>53.2</c:v>
                </c:pt>
                <c:pt idx="271">
                  <c:v>67.900000000000006</c:v>
                </c:pt>
                <c:pt idx="272">
                  <c:v>71.900000000000006</c:v>
                </c:pt>
                <c:pt idx="273">
                  <c:v>79.099999999999994</c:v>
                </c:pt>
                <c:pt idx="274">
                  <c:v>82.4</c:v>
                </c:pt>
                <c:pt idx="275">
                  <c:v>81.099999999999994</c:v>
                </c:pt>
                <c:pt idx="276">
                  <c:v>84.4</c:v>
                </c:pt>
                <c:pt idx="277">
                  <c:v>81.8</c:v>
                </c:pt>
                <c:pt idx="278">
                  <c:v>79.3</c:v>
                </c:pt>
                <c:pt idx="279">
                  <c:v>79.7</c:v>
                </c:pt>
                <c:pt idx="280">
                  <c:v>77.599999999999994</c:v>
                </c:pt>
                <c:pt idx="281">
                  <c:v>89</c:v>
                </c:pt>
                <c:pt idx="282">
                  <c:v>106</c:v>
                </c:pt>
                <c:pt idx="283">
                  <c:v>107</c:v>
                </c:pt>
                <c:pt idx="284">
                  <c:v>94.9</c:v>
                </c:pt>
                <c:pt idx="285">
                  <c:v>82.4</c:v>
                </c:pt>
                <c:pt idx="286">
                  <c:v>76.2</c:v>
                </c:pt>
                <c:pt idx="287">
                  <c:v>82</c:v>
                </c:pt>
                <c:pt idx="288">
                  <c:v>110</c:v>
                </c:pt>
                <c:pt idx="289">
                  <c:v>141</c:v>
                </c:pt>
                <c:pt idx="290">
                  <c:v>155</c:v>
                </c:pt>
                <c:pt idx="291">
                  <c:v>155</c:v>
                </c:pt>
                <c:pt idx="292">
                  <c:v>150</c:v>
                </c:pt>
                <c:pt idx="293">
                  <c:v>144</c:v>
                </c:pt>
                <c:pt idx="294">
                  <c:v>143</c:v>
                </c:pt>
                <c:pt idx="295">
                  <c:v>147</c:v>
                </c:pt>
                <c:pt idx="296">
                  <c:v>155</c:v>
                </c:pt>
                <c:pt idx="297">
                  <c:v>174</c:v>
                </c:pt>
                <c:pt idx="298">
                  <c:v>191</c:v>
                </c:pt>
                <c:pt idx="299">
                  <c:v>215</c:v>
                </c:pt>
                <c:pt idx="300">
                  <c:v>233</c:v>
                </c:pt>
                <c:pt idx="301">
                  <c:v>232</c:v>
                </c:pt>
                <c:pt idx="302">
                  <c:v>234</c:v>
                </c:pt>
                <c:pt idx="303">
                  <c:v>236</c:v>
                </c:pt>
                <c:pt idx="304">
                  <c:v>241</c:v>
                </c:pt>
                <c:pt idx="305">
                  <c:v>254</c:v>
                </c:pt>
                <c:pt idx="306">
                  <c:v>268</c:v>
                </c:pt>
                <c:pt idx="307">
                  <c:v>277</c:v>
                </c:pt>
                <c:pt idx="308">
                  <c:v>285</c:v>
                </c:pt>
                <c:pt idx="309">
                  <c:v>295</c:v>
                </c:pt>
                <c:pt idx="310">
                  <c:v>311</c:v>
                </c:pt>
                <c:pt idx="311">
                  <c:v>333</c:v>
                </c:pt>
                <c:pt idx="312">
                  <c:v>365</c:v>
                </c:pt>
                <c:pt idx="313">
                  <c:v>384</c:v>
                </c:pt>
                <c:pt idx="314">
                  <c:v>393</c:v>
                </c:pt>
                <c:pt idx="315">
                  <c:v>397</c:v>
                </c:pt>
                <c:pt idx="316">
                  <c:v>392</c:v>
                </c:pt>
                <c:pt idx="317">
                  <c:v>391</c:v>
                </c:pt>
                <c:pt idx="318">
                  <c:v>404</c:v>
                </c:pt>
                <c:pt idx="319">
                  <c:v>415</c:v>
                </c:pt>
                <c:pt idx="320">
                  <c:v>425</c:v>
                </c:pt>
                <c:pt idx="321">
                  <c:v>439</c:v>
                </c:pt>
                <c:pt idx="322">
                  <c:v>449</c:v>
                </c:pt>
                <c:pt idx="323">
                  <c:v>456</c:v>
                </c:pt>
                <c:pt idx="324">
                  <c:v>472</c:v>
                </c:pt>
                <c:pt idx="325">
                  <c:v>494</c:v>
                </c:pt>
                <c:pt idx="326">
                  <c:v>506</c:v>
                </c:pt>
                <c:pt idx="327">
                  <c:v>522</c:v>
                </c:pt>
                <c:pt idx="328">
                  <c:v>540</c:v>
                </c:pt>
                <c:pt idx="329">
                  <c:v>555</c:v>
                </c:pt>
                <c:pt idx="330">
                  <c:v>573</c:v>
                </c:pt>
                <c:pt idx="331">
                  <c:v>592</c:v>
                </c:pt>
                <c:pt idx="332">
                  <c:v>617</c:v>
                </c:pt>
                <c:pt idx="333">
                  <c:v>640</c:v>
                </c:pt>
                <c:pt idx="334">
                  <c:v>663</c:v>
                </c:pt>
                <c:pt idx="335">
                  <c:v>690</c:v>
                </c:pt>
                <c:pt idx="336">
                  <c:v>717</c:v>
                </c:pt>
                <c:pt idx="337">
                  <c:v>741</c:v>
                </c:pt>
                <c:pt idx="338">
                  <c:v>757</c:v>
                </c:pt>
                <c:pt idx="339">
                  <c:v>761</c:v>
                </c:pt>
                <c:pt idx="340">
                  <c:v>762</c:v>
                </c:pt>
                <c:pt idx="341">
                  <c:v>758</c:v>
                </c:pt>
                <c:pt idx="342">
                  <c:v>767</c:v>
                </c:pt>
                <c:pt idx="343">
                  <c:v>792</c:v>
                </c:pt>
                <c:pt idx="344">
                  <c:v>815</c:v>
                </c:pt>
                <c:pt idx="345">
                  <c:v>840</c:v>
                </c:pt>
                <c:pt idx="346">
                  <c:v>866</c:v>
                </c:pt>
                <c:pt idx="347">
                  <c:v>885</c:v>
                </c:pt>
                <c:pt idx="348">
                  <c:v>894</c:v>
                </c:pt>
                <c:pt idx="349">
                  <c:v>902</c:v>
                </c:pt>
                <c:pt idx="350">
                  <c:v>913</c:v>
                </c:pt>
                <c:pt idx="351">
                  <c:v>931</c:v>
                </c:pt>
                <c:pt idx="352">
                  <c:v>960</c:v>
                </c:pt>
                <c:pt idx="353">
                  <c:v>980</c:v>
                </c:pt>
                <c:pt idx="354">
                  <c:v>989</c:v>
                </c:pt>
                <c:pt idx="355">
                  <c:v>1000</c:v>
                </c:pt>
                <c:pt idx="356">
                  <c:v>1020</c:v>
                </c:pt>
                <c:pt idx="357">
                  <c:v>1050</c:v>
                </c:pt>
                <c:pt idx="358">
                  <c:v>1070</c:v>
                </c:pt>
                <c:pt idx="359">
                  <c:v>1060</c:v>
                </c:pt>
                <c:pt idx="360">
                  <c:v>1040</c:v>
                </c:pt>
                <c:pt idx="361">
                  <c:v>1030</c:v>
                </c:pt>
                <c:pt idx="362">
                  <c:v>1020</c:v>
                </c:pt>
                <c:pt idx="363">
                  <c:v>1030</c:v>
                </c:pt>
                <c:pt idx="364">
                  <c:v>1030</c:v>
                </c:pt>
                <c:pt idx="365">
                  <c:v>1020</c:v>
                </c:pt>
                <c:pt idx="366">
                  <c:v>1020</c:v>
                </c:pt>
                <c:pt idx="367">
                  <c:v>1010</c:v>
                </c:pt>
                <c:pt idx="368">
                  <c:v>1010</c:v>
                </c:pt>
                <c:pt idx="369">
                  <c:v>1020</c:v>
                </c:pt>
                <c:pt idx="370">
                  <c:v>1030</c:v>
                </c:pt>
                <c:pt idx="371">
                  <c:v>1030</c:v>
                </c:pt>
                <c:pt idx="372">
                  <c:v>1030</c:v>
                </c:pt>
                <c:pt idx="373">
                  <c:v>1010</c:v>
                </c:pt>
                <c:pt idx="374">
                  <c:v>999</c:v>
                </c:pt>
                <c:pt idx="375">
                  <c:v>981</c:v>
                </c:pt>
                <c:pt idx="376">
                  <c:v>962</c:v>
                </c:pt>
                <c:pt idx="377">
                  <c:v>947</c:v>
                </c:pt>
                <c:pt idx="378">
                  <c:v>923</c:v>
                </c:pt>
                <c:pt idx="379">
                  <c:v>909</c:v>
                </c:pt>
                <c:pt idx="380">
                  <c:v>912</c:v>
                </c:pt>
                <c:pt idx="381">
                  <c:v>911</c:v>
                </c:pt>
                <c:pt idx="382">
                  <c:v>904</c:v>
                </c:pt>
                <c:pt idx="383">
                  <c:v>900</c:v>
                </c:pt>
                <c:pt idx="384">
                  <c:v>894</c:v>
                </c:pt>
                <c:pt idx="385">
                  <c:v>887</c:v>
                </c:pt>
                <c:pt idx="386">
                  <c:v>885</c:v>
                </c:pt>
                <c:pt idx="387">
                  <c:v>878</c:v>
                </c:pt>
                <c:pt idx="388">
                  <c:v>858</c:v>
                </c:pt>
                <c:pt idx="389">
                  <c:v>835</c:v>
                </c:pt>
                <c:pt idx="390">
                  <c:v>817</c:v>
                </c:pt>
                <c:pt idx="391">
                  <c:v>805</c:v>
                </c:pt>
                <c:pt idx="392">
                  <c:v>798</c:v>
                </c:pt>
                <c:pt idx="393">
                  <c:v>794</c:v>
                </c:pt>
                <c:pt idx="394">
                  <c:v>788</c:v>
                </c:pt>
                <c:pt idx="395">
                  <c:v>773</c:v>
                </c:pt>
                <c:pt idx="396">
                  <c:v>757</c:v>
                </c:pt>
                <c:pt idx="397">
                  <c:v>754</c:v>
                </c:pt>
                <c:pt idx="398">
                  <c:v>751</c:v>
                </c:pt>
                <c:pt idx="399">
                  <c:v>745</c:v>
                </c:pt>
                <c:pt idx="400">
                  <c:v>734</c:v>
                </c:pt>
                <c:pt idx="401">
                  <c:v>716</c:v>
                </c:pt>
                <c:pt idx="402">
                  <c:v>697</c:v>
                </c:pt>
                <c:pt idx="403">
                  <c:v>679</c:v>
                </c:pt>
                <c:pt idx="404">
                  <c:v>674</c:v>
                </c:pt>
                <c:pt idx="405">
                  <c:v>674</c:v>
                </c:pt>
                <c:pt idx="406">
                  <c:v>680</c:v>
                </c:pt>
                <c:pt idx="407">
                  <c:v>697</c:v>
                </c:pt>
                <c:pt idx="408">
                  <c:v>709</c:v>
                </c:pt>
                <c:pt idx="409">
                  <c:v>715</c:v>
                </c:pt>
                <c:pt idx="410">
                  <c:v>706</c:v>
                </c:pt>
                <c:pt idx="411">
                  <c:v>680</c:v>
                </c:pt>
                <c:pt idx="412">
                  <c:v>657</c:v>
                </c:pt>
                <c:pt idx="413">
                  <c:v>631</c:v>
                </c:pt>
                <c:pt idx="414">
                  <c:v>611</c:v>
                </c:pt>
                <c:pt idx="415">
                  <c:v>601</c:v>
                </c:pt>
                <c:pt idx="416">
                  <c:v>582</c:v>
                </c:pt>
                <c:pt idx="417">
                  <c:v>569</c:v>
                </c:pt>
                <c:pt idx="418">
                  <c:v>560</c:v>
                </c:pt>
                <c:pt idx="419">
                  <c:v>557</c:v>
                </c:pt>
                <c:pt idx="420">
                  <c:v>560</c:v>
                </c:pt>
                <c:pt idx="421">
                  <c:v>552</c:v>
                </c:pt>
                <c:pt idx="422">
                  <c:v>535</c:v>
                </c:pt>
                <c:pt idx="423">
                  <c:v>507</c:v>
                </c:pt>
                <c:pt idx="424">
                  <c:v>472</c:v>
                </c:pt>
                <c:pt idx="425">
                  <c:v>455</c:v>
                </c:pt>
                <c:pt idx="426">
                  <c:v>458</c:v>
                </c:pt>
                <c:pt idx="427">
                  <c:v>461</c:v>
                </c:pt>
                <c:pt idx="428">
                  <c:v>470</c:v>
                </c:pt>
                <c:pt idx="429">
                  <c:v>469</c:v>
                </c:pt>
                <c:pt idx="430">
                  <c:v>450</c:v>
                </c:pt>
                <c:pt idx="431">
                  <c:v>431</c:v>
                </c:pt>
                <c:pt idx="432">
                  <c:v>411</c:v>
                </c:pt>
                <c:pt idx="433">
                  <c:v>391</c:v>
                </c:pt>
                <c:pt idx="434">
                  <c:v>382</c:v>
                </c:pt>
                <c:pt idx="435">
                  <c:v>381</c:v>
                </c:pt>
                <c:pt idx="436">
                  <c:v>373</c:v>
                </c:pt>
                <c:pt idx="437">
                  <c:v>369</c:v>
                </c:pt>
                <c:pt idx="438">
                  <c:v>366</c:v>
                </c:pt>
                <c:pt idx="439">
                  <c:v>355</c:v>
                </c:pt>
                <c:pt idx="440">
                  <c:v>352</c:v>
                </c:pt>
                <c:pt idx="441">
                  <c:v>338</c:v>
                </c:pt>
                <c:pt idx="442">
                  <c:v>322</c:v>
                </c:pt>
                <c:pt idx="443">
                  <c:v>314</c:v>
                </c:pt>
                <c:pt idx="444">
                  <c:v>302</c:v>
                </c:pt>
                <c:pt idx="445">
                  <c:v>303</c:v>
                </c:pt>
                <c:pt idx="446">
                  <c:v>307</c:v>
                </c:pt>
                <c:pt idx="447">
                  <c:v>303</c:v>
                </c:pt>
                <c:pt idx="448">
                  <c:v>313</c:v>
                </c:pt>
                <c:pt idx="449">
                  <c:v>311</c:v>
                </c:pt>
                <c:pt idx="450">
                  <c:v>293</c:v>
                </c:pt>
                <c:pt idx="451">
                  <c:v>276</c:v>
                </c:pt>
                <c:pt idx="452">
                  <c:v>246</c:v>
                </c:pt>
                <c:pt idx="453">
                  <c:v>223</c:v>
                </c:pt>
                <c:pt idx="454">
                  <c:v>217</c:v>
                </c:pt>
                <c:pt idx="455">
                  <c:v>222</c:v>
                </c:pt>
                <c:pt idx="456">
                  <c:v>236</c:v>
                </c:pt>
                <c:pt idx="457">
                  <c:v>252</c:v>
                </c:pt>
                <c:pt idx="458">
                  <c:v>260</c:v>
                </c:pt>
                <c:pt idx="459">
                  <c:v>263</c:v>
                </c:pt>
                <c:pt idx="460">
                  <c:v>265</c:v>
                </c:pt>
                <c:pt idx="461">
                  <c:v>256</c:v>
                </c:pt>
                <c:pt idx="462">
                  <c:v>244</c:v>
                </c:pt>
                <c:pt idx="463">
                  <c:v>230</c:v>
                </c:pt>
                <c:pt idx="464">
                  <c:v>216</c:v>
                </c:pt>
                <c:pt idx="465">
                  <c:v>218</c:v>
                </c:pt>
                <c:pt idx="466">
                  <c:v>227</c:v>
                </c:pt>
                <c:pt idx="467">
                  <c:v>220</c:v>
                </c:pt>
                <c:pt idx="468">
                  <c:v>202</c:v>
                </c:pt>
                <c:pt idx="469">
                  <c:v>179</c:v>
                </c:pt>
                <c:pt idx="470">
                  <c:v>171</c:v>
                </c:pt>
                <c:pt idx="471">
                  <c:v>182</c:v>
                </c:pt>
                <c:pt idx="472">
                  <c:v>195</c:v>
                </c:pt>
                <c:pt idx="473">
                  <c:v>202</c:v>
                </c:pt>
                <c:pt idx="474">
                  <c:v>201</c:v>
                </c:pt>
                <c:pt idx="475">
                  <c:v>194</c:v>
                </c:pt>
                <c:pt idx="476">
                  <c:v>190</c:v>
                </c:pt>
                <c:pt idx="477">
                  <c:v>179</c:v>
                </c:pt>
                <c:pt idx="478">
                  <c:v>158</c:v>
                </c:pt>
                <c:pt idx="479">
                  <c:v>138</c:v>
                </c:pt>
                <c:pt idx="480">
                  <c:v>123</c:v>
                </c:pt>
                <c:pt idx="481">
                  <c:v>125</c:v>
                </c:pt>
                <c:pt idx="482">
                  <c:v>134</c:v>
                </c:pt>
                <c:pt idx="483">
                  <c:v>144</c:v>
                </c:pt>
                <c:pt idx="484">
                  <c:v>153</c:v>
                </c:pt>
                <c:pt idx="485">
                  <c:v>157</c:v>
                </c:pt>
                <c:pt idx="486">
                  <c:v>159</c:v>
                </c:pt>
                <c:pt idx="487">
                  <c:v>168</c:v>
                </c:pt>
                <c:pt idx="488">
                  <c:v>179</c:v>
                </c:pt>
                <c:pt idx="489">
                  <c:v>170</c:v>
                </c:pt>
                <c:pt idx="490">
                  <c:v>163</c:v>
                </c:pt>
                <c:pt idx="491">
                  <c:v>152</c:v>
                </c:pt>
                <c:pt idx="492">
                  <c:v>141</c:v>
                </c:pt>
                <c:pt idx="493">
                  <c:v>148</c:v>
                </c:pt>
                <c:pt idx="494">
                  <c:v>141</c:v>
                </c:pt>
                <c:pt idx="495">
                  <c:v>132</c:v>
                </c:pt>
                <c:pt idx="496">
                  <c:v>127</c:v>
                </c:pt>
                <c:pt idx="497">
                  <c:v>130</c:v>
                </c:pt>
                <c:pt idx="498">
                  <c:v>151</c:v>
                </c:pt>
                <c:pt idx="499">
                  <c:v>169</c:v>
                </c:pt>
                <c:pt idx="500">
                  <c:v>172</c:v>
                </c:pt>
                <c:pt idx="501">
                  <c:v>161</c:v>
                </c:pt>
                <c:pt idx="502">
                  <c:v>131</c:v>
                </c:pt>
                <c:pt idx="503">
                  <c:v>108</c:v>
                </c:pt>
                <c:pt idx="504">
                  <c:v>94.3</c:v>
                </c:pt>
                <c:pt idx="505">
                  <c:v>92.3</c:v>
                </c:pt>
                <c:pt idx="506">
                  <c:v>112</c:v>
                </c:pt>
                <c:pt idx="507">
                  <c:v>140</c:v>
                </c:pt>
                <c:pt idx="508">
                  <c:v>162</c:v>
                </c:pt>
                <c:pt idx="509">
                  <c:v>177</c:v>
                </c:pt>
                <c:pt idx="510">
                  <c:v>172</c:v>
                </c:pt>
                <c:pt idx="511">
                  <c:v>151</c:v>
                </c:pt>
                <c:pt idx="512">
                  <c:v>135</c:v>
                </c:pt>
                <c:pt idx="513">
                  <c:v>114</c:v>
                </c:pt>
                <c:pt idx="514">
                  <c:v>102</c:v>
                </c:pt>
                <c:pt idx="515">
                  <c:v>88.9</c:v>
                </c:pt>
                <c:pt idx="516">
                  <c:v>83.9</c:v>
                </c:pt>
                <c:pt idx="517">
                  <c:v>84.9</c:v>
                </c:pt>
                <c:pt idx="518">
                  <c:v>91.6</c:v>
                </c:pt>
                <c:pt idx="519">
                  <c:v>102</c:v>
                </c:pt>
                <c:pt idx="520">
                  <c:v>109</c:v>
                </c:pt>
                <c:pt idx="521">
                  <c:v>114</c:v>
                </c:pt>
                <c:pt idx="522">
                  <c:v>107</c:v>
                </c:pt>
                <c:pt idx="523">
                  <c:v>93.8</c:v>
                </c:pt>
                <c:pt idx="524">
                  <c:v>80.8</c:v>
                </c:pt>
                <c:pt idx="525">
                  <c:v>73.2</c:v>
                </c:pt>
                <c:pt idx="526">
                  <c:v>75.7</c:v>
                </c:pt>
                <c:pt idx="527">
                  <c:v>82</c:v>
                </c:pt>
                <c:pt idx="528">
                  <c:v>83.7</c:v>
                </c:pt>
                <c:pt idx="529">
                  <c:v>72.900000000000006</c:v>
                </c:pt>
                <c:pt idx="530">
                  <c:v>69.8</c:v>
                </c:pt>
                <c:pt idx="531">
                  <c:v>66.900000000000006</c:v>
                </c:pt>
                <c:pt idx="532">
                  <c:v>73.099999999999994</c:v>
                </c:pt>
                <c:pt idx="533">
                  <c:v>83</c:v>
                </c:pt>
                <c:pt idx="534">
                  <c:v>77.3</c:v>
                </c:pt>
                <c:pt idx="535">
                  <c:v>82</c:v>
                </c:pt>
                <c:pt idx="536">
                  <c:v>89.2</c:v>
                </c:pt>
                <c:pt idx="537">
                  <c:v>93</c:v>
                </c:pt>
                <c:pt idx="538">
                  <c:v>94.7</c:v>
                </c:pt>
                <c:pt idx="539">
                  <c:v>93</c:v>
                </c:pt>
                <c:pt idx="540">
                  <c:v>83.7</c:v>
                </c:pt>
                <c:pt idx="541">
                  <c:v>83.1</c:v>
                </c:pt>
                <c:pt idx="542">
                  <c:v>90.7</c:v>
                </c:pt>
                <c:pt idx="543">
                  <c:v>103</c:v>
                </c:pt>
                <c:pt idx="544">
                  <c:v>104</c:v>
                </c:pt>
                <c:pt idx="545">
                  <c:v>107</c:v>
                </c:pt>
                <c:pt idx="546">
                  <c:v>114</c:v>
                </c:pt>
                <c:pt idx="547">
                  <c:v>105</c:v>
                </c:pt>
                <c:pt idx="548">
                  <c:v>110</c:v>
                </c:pt>
                <c:pt idx="549">
                  <c:v>113</c:v>
                </c:pt>
                <c:pt idx="550">
                  <c:v>113</c:v>
                </c:pt>
                <c:pt idx="551">
                  <c:v>120</c:v>
                </c:pt>
                <c:pt idx="552">
                  <c:v>125</c:v>
                </c:pt>
                <c:pt idx="553">
                  <c:v>130</c:v>
                </c:pt>
                <c:pt idx="554">
                  <c:v>143</c:v>
                </c:pt>
                <c:pt idx="555">
                  <c:v>146</c:v>
                </c:pt>
                <c:pt idx="556">
                  <c:v>138</c:v>
                </c:pt>
                <c:pt idx="557">
                  <c:v>128</c:v>
                </c:pt>
                <c:pt idx="558">
                  <c:v>112</c:v>
                </c:pt>
                <c:pt idx="559">
                  <c:v>99.6</c:v>
                </c:pt>
                <c:pt idx="560">
                  <c:v>104</c:v>
                </c:pt>
                <c:pt idx="561">
                  <c:v>113</c:v>
                </c:pt>
                <c:pt idx="562">
                  <c:v>111</c:v>
                </c:pt>
                <c:pt idx="563">
                  <c:v>109</c:v>
                </c:pt>
                <c:pt idx="564">
                  <c:v>91.8</c:v>
                </c:pt>
                <c:pt idx="565">
                  <c:v>71.5</c:v>
                </c:pt>
                <c:pt idx="566">
                  <c:v>71.599999999999994</c:v>
                </c:pt>
                <c:pt idx="567">
                  <c:v>82.5</c:v>
                </c:pt>
                <c:pt idx="568">
                  <c:v>99.4</c:v>
                </c:pt>
                <c:pt idx="569">
                  <c:v>116</c:v>
                </c:pt>
                <c:pt idx="570">
                  <c:v>109</c:v>
                </c:pt>
                <c:pt idx="571">
                  <c:v>77.3</c:v>
                </c:pt>
                <c:pt idx="572">
                  <c:v>45.7</c:v>
                </c:pt>
                <c:pt idx="573">
                  <c:v>27.5</c:v>
                </c:pt>
                <c:pt idx="574">
                  <c:v>34.6</c:v>
                </c:pt>
                <c:pt idx="575">
                  <c:v>65.3</c:v>
                </c:pt>
                <c:pt idx="576">
                  <c:v>96.5</c:v>
                </c:pt>
                <c:pt idx="577">
                  <c:v>109</c:v>
                </c:pt>
                <c:pt idx="578">
                  <c:v>110</c:v>
                </c:pt>
                <c:pt idx="579">
                  <c:v>106</c:v>
                </c:pt>
                <c:pt idx="580">
                  <c:v>99.7</c:v>
                </c:pt>
                <c:pt idx="581">
                  <c:v>98.1</c:v>
                </c:pt>
                <c:pt idx="582">
                  <c:v>98.4</c:v>
                </c:pt>
                <c:pt idx="583">
                  <c:v>82.7</c:v>
                </c:pt>
                <c:pt idx="584">
                  <c:v>74</c:v>
                </c:pt>
                <c:pt idx="585">
                  <c:v>77.7</c:v>
                </c:pt>
                <c:pt idx="586">
                  <c:v>94.9</c:v>
                </c:pt>
                <c:pt idx="587">
                  <c:v>129</c:v>
                </c:pt>
                <c:pt idx="588">
                  <c:v>152</c:v>
                </c:pt>
                <c:pt idx="589">
                  <c:v>157</c:v>
                </c:pt>
                <c:pt idx="590">
                  <c:v>143</c:v>
                </c:pt>
                <c:pt idx="591">
                  <c:v>118</c:v>
                </c:pt>
                <c:pt idx="592">
                  <c:v>98.7</c:v>
                </c:pt>
                <c:pt idx="593">
                  <c:v>89.7</c:v>
                </c:pt>
                <c:pt idx="594">
                  <c:v>93.8</c:v>
                </c:pt>
                <c:pt idx="595">
                  <c:v>97.8</c:v>
                </c:pt>
                <c:pt idx="596">
                  <c:v>101</c:v>
                </c:pt>
                <c:pt idx="597">
                  <c:v>97.7</c:v>
                </c:pt>
                <c:pt idx="598">
                  <c:v>81.7</c:v>
                </c:pt>
                <c:pt idx="599">
                  <c:v>59.6</c:v>
                </c:pt>
                <c:pt idx="600">
                  <c:v>31.8</c:v>
                </c:pt>
                <c:pt idx="601">
                  <c:v>13.5</c:v>
                </c:pt>
                <c:pt idx="602">
                  <c:v>7.78</c:v>
                </c:pt>
                <c:pt idx="603">
                  <c:v>14.4</c:v>
                </c:pt>
                <c:pt idx="604">
                  <c:v>25.5</c:v>
                </c:pt>
                <c:pt idx="605">
                  <c:v>38.4</c:v>
                </c:pt>
                <c:pt idx="606">
                  <c:v>46.5</c:v>
                </c:pt>
                <c:pt idx="607">
                  <c:v>57.4</c:v>
                </c:pt>
                <c:pt idx="608">
                  <c:v>60.1</c:v>
                </c:pt>
                <c:pt idx="609">
                  <c:v>56.6</c:v>
                </c:pt>
                <c:pt idx="610">
                  <c:v>58.9</c:v>
                </c:pt>
                <c:pt idx="611">
                  <c:v>57.6</c:v>
                </c:pt>
                <c:pt idx="612">
                  <c:v>63.2</c:v>
                </c:pt>
                <c:pt idx="613">
                  <c:v>69.599999999999994</c:v>
                </c:pt>
                <c:pt idx="614">
                  <c:v>58.6</c:v>
                </c:pt>
                <c:pt idx="615">
                  <c:v>50.9</c:v>
                </c:pt>
                <c:pt idx="616">
                  <c:v>48.9</c:v>
                </c:pt>
                <c:pt idx="617">
                  <c:v>62.4</c:v>
                </c:pt>
                <c:pt idx="618">
                  <c:v>91.8</c:v>
                </c:pt>
              </c:numCache>
            </c:numRef>
          </c:val>
          <c:smooth val="0"/>
          <c:extLst>
            <c:ext xmlns:c16="http://schemas.microsoft.com/office/drawing/2014/chart" uri="{C3380CC4-5D6E-409C-BE32-E72D297353CC}">
              <c16:uniqueId val="{00000006-53FA-D742-8416-527865EC3D8C}"/>
            </c:ext>
          </c:extLst>
        </c:ser>
        <c:dLbls>
          <c:showLegendKey val="0"/>
          <c:showVal val="0"/>
          <c:showCatName val="0"/>
          <c:showSerName val="0"/>
          <c:showPercent val="0"/>
          <c:showBubbleSize val="0"/>
        </c:dLbls>
        <c:smooth val="0"/>
        <c:axId val="2124202096"/>
        <c:axId val="2124323328"/>
      </c:lineChart>
      <c:catAx>
        <c:axId val="21242020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24323328"/>
        <c:crosses val="autoZero"/>
        <c:auto val="1"/>
        <c:lblAlgn val="ctr"/>
        <c:lblOffset val="100"/>
        <c:tickLblSkip val="200"/>
        <c:noMultiLvlLbl val="0"/>
      </c:catAx>
      <c:valAx>
        <c:axId val="2124323328"/>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24202096"/>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ASTM E-490 AM0 Standard Spectra Adjusted UVC</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'UVC '!$A$3:$A$39</c:f>
              <c:numCache>
                <c:formatCode>General</c:formatCode>
                <c:ptCount val="37"/>
                <c:pt idx="0">
                  <c:v>244.5</c:v>
                </c:pt>
                <c:pt idx="1">
                  <c:v>245.5</c:v>
                </c:pt>
                <c:pt idx="2">
                  <c:v>246.5</c:v>
                </c:pt>
                <c:pt idx="3">
                  <c:v>247.5</c:v>
                </c:pt>
                <c:pt idx="4">
                  <c:v>248.5</c:v>
                </c:pt>
                <c:pt idx="5">
                  <c:v>249.5</c:v>
                </c:pt>
                <c:pt idx="6">
                  <c:v>250.5</c:v>
                </c:pt>
                <c:pt idx="7">
                  <c:v>251.5</c:v>
                </c:pt>
                <c:pt idx="8">
                  <c:v>252.5</c:v>
                </c:pt>
                <c:pt idx="9">
                  <c:v>253.5</c:v>
                </c:pt>
                <c:pt idx="10">
                  <c:v>254.5</c:v>
                </c:pt>
                <c:pt idx="11">
                  <c:v>255.5</c:v>
                </c:pt>
                <c:pt idx="12">
                  <c:v>256.5</c:v>
                </c:pt>
                <c:pt idx="13">
                  <c:v>257.5</c:v>
                </c:pt>
                <c:pt idx="14">
                  <c:v>258.5</c:v>
                </c:pt>
                <c:pt idx="15">
                  <c:v>259.5</c:v>
                </c:pt>
                <c:pt idx="16">
                  <c:v>260.5</c:v>
                </c:pt>
                <c:pt idx="17">
                  <c:v>261.5</c:v>
                </c:pt>
                <c:pt idx="18">
                  <c:v>262.5</c:v>
                </c:pt>
                <c:pt idx="19">
                  <c:v>263.5</c:v>
                </c:pt>
                <c:pt idx="20">
                  <c:v>264.5</c:v>
                </c:pt>
                <c:pt idx="21">
                  <c:v>265.5</c:v>
                </c:pt>
                <c:pt idx="22">
                  <c:v>266.5</c:v>
                </c:pt>
                <c:pt idx="23">
                  <c:v>267.5</c:v>
                </c:pt>
                <c:pt idx="24">
                  <c:v>268.5</c:v>
                </c:pt>
                <c:pt idx="25">
                  <c:v>269.5</c:v>
                </c:pt>
                <c:pt idx="26">
                  <c:v>270.5</c:v>
                </c:pt>
                <c:pt idx="27">
                  <c:v>271.5</c:v>
                </c:pt>
                <c:pt idx="28">
                  <c:v>272.5</c:v>
                </c:pt>
                <c:pt idx="29">
                  <c:v>273.5</c:v>
                </c:pt>
                <c:pt idx="30">
                  <c:v>274.5</c:v>
                </c:pt>
                <c:pt idx="31">
                  <c:v>275.5</c:v>
                </c:pt>
                <c:pt idx="32">
                  <c:v>276.5</c:v>
                </c:pt>
                <c:pt idx="33">
                  <c:v>277.5</c:v>
                </c:pt>
                <c:pt idx="34">
                  <c:v>278.5</c:v>
                </c:pt>
                <c:pt idx="35">
                  <c:v>279.5</c:v>
                </c:pt>
                <c:pt idx="36">
                  <c:v>280.5</c:v>
                </c:pt>
              </c:numCache>
            </c:numRef>
          </c:cat>
          <c:val>
            <c:numRef>
              <c:f>'UVC '!$B$3:$B$39</c:f>
              <c:numCache>
                <c:formatCode>0.000E+00</c:formatCode>
                <c:ptCount val="37"/>
                <c:pt idx="0">
                  <c:v>6.0969999999999996E-2</c:v>
                </c:pt>
                <c:pt idx="1">
                  <c:v>4.9390000000000003E-2</c:v>
                </c:pt>
                <c:pt idx="2">
                  <c:v>5.04E-2</c:v>
                </c:pt>
                <c:pt idx="3">
                  <c:v>5.5500000000000001E-2</c:v>
                </c:pt>
                <c:pt idx="4">
                  <c:v>4.5649999999999996E-2</c:v>
                </c:pt>
                <c:pt idx="5">
                  <c:v>5.638E-2</c:v>
                </c:pt>
                <c:pt idx="6">
                  <c:v>6.0100000000000001E-2</c:v>
                </c:pt>
                <c:pt idx="7">
                  <c:v>4.6009999999999995E-2</c:v>
                </c:pt>
                <c:pt idx="8">
                  <c:v>4.1549999999999997E-2</c:v>
                </c:pt>
                <c:pt idx="9">
                  <c:v>5.1549999999999999E-2</c:v>
                </c:pt>
                <c:pt idx="10">
                  <c:v>5.9569999999999998E-2</c:v>
                </c:pt>
                <c:pt idx="11">
                  <c:v>7.9299999999999995E-2</c:v>
                </c:pt>
                <c:pt idx="12">
                  <c:v>0.1018</c:v>
                </c:pt>
                <c:pt idx="13">
                  <c:v>0.12540000000000001</c:v>
                </c:pt>
                <c:pt idx="14">
                  <c:v>0.12509999999999999</c:v>
                </c:pt>
                <c:pt idx="15">
                  <c:v>0.104</c:v>
                </c:pt>
                <c:pt idx="16">
                  <c:v>8.5510000000000003E-2</c:v>
                </c:pt>
                <c:pt idx="17">
                  <c:v>8.9799999999999991E-2</c:v>
                </c:pt>
                <c:pt idx="18">
                  <c:v>0.1036</c:v>
                </c:pt>
                <c:pt idx="19">
                  <c:v>0.1658</c:v>
                </c:pt>
                <c:pt idx="20">
                  <c:v>0.24969999999999998</c:v>
                </c:pt>
                <c:pt idx="21">
                  <c:v>0.25269999999999998</c:v>
                </c:pt>
                <c:pt idx="22">
                  <c:v>0.24940000000000001</c:v>
                </c:pt>
                <c:pt idx="23">
                  <c:v>0.25080000000000002</c:v>
                </c:pt>
                <c:pt idx="24">
                  <c:v>0.24380000000000002</c:v>
                </c:pt>
                <c:pt idx="25">
                  <c:v>0.2389</c:v>
                </c:pt>
                <c:pt idx="26">
                  <c:v>0.26730000000000004</c:v>
                </c:pt>
                <c:pt idx="27">
                  <c:v>0.22440000000000002</c:v>
                </c:pt>
                <c:pt idx="28">
                  <c:v>0.19739999999999999</c:v>
                </c:pt>
                <c:pt idx="29">
                  <c:v>0.19650000000000001</c:v>
                </c:pt>
                <c:pt idx="30">
                  <c:v>0.1326</c:v>
                </c:pt>
                <c:pt idx="31">
                  <c:v>0.17510000000000001</c:v>
                </c:pt>
                <c:pt idx="32">
                  <c:v>0.24280000000000002</c:v>
                </c:pt>
                <c:pt idx="33">
                  <c:v>0.23380000000000001</c:v>
                </c:pt>
                <c:pt idx="34">
                  <c:v>0.15930000000000002</c:v>
                </c:pt>
                <c:pt idx="35">
                  <c:v>8.5550000000000001E-2</c:v>
                </c:pt>
                <c:pt idx="36">
                  <c:v>9.4629999999999992E-2</c:v>
                </c:pt>
              </c:numCache>
            </c:numRef>
          </c:val>
          <c:smooth val="0"/>
          <c:extLst>
            <c:ext xmlns:c16="http://schemas.microsoft.com/office/drawing/2014/chart" uri="{C3380CC4-5D6E-409C-BE32-E72D297353CC}">
              <c16:uniqueId val="{00000000-02B0-B544-8314-6C16BA750AA4}"/>
            </c:ext>
          </c:extLst>
        </c:ser>
        <c:ser>
          <c:idx val="1"/>
          <c:order val="1"/>
          <c:spPr>
            <a:ln w="28575" cap="rnd">
              <a:solidFill>
                <a:schemeClr val="accent2"/>
              </a:solidFill>
              <a:round/>
            </a:ln>
            <a:effectLst/>
          </c:spPr>
          <c:marker>
            <c:symbol val="none"/>
          </c:marker>
          <c:cat>
            <c:numRef>
              <c:f>'UVC '!$A$3:$A$39</c:f>
              <c:numCache>
                <c:formatCode>General</c:formatCode>
                <c:ptCount val="37"/>
                <c:pt idx="0">
                  <c:v>244.5</c:v>
                </c:pt>
                <c:pt idx="1">
                  <c:v>245.5</c:v>
                </c:pt>
                <c:pt idx="2">
                  <c:v>246.5</c:v>
                </c:pt>
                <c:pt idx="3">
                  <c:v>247.5</c:v>
                </c:pt>
                <c:pt idx="4">
                  <c:v>248.5</c:v>
                </c:pt>
                <c:pt idx="5">
                  <c:v>249.5</c:v>
                </c:pt>
                <c:pt idx="6">
                  <c:v>250.5</c:v>
                </c:pt>
                <c:pt idx="7">
                  <c:v>251.5</c:v>
                </c:pt>
                <c:pt idx="8">
                  <c:v>252.5</c:v>
                </c:pt>
                <c:pt idx="9">
                  <c:v>253.5</c:v>
                </c:pt>
                <c:pt idx="10">
                  <c:v>254.5</c:v>
                </c:pt>
                <c:pt idx="11">
                  <c:v>255.5</c:v>
                </c:pt>
                <c:pt idx="12">
                  <c:v>256.5</c:v>
                </c:pt>
                <c:pt idx="13">
                  <c:v>257.5</c:v>
                </c:pt>
                <c:pt idx="14">
                  <c:v>258.5</c:v>
                </c:pt>
                <c:pt idx="15">
                  <c:v>259.5</c:v>
                </c:pt>
                <c:pt idx="16">
                  <c:v>260.5</c:v>
                </c:pt>
                <c:pt idx="17">
                  <c:v>261.5</c:v>
                </c:pt>
                <c:pt idx="18">
                  <c:v>262.5</c:v>
                </c:pt>
                <c:pt idx="19">
                  <c:v>263.5</c:v>
                </c:pt>
                <c:pt idx="20">
                  <c:v>264.5</c:v>
                </c:pt>
                <c:pt idx="21">
                  <c:v>265.5</c:v>
                </c:pt>
                <c:pt idx="22">
                  <c:v>266.5</c:v>
                </c:pt>
                <c:pt idx="23">
                  <c:v>267.5</c:v>
                </c:pt>
                <c:pt idx="24">
                  <c:v>268.5</c:v>
                </c:pt>
                <c:pt idx="25">
                  <c:v>269.5</c:v>
                </c:pt>
                <c:pt idx="26">
                  <c:v>270.5</c:v>
                </c:pt>
                <c:pt idx="27">
                  <c:v>271.5</c:v>
                </c:pt>
                <c:pt idx="28">
                  <c:v>272.5</c:v>
                </c:pt>
                <c:pt idx="29">
                  <c:v>273.5</c:v>
                </c:pt>
                <c:pt idx="30">
                  <c:v>274.5</c:v>
                </c:pt>
                <c:pt idx="31">
                  <c:v>275.5</c:v>
                </c:pt>
                <c:pt idx="32">
                  <c:v>276.5</c:v>
                </c:pt>
                <c:pt idx="33">
                  <c:v>277.5</c:v>
                </c:pt>
                <c:pt idx="34">
                  <c:v>278.5</c:v>
                </c:pt>
                <c:pt idx="35">
                  <c:v>279.5</c:v>
                </c:pt>
                <c:pt idx="36">
                  <c:v>280.5</c:v>
                </c:pt>
              </c:numCache>
            </c:numRef>
          </c:cat>
          <c:val>
            <c:numRef>
              <c:f>'UVC '!$B$3:$B$39</c:f>
              <c:numCache>
                <c:formatCode>0.000E+00</c:formatCode>
                <c:ptCount val="37"/>
                <c:pt idx="0">
                  <c:v>6.0969999999999996E-2</c:v>
                </c:pt>
                <c:pt idx="1">
                  <c:v>4.9390000000000003E-2</c:v>
                </c:pt>
                <c:pt idx="2">
                  <c:v>5.04E-2</c:v>
                </c:pt>
                <c:pt idx="3">
                  <c:v>5.5500000000000001E-2</c:v>
                </c:pt>
                <c:pt idx="4">
                  <c:v>4.5649999999999996E-2</c:v>
                </c:pt>
                <c:pt idx="5">
                  <c:v>5.638E-2</c:v>
                </c:pt>
                <c:pt idx="6">
                  <c:v>6.0100000000000001E-2</c:v>
                </c:pt>
                <c:pt idx="7">
                  <c:v>4.6009999999999995E-2</c:v>
                </c:pt>
                <c:pt idx="8">
                  <c:v>4.1549999999999997E-2</c:v>
                </c:pt>
                <c:pt idx="9">
                  <c:v>5.1549999999999999E-2</c:v>
                </c:pt>
                <c:pt idx="10">
                  <c:v>5.9569999999999998E-2</c:v>
                </c:pt>
                <c:pt idx="11">
                  <c:v>7.9299999999999995E-2</c:v>
                </c:pt>
                <c:pt idx="12">
                  <c:v>0.1018</c:v>
                </c:pt>
                <c:pt idx="13">
                  <c:v>0.12540000000000001</c:v>
                </c:pt>
                <c:pt idx="14">
                  <c:v>0.12509999999999999</c:v>
                </c:pt>
                <c:pt idx="15">
                  <c:v>0.104</c:v>
                </c:pt>
                <c:pt idx="16">
                  <c:v>8.5510000000000003E-2</c:v>
                </c:pt>
                <c:pt idx="17">
                  <c:v>8.9799999999999991E-2</c:v>
                </c:pt>
                <c:pt idx="18">
                  <c:v>0.1036</c:v>
                </c:pt>
                <c:pt idx="19">
                  <c:v>0.1658</c:v>
                </c:pt>
                <c:pt idx="20">
                  <c:v>0.24969999999999998</c:v>
                </c:pt>
                <c:pt idx="21">
                  <c:v>0.25269999999999998</c:v>
                </c:pt>
                <c:pt idx="22">
                  <c:v>0.24940000000000001</c:v>
                </c:pt>
                <c:pt idx="23">
                  <c:v>0.25080000000000002</c:v>
                </c:pt>
                <c:pt idx="24">
                  <c:v>0.24380000000000002</c:v>
                </c:pt>
                <c:pt idx="25">
                  <c:v>0.2389</c:v>
                </c:pt>
                <c:pt idx="26">
                  <c:v>0.26730000000000004</c:v>
                </c:pt>
                <c:pt idx="27">
                  <c:v>0.22440000000000002</c:v>
                </c:pt>
                <c:pt idx="28">
                  <c:v>0.19739999999999999</c:v>
                </c:pt>
                <c:pt idx="29">
                  <c:v>0.19650000000000001</c:v>
                </c:pt>
                <c:pt idx="30">
                  <c:v>0.1326</c:v>
                </c:pt>
                <c:pt idx="31">
                  <c:v>0.17510000000000001</c:v>
                </c:pt>
                <c:pt idx="32">
                  <c:v>0.24280000000000002</c:v>
                </c:pt>
                <c:pt idx="33">
                  <c:v>0.23380000000000001</c:v>
                </c:pt>
                <c:pt idx="34">
                  <c:v>0.15930000000000002</c:v>
                </c:pt>
                <c:pt idx="35">
                  <c:v>8.5550000000000001E-2</c:v>
                </c:pt>
                <c:pt idx="36">
                  <c:v>9.4629999999999992E-2</c:v>
                </c:pt>
              </c:numCache>
            </c:numRef>
          </c:val>
          <c:smooth val="0"/>
          <c:extLst>
            <c:ext xmlns:c16="http://schemas.microsoft.com/office/drawing/2014/chart" uri="{C3380CC4-5D6E-409C-BE32-E72D297353CC}">
              <c16:uniqueId val="{00000001-02B0-B544-8314-6C16BA750AA4}"/>
            </c:ext>
          </c:extLst>
        </c:ser>
        <c:dLbls>
          <c:showLegendKey val="0"/>
          <c:showVal val="0"/>
          <c:showCatName val="0"/>
          <c:showSerName val="0"/>
          <c:showPercent val="0"/>
          <c:showBubbleSize val="0"/>
        </c:dLbls>
        <c:smooth val="0"/>
        <c:axId val="1104199791"/>
        <c:axId val="1104293487"/>
      </c:lineChart>
      <c:catAx>
        <c:axId val="110419979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04293487"/>
        <c:crosses val="autoZero"/>
        <c:auto val="1"/>
        <c:lblAlgn val="ctr"/>
        <c:lblOffset val="100"/>
        <c:tickLblSkip val="10"/>
        <c:tickMarkSkip val="1"/>
        <c:noMultiLvlLbl val="0"/>
      </c:catAx>
      <c:valAx>
        <c:axId val="1104293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Spectral Irradiance (W*m-2*nm-1 )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04199791"/>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UVC CsPbI3 5% PVP Nonsubmerged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'P6'!$B$1</c:f>
              <c:strCache>
                <c:ptCount val="1"/>
                <c:pt idx="0">
                  <c:v>0 hours</c:v>
                </c:pt>
              </c:strCache>
            </c:strRef>
          </c:tx>
          <c:spPr>
            <a:ln w="28575" cap="rnd">
              <a:solidFill>
                <a:schemeClr val="accent2"/>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'P6'!$B$800:$B$1357</c:f>
              <c:numCache>
                <c:formatCode>0.00E+00</c:formatCode>
                <c:ptCount val="558"/>
                <c:pt idx="0">
                  <c:v>120</c:v>
                </c:pt>
                <c:pt idx="1">
                  <c:v>120</c:v>
                </c:pt>
                <c:pt idx="2">
                  <c:v>110</c:v>
                </c:pt>
                <c:pt idx="3">
                  <c:v>90.6</c:v>
                </c:pt>
                <c:pt idx="4">
                  <c:v>71.5</c:v>
                </c:pt>
                <c:pt idx="5">
                  <c:v>54.9</c:v>
                </c:pt>
                <c:pt idx="6">
                  <c:v>56.3</c:v>
                </c:pt>
                <c:pt idx="7">
                  <c:v>68.400000000000006</c:v>
                </c:pt>
                <c:pt idx="8">
                  <c:v>77.900000000000006</c:v>
                </c:pt>
                <c:pt idx="9">
                  <c:v>87.1</c:v>
                </c:pt>
                <c:pt idx="10">
                  <c:v>97.4</c:v>
                </c:pt>
                <c:pt idx="11">
                  <c:v>106</c:v>
                </c:pt>
                <c:pt idx="12">
                  <c:v>117</c:v>
                </c:pt>
                <c:pt idx="13">
                  <c:v>124</c:v>
                </c:pt>
                <c:pt idx="14">
                  <c:v>121</c:v>
                </c:pt>
                <c:pt idx="15">
                  <c:v>114</c:v>
                </c:pt>
                <c:pt idx="16">
                  <c:v>116</c:v>
                </c:pt>
                <c:pt idx="17">
                  <c:v>123</c:v>
                </c:pt>
                <c:pt idx="18">
                  <c:v>130</c:v>
                </c:pt>
                <c:pt idx="19">
                  <c:v>134</c:v>
                </c:pt>
                <c:pt idx="20">
                  <c:v>123</c:v>
                </c:pt>
                <c:pt idx="21">
                  <c:v>102</c:v>
                </c:pt>
                <c:pt idx="22">
                  <c:v>85.2</c:v>
                </c:pt>
                <c:pt idx="23">
                  <c:v>72.099999999999994</c:v>
                </c:pt>
                <c:pt idx="24">
                  <c:v>69.8</c:v>
                </c:pt>
                <c:pt idx="25">
                  <c:v>77.099999999999994</c:v>
                </c:pt>
                <c:pt idx="26">
                  <c:v>88.3</c:v>
                </c:pt>
                <c:pt idx="27">
                  <c:v>93.1</c:v>
                </c:pt>
                <c:pt idx="28">
                  <c:v>93.9</c:v>
                </c:pt>
                <c:pt idx="29">
                  <c:v>92.6</c:v>
                </c:pt>
                <c:pt idx="30">
                  <c:v>83.1</c:v>
                </c:pt>
                <c:pt idx="31">
                  <c:v>75.5</c:v>
                </c:pt>
                <c:pt idx="32">
                  <c:v>68.5</c:v>
                </c:pt>
                <c:pt idx="33">
                  <c:v>64.599999999999994</c:v>
                </c:pt>
                <c:pt idx="34">
                  <c:v>65</c:v>
                </c:pt>
                <c:pt idx="35">
                  <c:v>73.8</c:v>
                </c:pt>
                <c:pt idx="36">
                  <c:v>75.3</c:v>
                </c:pt>
                <c:pt idx="37">
                  <c:v>79.900000000000006</c:v>
                </c:pt>
                <c:pt idx="38">
                  <c:v>84.2</c:v>
                </c:pt>
                <c:pt idx="39">
                  <c:v>82.4</c:v>
                </c:pt>
                <c:pt idx="40">
                  <c:v>97</c:v>
                </c:pt>
                <c:pt idx="41">
                  <c:v>126</c:v>
                </c:pt>
                <c:pt idx="42">
                  <c:v>151</c:v>
                </c:pt>
                <c:pt idx="43">
                  <c:v>167</c:v>
                </c:pt>
                <c:pt idx="44">
                  <c:v>170</c:v>
                </c:pt>
                <c:pt idx="45">
                  <c:v>158</c:v>
                </c:pt>
                <c:pt idx="46">
                  <c:v>141</c:v>
                </c:pt>
                <c:pt idx="47">
                  <c:v>128</c:v>
                </c:pt>
                <c:pt idx="48">
                  <c:v>117</c:v>
                </c:pt>
                <c:pt idx="49">
                  <c:v>112</c:v>
                </c:pt>
                <c:pt idx="50">
                  <c:v>116</c:v>
                </c:pt>
                <c:pt idx="51">
                  <c:v>128</c:v>
                </c:pt>
                <c:pt idx="52">
                  <c:v>141</c:v>
                </c:pt>
                <c:pt idx="53">
                  <c:v>156</c:v>
                </c:pt>
                <c:pt idx="54">
                  <c:v>162</c:v>
                </c:pt>
                <c:pt idx="55">
                  <c:v>157</c:v>
                </c:pt>
                <c:pt idx="56">
                  <c:v>154</c:v>
                </c:pt>
                <c:pt idx="57">
                  <c:v>157</c:v>
                </c:pt>
                <c:pt idx="58">
                  <c:v>172</c:v>
                </c:pt>
                <c:pt idx="59">
                  <c:v>181</c:v>
                </c:pt>
                <c:pt idx="60">
                  <c:v>189</c:v>
                </c:pt>
                <c:pt idx="61">
                  <c:v>194</c:v>
                </c:pt>
                <c:pt idx="62">
                  <c:v>187</c:v>
                </c:pt>
                <c:pt idx="63">
                  <c:v>174</c:v>
                </c:pt>
                <c:pt idx="64">
                  <c:v>163</c:v>
                </c:pt>
                <c:pt idx="65">
                  <c:v>143</c:v>
                </c:pt>
                <c:pt idx="66">
                  <c:v>125</c:v>
                </c:pt>
                <c:pt idx="67">
                  <c:v>121</c:v>
                </c:pt>
                <c:pt idx="68">
                  <c:v>127</c:v>
                </c:pt>
                <c:pt idx="69">
                  <c:v>137</c:v>
                </c:pt>
                <c:pt idx="70">
                  <c:v>152</c:v>
                </c:pt>
                <c:pt idx="71">
                  <c:v>162</c:v>
                </c:pt>
                <c:pt idx="72">
                  <c:v>163</c:v>
                </c:pt>
                <c:pt idx="73">
                  <c:v>158</c:v>
                </c:pt>
                <c:pt idx="74">
                  <c:v>162</c:v>
                </c:pt>
                <c:pt idx="75">
                  <c:v>160</c:v>
                </c:pt>
                <c:pt idx="76">
                  <c:v>164</c:v>
                </c:pt>
                <c:pt idx="77">
                  <c:v>175</c:v>
                </c:pt>
                <c:pt idx="78">
                  <c:v>186</c:v>
                </c:pt>
                <c:pt idx="79">
                  <c:v>196</c:v>
                </c:pt>
                <c:pt idx="80">
                  <c:v>198</c:v>
                </c:pt>
                <c:pt idx="81">
                  <c:v>194</c:v>
                </c:pt>
                <c:pt idx="82">
                  <c:v>187</c:v>
                </c:pt>
                <c:pt idx="83">
                  <c:v>180</c:v>
                </c:pt>
                <c:pt idx="84">
                  <c:v>174</c:v>
                </c:pt>
                <c:pt idx="85">
                  <c:v>181</c:v>
                </c:pt>
                <c:pt idx="86">
                  <c:v>203</c:v>
                </c:pt>
                <c:pt idx="87">
                  <c:v>226</c:v>
                </c:pt>
                <c:pt idx="88">
                  <c:v>241</c:v>
                </c:pt>
                <c:pt idx="89">
                  <c:v>246</c:v>
                </c:pt>
                <c:pt idx="90">
                  <c:v>231</c:v>
                </c:pt>
                <c:pt idx="91">
                  <c:v>210</c:v>
                </c:pt>
                <c:pt idx="92">
                  <c:v>204</c:v>
                </c:pt>
                <c:pt idx="93">
                  <c:v>216</c:v>
                </c:pt>
                <c:pt idx="94">
                  <c:v>233</c:v>
                </c:pt>
                <c:pt idx="95">
                  <c:v>246</c:v>
                </c:pt>
                <c:pt idx="96">
                  <c:v>253</c:v>
                </c:pt>
                <c:pt idx="97">
                  <c:v>260</c:v>
                </c:pt>
                <c:pt idx="98">
                  <c:v>270</c:v>
                </c:pt>
                <c:pt idx="99">
                  <c:v>279</c:v>
                </c:pt>
                <c:pt idx="100">
                  <c:v>296</c:v>
                </c:pt>
                <c:pt idx="101">
                  <c:v>301</c:v>
                </c:pt>
                <c:pt idx="102">
                  <c:v>294</c:v>
                </c:pt>
                <c:pt idx="103">
                  <c:v>289</c:v>
                </c:pt>
                <c:pt idx="104">
                  <c:v>288</c:v>
                </c:pt>
                <c:pt idx="105">
                  <c:v>307</c:v>
                </c:pt>
                <c:pt idx="106">
                  <c:v>345</c:v>
                </c:pt>
                <c:pt idx="107">
                  <c:v>393</c:v>
                </c:pt>
                <c:pt idx="108">
                  <c:v>432</c:v>
                </c:pt>
                <c:pt idx="109">
                  <c:v>452</c:v>
                </c:pt>
                <c:pt idx="110">
                  <c:v>456</c:v>
                </c:pt>
                <c:pt idx="111">
                  <c:v>453</c:v>
                </c:pt>
                <c:pt idx="112">
                  <c:v>454</c:v>
                </c:pt>
                <c:pt idx="113">
                  <c:v>462</c:v>
                </c:pt>
                <c:pt idx="114">
                  <c:v>474</c:v>
                </c:pt>
                <c:pt idx="115">
                  <c:v>481</c:v>
                </c:pt>
                <c:pt idx="116">
                  <c:v>488</c:v>
                </c:pt>
                <c:pt idx="117">
                  <c:v>506</c:v>
                </c:pt>
                <c:pt idx="118">
                  <c:v>527</c:v>
                </c:pt>
                <c:pt idx="119">
                  <c:v>554</c:v>
                </c:pt>
                <c:pt idx="120">
                  <c:v>590</c:v>
                </c:pt>
                <c:pt idx="121">
                  <c:v>618</c:v>
                </c:pt>
                <c:pt idx="122">
                  <c:v>645</c:v>
                </c:pt>
                <c:pt idx="123">
                  <c:v>682</c:v>
                </c:pt>
                <c:pt idx="124">
                  <c:v>721</c:v>
                </c:pt>
                <c:pt idx="125">
                  <c:v>759</c:v>
                </c:pt>
                <c:pt idx="126">
                  <c:v>802</c:v>
                </c:pt>
                <c:pt idx="127">
                  <c:v>838</c:v>
                </c:pt>
                <c:pt idx="128">
                  <c:v>873</c:v>
                </c:pt>
                <c:pt idx="129">
                  <c:v>914</c:v>
                </c:pt>
                <c:pt idx="130">
                  <c:v>956</c:v>
                </c:pt>
                <c:pt idx="131">
                  <c:v>1000</c:v>
                </c:pt>
                <c:pt idx="132">
                  <c:v>1050</c:v>
                </c:pt>
                <c:pt idx="133">
                  <c:v>1080</c:v>
                </c:pt>
                <c:pt idx="134">
                  <c:v>1130</c:v>
                </c:pt>
                <c:pt idx="135">
                  <c:v>1190</c:v>
                </c:pt>
                <c:pt idx="136">
                  <c:v>1240</c:v>
                </c:pt>
                <c:pt idx="137">
                  <c:v>1300</c:v>
                </c:pt>
                <c:pt idx="138">
                  <c:v>1360</c:v>
                </c:pt>
                <c:pt idx="139">
                  <c:v>1430</c:v>
                </c:pt>
                <c:pt idx="140">
                  <c:v>1490</c:v>
                </c:pt>
                <c:pt idx="141">
                  <c:v>1560</c:v>
                </c:pt>
                <c:pt idx="142">
                  <c:v>1640</c:v>
                </c:pt>
                <c:pt idx="143">
                  <c:v>1710</c:v>
                </c:pt>
                <c:pt idx="144">
                  <c:v>1770</c:v>
                </c:pt>
                <c:pt idx="145">
                  <c:v>1850</c:v>
                </c:pt>
                <c:pt idx="146">
                  <c:v>1920</c:v>
                </c:pt>
                <c:pt idx="147">
                  <c:v>2010</c:v>
                </c:pt>
                <c:pt idx="148">
                  <c:v>2110</c:v>
                </c:pt>
                <c:pt idx="149">
                  <c:v>2200</c:v>
                </c:pt>
                <c:pt idx="150">
                  <c:v>2300</c:v>
                </c:pt>
                <c:pt idx="151">
                  <c:v>2390</c:v>
                </c:pt>
                <c:pt idx="152">
                  <c:v>2480</c:v>
                </c:pt>
                <c:pt idx="153">
                  <c:v>2580</c:v>
                </c:pt>
                <c:pt idx="154">
                  <c:v>2720</c:v>
                </c:pt>
                <c:pt idx="155">
                  <c:v>2860</c:v>
                </c:pt>
                <c:pt idx="156">
                  <c:v>3010</c:v>
                </c:pt>
                <c:pt idx="157">
                  <c:v>3160</c:v>
                </c:pt>
                <c:pt idx="158">
                  <c:v>3300</c:v>
                </c:pt>
                <c:pt idx="159">
                  <c:v>3450</c:v>
                </c:pt>
                <c:pt idx="160">
                  <c:v>3610</c:v>
                </c:pt>
                <c:pt idx="161">
                  <c:v>3770</c:v>
                </c:pt>
                <c:pt idx="162">
                  <c:v>3920</c:v>
                </c:pt>
                <c:pt idx="163">
                  <c:v>4080</c:v>
                </c:pt>
                <c:pt idx="164">
                  <c:v>4250</c:v>
                </c:pt>
                <c:pt idx="165">
                  <c:v>4440</c:v>
                </c:pt>
                <c:pt idx="166">
                  <c:v>4650</c:v>
                </c:pt>
                <c:pt idx="167">
                  <c:v>4880</c:v>
                </c:pt>
                <c:pt idx="168">
                  <c:v>5110</c:v>
                </c:pt>
                <c:pt idx="169">
                  <c:v>5340</c:v>
                </c:pt>
                <c:pt idx="170">
                  <c:v>5560</c:v>
                </c:pt>
                <c:pt idx="171">
                  <c:v>5790</c:v>
                </c:pt>
                <c:pt idx="172">
                  <c:v>6020</c:v>
                </c:pt>
                <c:pt idx="173">
                  <c:v>6260</c:v>
                </c:pt>
                <c:pt idx="174">
                  <c:v>6510</c:v>
                </c:pt>
                <c:pt idx="175">
                  <c:v>6770</c:v>
                </c:pt>
                <c:pt idx="176">
                  <c:v>7060</c:v>
                </c:pt>
                <c:pt idx="177">
                  <c:v>7390</c:v>
                </c:pt>
                <c:pt idx="178">
                  <c:v>7720</c:v>
                </c:pt>
                <c:pt idx="179">
                  <c:v>8040</c:v>
                </c:pt>
                <c:pt idx="180">
                  <c:v>8370</c:v>
                </c:pt>
                <c:pt idx="181">
                  <c:v>8680</c:v>
                </c:pt>
                <c:pt idx="182">
                  <c:v>8980</c:v>
                </c:pt>
                <c:pt idx="183">
                  <c:v>9310</c:v>
                </c:pt>
                <c:pt idx="184">
                  <c:v>9640</c:v>
                </c:pt>
                <c:pt idx="185">
                  <c:v>9970</c:v>
                </c:pt>
                <c:pt idx="186">
                  <c:v>10300</c:v>
                </c:pt>
                <c:pt idx="187">
                  <c:v>10700</c:v>
                </c:pt>
                <c:pt idx="188">
                  <c:v>11100</c:v>
                </c:pt>
                <c:pt idx="189">
                  <c:v>11500</c:v>
                </c:pt>
                <c:pt idx="190">
                  <c:v>11900</c:v>
                </c:pt>
                <c:pt idx="191">
                  <c:v>12400</c:v>
                </c:pt>
                <c:pt idx="192">
                  <c:v>12700</c:v>
                </c:pt>
                <c:pt idx="193">
                  <c:v>13100</c:v>
                </c:pt>
                <c:pt idx="194">
                  <c:v>13500</c:v>
                </c:pt>
                <c:pt idx="195">
                  <c:v>13800</c:v>
                </c:pt>
                <c:pt idx="196">
                  <c:v>14200</c:v>
                </c:pt>
                <c:pt idx="197">
                  <c:v>14500</c:v>
                </c:pt>
                <c:pt idx="198">
                  <c:v>14800</c:v>
                </c:pt>
                <c:pt idx="199">
                  <c:v>15200</c:v>
                </c:pt>
                <c:pt idx="200">
                  <c:v>15500</c:v>
                </c:pt>
                <c:pt idx="201">
                  <c:v>15800</c:v>
                </c:pt>
                <c:pt idx="202">
                  <c:v>16000</c:v>
                </c:pt>
                <c:pt idx="203">
                  <c:v>16300</c:v>
                </c:pt>
                <c:pt idx="204">
                  <c:v>16500</c:v>
                </c:pt>
                <c:pt idx="205">
                  <c:v>16700</c:v>
                </c:pt>
                <c:pt idx="206">
                  <c:v>16900</c:v>
                </c:pt>
                <c:pt idx="207">
                  <c:v>17100</c:v>
                </c:pt>
                <c:pt idx="208">
                  <c:v>17300</c:v>
                </c:pt>
                <c:pt idx="209">
                  <c:v>17400</c:v>
                </c:pt>
                <c:pt idx="210">
                  <c:v>17500</c:v>
                </c:pt>
                <c:pt idx="211">
                  <c:v>17600</c:v>
                </c:pt>
                <c:pt idx="212">
                  <c:v>17600</c:v>
                </c:pt>
                <c:pt idx="213">
                  <c:v>17600</c:v>
                </c:pt>
                <c:pt idx="214">
                  <c:v>17500</c:v>
                </c:pt>
                <c:pt idx="215">
                  <c:v>17500</c:v>
                </c:pt>
                <c:pt idx="216">
                  <c:v>17300</c:v>
                </c:pt>
                <c:pt idx="217">
                  <c:v>17100</c:v>
                </c:pt>
                <c:pt idx="218">
                  <c:v>17000</c:v>
                </c:pt>
                <c:pt idx="219">
                  <c:v>16900</c:v>
                </c:pt>
                <c:pt idx="220">
                  <c:v>16700</c:v>
                </c:pt>
                <c:pt idx="221">
                  <c:v>16600</c:v>
                </c:pt>
                <c:pt idx="222">
                  <c:v>16400</c:v>
                </c:pt>
                <c:pt idx="223">
                  <c:v>16200</c:v>
                </c:pt>
                <c:pt idx="224">
                  <c:v>16000</c:v>
                </c:pt>
                <c:pt idx="225">
                  <c:v>15700</c:v>
                </c:pt>
                <c:pt idx="226">
                  <c:v>15400</c:v>
                </c:pt>
                <c:pt idx="227">
                  <c:v>15100</c:v>
                </c:pt>
                <c:pt idx="228">
                  <c:v>14800</c:v>
                </c:pt>
                <c:pt idx="229">
                  <c:v>14500</c:v>
                </c:pt>
                <c:pt idx="230">
                  <c:v>14300</c:v>
                </c:pt>
                <c:pt idx="231">
                  <c:v>14000</c:v>
                </c:pt>
                <c:pt idx="232">
                  <c:v>13700</c:v>
                </c:pt>
                <c:pt idx="233">
                  <c:v>13400</c:v>
                </c:pt>
                <c:pt idx="234">
                  <c:v>13100</c:v>
                </c:pt>
                <c:pt idx="235">
                  <c:v>12800</c:v>
                </c:pt>
                <c:pt idx="236">
                  <c:v>12500</c:v>
                </c:pt>
                <c:pt idx="237">
                  <c:v>12200</c:v>
                </c:pt>
                <c:pt idx="238">
                  <c:v>11900</c:v>
                </c:pt>
                <c:pt idx="239">
                  <c:v>11600</c:v>
                </c:pt>
                <c:pt idx="240">
                  <c:v>11300</c:v>
                </c:pt>
                <c:pt idx="241">
                  <c:v>11000</c:v>
                </c:pt>
                <c:pt idx="242">
                  <c:v>10800</c:v>
                </c:pt>
                <c:pt idx="243">
                  <c:v>10500</c:v>
                </c:pt>
                <c:pt idx="244">
                  <c:v>10200</c:v>
                </c:pt>
                <c:pt idx="245">
                  <c:v>9930</c:v>
                </c:pt>
                <c:pt idx="246">
                  <c:v>9660</c:v>
                </c:pt>
                <c:pt idx="247">
                  <c:v>9390</c:v>
                </c:pt>
                <c:pt idx="248">
                  <c:v>9150</c:v>
                </c:pt>
                <c:pt idx="249">
                  <c:v>8910</c:v>
                </c:pt>
                <c:pt idx="250">
                  <c:v>8690</c:v>
                </c:pt>
                <c:pt idx="251">
                  <c:v>8480</c:v>
                </c:pt>
                <c:pt idx="252">
                  <c:v>8260</c:v>
                </c:pt>
                <c:pt idx="253">
                  <c:v>8050</c:v>
                </c:pt>
                <c:pt idx="254">
                  <c:v>7860</c:v>
                </c:pt>
                <c:pt idx="255">
                  <c:v>7670</c:v>
                </c:pt>
                <c:pt idx="256">
                  <c:v>7500</c:v>
                </c:pt>
                <c:pt idx="257">
                  <c:v>7330</c:v>
                </c:pt>
                <c:pt idx="258">
                  <c:v>7160</c:v>
                </c:pt>
                <c:pt idx="259">
                  <c:v>6970</c:v>
                </c:pt>
                <c:pt idx="260">
                  <c:v>6770</c:v>
                </c:pt>
                <c:pt idx="261">
                  <c:v>6550</c:v>
                </c:pt>
                <c:pt idx="262">
                  <c:v>6330</c:v>
                </c:pt>
                <c:pt idx="263">
                  <c:v>6150</c:v>
                </c:pt>
                <c:pt idx="264">
                  <c:v>5990</c:v>
                </c:pt>
                <c:pt idx="265">
                  <c:v>5860</c:v>
                </c:pt>
                <c:pt idx="266">
                  <c:v>5740</c:v>
                </c:pt>
                <c:pt idx="267">
                  <c:v>5590</c:v>
                </c:pt>
                <c:pt idx="268">
                  <c:v>5430</c:v>
                </c:pt>
                <c:pt idx="269">
                  <c:v>5260</c:v>
                </c:pt>
                <c:pt idx="270">
                  <c:v>5090</c:v>
                </c:pt>
                <c:pt idx="271">
                  <c:v>4940</c:v>
                </c:pt>
                <c:pt idx="272">
                  <c:v>4800</c:v>
                </c:pt>
                <c:pt idx="273">
                  <c:v>4670</c:v>
                </c:pt>
                <c:pt idx="274">
                  <c:v>4530</c:v>
                </c:pt>
                <c:pt idx="275">
                  <c:v>4380</c:v>
                </c:pt>
                <c:pt idx="276">
                  <c:v>4230</c:v>
                </c:pt>
                <c:pt idx="277">
                  <c:v>4070</c:v>
                </c:pt>
                <c:pt idx="278">
                  <c:v>3920</c:v>
                </c:pt>
                <c:pt idx="279">
                  <c:v>3790</c:v>
                </c:pt>
                <c:pt idx="280">
                  <c:v>3670</c:v>
                </c:pt>
                <c:pt idx="281">
                  <c:v>3550</c:v>
                </c:pt>
                <c:pt idx="282">
                  <c:v>3450</c:v>
                </c:pt>
                <c:pt idx="283">
                  <c:v>3350</c:v>
                </c:pt>
                <c:pt idx="284">
                  <c:v>3240</c:v>
                </c:pt>
                <c:pt idx="285">
                  <c:v>3120</c:v>
                </c:pt>
                <c:pt idx="286">
                  <c:v>3000</c:v>
                </c:pt>
                <c:pt idx="287">
                  <c:v>2880</c:v>
                </c:pt>
                <c:pt idx="288">
                  <c:v>2780</c:v>
                </c:pt>
                <c:pt idx="289">
                  <c:v>2690</c:v>
                </c:pt>
                <c:pt idx="290">
                  <c:v>2600</c:v>
                </c:pt>
                <c:pt idx="291">
                  <c:v>2510</c:v>
                </c:pt>
                <c:pt idx="292">
                  <c:v>2400</c:v>
                </c:pt>
                <c:pt idx="293">
                  <c:v>2290</c:v>
                </c:pt>
                <c:pt idx="294">
                  <c:v>2180</c:v>
                </c:pt>
                <c:pt idx="295">
                  <c:v>2100</c:v>
                </c:pt>
                <c:pt idx="296">
                  <c:v>2030</c:v>
                </c:pt>
                <c:pt idx="297">
                  <c:v>1970</c:v>
                </c:pt>
                <c:pt idx="298">
                  <c:v>1910</c:v>
                </c:pt>
                <c:pt idx="299">
                  <c:v>1840</c:v>
                </c:pt>
                <c:pt idx="300">
                  <c:v>1760</c:v>
                </c:pt>
                <c:pt idx="301">
                  <c:v>1680</c:v>
                </c:pt>
                <c:pt idx="302">
                  <c:v>1600</c:v>
                </c:pt>
                <c:pt idx="303">
                  <c:v>1520</c:v>
                </c:pt>
                <c:pt idx="304">
                  <c:v>1450</c:v>
                </c:pt>
                <c:pt idx="305">
                  <c:v>1380</c:v>
                </c:pt>
                <c:pt idx="306">
                  <c:v>1320</c:v>
                </c:pt>
                <c:pt idx="307">
                  <c:v>1260</c:v>
                </c:pt>
                <c:pt idx="308">
                  <c:v>1220</c:v>
                </c:pt>
                <c:pt idx="309">
                  <c:v>1190</c:v>
                </c:pt>
                <c:pt idx="310">
                  <c:v>1160</c:v>
                </c:pt>
                <c:pt idx="311">
                  <c:v>1130</c:v>
                </c:pt>
                <c:pt idx="312">
                  <c:v>1100</c:v>
                </c:pt>
                <c:pt idx="313">
                  <c:v>1070</c:v>
                </c:pt>
                <c:pt idx="314">
                  <c:v>1040</c:v>
                </c:pt>
                <c:pt idx="315">
                  <c:v>999</c:v>
                </c:pt>
                <c:pt idx="316">
                  <c:v>942</c:v>
                </c:pt>
                <c:pt idx="317">
                  <c:v>878</c:v>
                </c:pt>
                <c:pt idx="318">
                  <c:v>837</c:v>
                </c:pt>
                <c:pt idx="319">
                  <c:v>808</c:v>
                </c:pt>
                <c:pt idx="320">
                  <c:v>784</c:v>
                </c:pt>
                <c:pt idx="321">
                  <c:v>764</c:v>
                </c:pt>
                <c:pt idx="322">
                  <c:v>733</c:v>
                </c:pt>
                <c:pt idx="323">
                  <c:v>690</c:v>
                </c:pt>
                <c:pt idx="324">
                  <c:v>655</c:v>
                </c:pt>
                <c:pt idx="325">
                  <c:v>634</c:v>
                </c:pt>
                <c:pt idx="326">
                  <c:v>611</c:v>
                </c:pt>
                <c:pt idx="327">
                  <c:v>586</c:v>
                </c:pt>
                <c:pt idx="328">
                  <c:v>567</c:v>
                </c:pt>
                <c:pt idx="329">
                  <c:v>544</c:v>
                </c:pt>
                <c:pt idx="330">
                  <c:v>526</c:v>
                </c:pt>
                <c:pt idx="331">
                  <c:v>508</c:v>
                </c:pt>
                <c:pt idx="332">
                  <c:v>485</c:v>
                </c:pt>
                <c:pt idx="333">
                  <c:v>458</c:v>
                </c:pt>
                <c:pt idx="334">
                  <c:v>437</c:v>
                </c:pt>
                <c:pt idx="335">
                  <c:v>417</c:v>
                </c:pt>
                <c:pt idx="336">
                  <c:v>395</c:v>
                </c:pt>
                <c:pt idx="337">
                  <c:v>376</c:v>
                </c:pt>
                <c:pt idx="338">
                  <c:v>353</c:v>
                </c:pt>
                <c:pt idx="339">
                  <c:v>336</c:v>
                </c:pt>
                <c:pt idx="340">
                  <c:v>318</c:v>
                </c:pt>
                <c:pt idx="341">
                  <c:v>290</c:v>
                </c:pt>
                <c:pt idx="342">
                  <c:v>268</c:v>
                </c:pt>
                <c:pt idx="343">
                  <c:v>258</c:v>
                </c:pt>
                <c:pt idx="344">
                  <c:v>264</c:v>
                </c:pt>
                <c:pt idx="345">
                  <c:v>283</c:v>
                </c:pt>
                <c:pt idx="346">
                  <c:v>308</c:v>
                </c:pt>
                <c:pt idx="347">
                  <c:v>317</c:v>
                </c:pt>
                <c:pt idx="348">
                  <c:v>306</c:v>
                </c:pt>
                <c:pt idx="349">
                  <c:v>284</c:v>
                </c:pt>
                <c:pt idx="350">
                  <c:v>251</c:v>
                </c:pt>
                <c:pt idx="351">
                  <c:v>220</c:v>
                </c:pt>
                <c:pt idx="352">
                  <c:v>203</c:v>
                </c:pt>
                <c:pt idx="353">
                  <c:v>197</c:v>
                </c:pt>
                <c:pt idx="354">
                  <c:v>192</c:v>
                </c:pt>
                <c:pt idx="355">
                  <c:v>191</c:v>
                </c:pt>
                <c:pt idx="356">
                  <c:v>193</c:v>
                </c:pt>
                <c:pt idx="357">
                  <c:v>186</c:v>
                </c:pt>
                <c:pt idx="358">
                  <c:v>186</c:v>
                </c:pt>
                <c:pt idx="359">
                  <c:v>190</c:v>
                </c:pt>
                <c:pt idx="360">
                  <c:v>187</c:v>
                </c:pt>
                <c:pt idx="361">
                  <c:v>184</c:v>
                </c:pt>
                <c:pt idx="362">
                  <c:v>180</c:v>
                </c:pt>
                <c:pt idx="363">
                  <c:v>169</c:v>
                </c:pt>
                <c:pt idx="364">
                  <c:v>155</c:v>
                </c:pt>
                <c:pt idx="365">
                  <c:v>152</c:v>
                </c:pt>
                <c:pt idx="366">
                  <c:v>155</c:v>
                </c:pt>
                <c:pt idx="367">
                  <c:v>161</c:v>
                </c:pt>
                <c:pt idx="368">
                  <c:v>170</c:v>
                </c:pt>
                <c:pt idx="369">
                  <c:v>176</c:v>
                </c:pt>
                <c:pt idx="370">
                  <c:v>182</c:v>
                </c:pt>
                <c:pt idx="371">
                  <c:v>183</c:v>
                </c:pt>
                <c:pt idx="372">
                  <c:v>182</c:v>
                </c:pt>
                <c:pt idx="373">
                  <c:v>168</c:v>
                </c:pt>
                <c:pt idx="374">
                  <c:v>140</c:v>
                </c:pt>
                <c:pt idx="375">
                  <c:v>117</c:v>
                </c:pt>
                <c:pt idx="376">
                  <c:v>94.4</c:v>
                </c:pt>
                <c:pt idx="377">
                  <c:v>82.7</c:v>
                </c:pt>
                <c:pt idx="378">
                  <c:v>76.5</c:v>
                </c:pt>
                <c:pt idx="379">
                  <c:v>63.6</c:v>
                </c:pt>
                <c:pt idx="380">
                  <c:v>58.3</c:v>
                </c:pt>
                <c:pt idx="381">
                  <c:v>53.8</c:v>
                </c:pt>
                <c:pt idx="382">
                  <c:v>51.2</c:v>
                </c:pt>
                <c:pt idx="383">
                  <c:v>67.2</c:v>
                </c:pt>
                <c:pt idx="384">
                  <c:v>69.900000000000006</c:v>
                </c:pt>
                <c:pt idx="385">
                  <c:v>68.5</c:v>
                </c:pt>
                <c:pt idx="386">
                  <c:v>72.599999999999994</c:v>
                </c:pt>
                <c:pt idx="387">
                  <c:v>65.2</c:v>
                </c:pt>
                <c:pt idx="388">
                  <c:v>63.9</c:v>
                </c:pt>
                <c:pt idx="389">
                  <c:v>73.599999999999994</c:v>
                </c:pt>
                <c:pt idx="390">
                  <c:v>81.2</c:v>
                </c:pt>
                <c:pt idx="391">
                  <c:v>83.8</c:v>
                </c:pt>
                <c:pt idx="392">
                  <c:v>89.4</c:v>
                </c:pt>
                <c:pt idx="393">
                  <c:v>82</c:v>
                </c:pt>
                <c:pt idx="394">
                  <c:v>68.7</c:v>
                </c:pt>
                <c:pt idx="395">
                  <c:v>54.2</c:v>
                </c:pt>
                <c:pt idx="396">
                  <c:v>55.8</c:v>
                </c:pt>
                <c:pt idx="397">
                  <c:v>68.2</c:v>
                </c:pt>
                <c:pt idx="398">
                  <c:v>80.900000000000006</c:v>
                </c:pt>
                <c:pt idx="399">
                  <c:v>94</c:v>
                </c:pt>
                <c:pt idx="400">
                  <c:v>84.7</c:v>
                </c:pt>
                <c:pt idx="401">
                  <c:v>76</c:v>
                </c:pt>
                <c:pt idx="402">
                  <c:v>83.6</c:v>
                </c:pt>
                <c:pt idx="403">
                  <c:v>96.6</c:v>
                </c:pt>
                <c:pt idx="404">
                  <c:v>109</c:v>
                </c:pt>
                <c:pt idx="405">
                  <c:v>105</c:v>
                </c:pt>
                <c:pt idx="406">
                  <c:v>82.1</c:v>
                </c:pt>
                <c:pt idx="407">
                  <c:v>58.9</c:v>
                </c:pt>
                <c:pt idx="408">
                  <c:v>47.5</c:v>
                </c:pt>
                <c:pt idx="409">
                  <c:v>46.9</c:v>
                </c:pt>
                <c:pt idx="410">
                  <c:v>47.9</c:v>
                </c:pt>
                <c:pt idx="411">
                  <c:v>52.6</c:v>
                </c:pt>
                <c:pt idx="412">
                  <c:v>64.099999999999994</c:v>
                </c:pt>
                <c:pt idx="413">
                  <c:v>86.1</c:v>
                </c:pt>
                <c:pt idx="414">
                  <c:v>114</c:v>
                </c:pt>
                <c:pt idx="415">
                  <c:v>136</c:v>
                </c:pt>
                <c:pt idx="416">
                  <c:v>143</c:v>
                </c:pt>
                <c:pt idx="417">
                  <c:v>128</c:v>
                </c:pt>
                <c:pt idx="418">
                  <c:v>106</c:v>
                </c:pt>
                <c:pt idx="419">
                  <c:v>71.7</c:v>
                </c:pt>
                <c:pt idx="420">
                  <c:v>37.299999999999997</c:v>
                </c:pt>
                <c:pt idx="421">
                  <c:v>15.5</c:v>
                </c:pt>
                <c:pt idx="422">
                  <c:v>10.5</c:v>
                </c:pt>
                <c:pt idx="423">
                  <c:v>24.5</c:v>
                </c:pt>
                <c:pt idx="424">
                  <c:v>31.3</c:v>
                </c:pt>
                <c:pt idx="425">
                  <c:v>44.5</c:v>
                </c:pt>
                <c:pt idx="426">
                  <c:v>45.8</c:v>
                </c:pt>
                <c:pt idx="427">
                  <c:v>35.299999999999997</c:v>
                </c:pt>
                <c:pt idx="428">
                  <c:v>41.7</c:v>
                </c:pt>
                <c:pt idx="429">
                  <c:v>45.9</c:v>
                </c:pt>
                <c:pt idx="430">
                  <c:v>49.7</c:v>
                </c:pt>
                <c:pt idx="431">
                  <c:v>54.1</c:v>
                </c:pt>
                <c:pt idx="432">
                  <c:v>45.7</c:v>
                </c:pt>
                <c:pt idx="433">
                  <c:v>42.9</c:v>
                </c:pt>
                <c:pt idx="434">
                  <c:v>40.9</c:v>
                </c:pt>
                <c:pt idx="435">
                  <c:v>32.799999999999997</c:v>
                </c:pt>
                <c:pt idx="436">
                  <c:v>28</c:v>
                </c:pt>
                <c:pt idx="437">
                  <c:v>19.3</c:v>
                </c:pt>
                <c:pt idx="438">
                  <c:v>22.3</c:v>
                </c:pt>
                <c:pt idx="439">
                  <c:v>34.700000000000003</c:v>
                </c:pt>
                <c:pt idx="440">
                  <c:v>54.4</c:v>
                </c:pt>
                <c:pt idx="441">
                  <c:v>77.7</c:v>
                </c:pt>
                <c:pt idx="442">
                  <c:v>91.2</c:v>
                </c:pt>
                <c:pt idx="443">
                  <c:v>104</c:v>
                </c:pt>
                <c:pt idx="444">
                  <c:v>113</c:v>
                </c:pt>
                <c:pt idx="445">
                  <c:v>105</c:v>
                </c:pt>
                <c:pt idx="446">
                  <c:v>76.3</c:v>
                </c:pt>
                <c:pt idx="447">
                  <c:v>39.200000000000003</c:v>
                </c:pt>
                <c:pt idx="448">
                  <c:v>13.6</c:v>
                </c:pt>
                <c:pt idx="449">
                  <c:v>0.54400000000000004</c:v>
                </c:pt>
                <c:pt idx="450">
                  <c:v>10.1</c:v>
                </c:pt>
                <c:pt idx="451">
                  <c:v>32.5</c:v>
                </c:pt>
                <c:pt idx="452">
                  <c:v>38.700000000000003</c:v>
                </c:pt>
                <c:pt idx="453">
                  <c:v>38.1</c:v>
                </c:pt>
                <c:pt idx="454">
                  <c:v>37.700000000000003</c:v>
                </c:pt>
                <c:pt idx="455">
                  <c:v>42.4</c:v>
                </c:pt>
                <c:pt idx="456">
                  <c:v>52.4</c:v>
                </c:pt>
                <c:pt idx="457">
                  <c:v>63.4</c:v>
                </c:pt>
                <c:pt idx="458">
                  <c:v>73.599999999999994</c:v>
                </c:pt>
                <c:pt idx="459">
                  <c:v>72</c:v>
                </c:pt>
                <c:pt idx="460">
                  <c:v>63.2</c:v>
                </c:pt>
                <c:pt idx="461">
                  <c:v>57.1</c:v>
                </c:pt>
                <c:pt idx="462">
                  <c:v>51.5</c:v>
                </c:pt>
                <c:pt idx="463">
                  <c:v>56.6</c:v>
                </c:pt>
                <c:pt idx="464">
                  <c:v>77.7</c:v>
                </c:pt>
                <c:pt idx="465">
                  <c:v>85.2</c:v>
                </c:pt>
                <c:pt idx="466">
                  <c:v>80.7</c:v>
                </c:pt>
                <c:pt idx="467">
                  <c:v>59.7</c:v>
                </c:pt>
                <c:pt idx="468">
                  <c:v>31</c:v>
                </c:pt>
                <c:pt idx="469">
                  <c:v>11</c:v>
                </c:pt>
                <c:pt idx="470">
                  <c:v>-1.94</c:v>
                </c:pt>
                <c:pt idx="471">
                  <c:v>-4.8600000000000003</c:v>
                </c:pt>
                <c:pt idx="472">
                  <c:v>3.31</c:v>
                </c:pt>
                <c:pt idx="473">
                  <c:v>18.100000000000001</c:v>
                </c:pt>
                <c:pt idx="474">
                  <c:v>31.1</c:v>
                </c:pt>
                <c:pt idx="475">
                  <c:v>37.4</c:v>
                </c:pt>
                <c:pt idx="476">
                  <c:v>29.4</c:v>
                </c:pt>
                <c:pt idx="477">
                  <c:v>19.3</c:v>
                </c:pt>
                <c:pt idx="478">
                  <c:v>21.6</c:v>
                </c:pt>
                <c:pt idx="479">
                  <c:v>35.700000000000003</c:v>
                </c:pt>
                <c:pt idx="480">
                  <c:v>55.2</c:v>
                </c:pt>
                <c:pt idx="481">
                  <c:v>71.599999999999994</c:v>
                </c:pt>
                <c:pt idx="482">
                  <c:v>72.2</c:v>
                </c:pt>
                <c:pt idx="483">
                  <c:v>56</c:v>
                </c:pt>
                <c:pt idx="484">
                  <c:v>39.700000000000003</c:v>
                </c:pt>
                <c:pt idx="485">
                  <c:v>34.200000000000003</c:v>
                </c:pt>
                <c:pt idx="486">
                  <c:v>42.2</c:v>
                </c:pt>
                <c:pt idx="487">
                  <c:v>58</c:v>
                </c:pt>
                <c:pt idx="488">
                  <c:v>64.8</c:v>
                </c:pt>
                <c:pt idx="489">
                  <c:v>54.3</c:v>
                </c:pt>
                <c:pt idx="490">
                  <c:v>39</c:v>
                </c:pt>
                <c:pt idx="491">
                  <c:v>25.1</c:v>
                </c:pt>
                <c:pt idx="492">
                  <c:v>14.8</c:v>
                </c:pt>
                <c:pt idx="493">
                  <c:v>21.7</c:v>
                </c:pt>
                <c:pt idx="494">
                  <c:v>43.6</c:v>
                </c:pt>
                <c:pt idx="495">
                  <c:v>71.099999999999994</c:v>
                </c:pt>
                <c:pt idx="496">
                  <c:v>97.3</c:v>
                </c:pt>
                <c:pt idx="497">
                  <c:v>114</c:v>
                </c:pt>
                <c:pt idx="498">
                  <c:v>106</c:v>
                </c:pt>
                <c:pt idx="499">
                  <c:v>92.3</c:v>
                </c:pt>
                <c:pt idx="500">
                  <c:v>83.4</c:v>
                </c:pt>
                <c:pt idx="501">
                  <c:v>75.2</c:v>
                </c:pt>
                <c:pt idx="502">
                  <c:v>68.400000000000006</c:v>
                </c:pt>
                <c:pt idx="503">
                  <c:v>56</c:v>
                </c:pt>
                <c:pt idx="504">
                  <c:v>40.9</c:v>
                </c:pt>
                <c:pt idx="505">
                  <c:v>33.1</c:v>
                </c:pt>
                <c:pt idx="506">
                  <c:v>27.1</c:v>
                </c:pt>
                <c:pt idx="507">
                  <c:v>30.7</c:v>
                </c:pt>
                <c:pt idx="508">
                  <c:v>36.299999999999997</c:v>
                </c:pt>
                <c:pt idx="509">
                  <c:v>42.1</c:v>
                </c:pt>
                <c:pt idx="510">
                  <c:v>50</c:v>
                </c:pt>
                <c:pt idx="511">
                  <c:v>47.2</c:v>
                </c:pt>
                <c:pt idx="512">
                  <c:v>52.9</c:v>
                </c:pt>
                <c:pt idx="513">
                  <c:v>52.3</c:v>
                </c:pt>
                <c:pt idx="514">
                  <c:v>47.8</c:v>
                </c:pt>
                <c:pt idx="515">
                  <c:v>41.2</c:v>
                </c:pt>
                <c:pt idx="516">
                  <c:v>22.9</c:v>
                </c:pt>
                <c:pt idx="517">
                  <c:v>21.7</c:v>
                </c:pt>
                <c:pt idx="518">
                  <c:v>22.1</c:v>
                </c:pt>
                <c:pt idx="519">
                  <c:v>41.1</c:v>
                </c:pt>
                <c:pt idx="520">
                  <c:v>62.5</c:v>
                </c:pt>
                <c:pt idx="521">
                  <c:v>61.3</c:v>
                </c:pt>
                <c:pt idx="522">
                  <c:v>56.2</c:v>
                </c:pt>
                <c:pt idx="523">
                  <c:v>47.2</c:v>
                </c:pt>
                <c:pt idx="524">
                  <c:v>36.200000000000003</c:v>
                </c:pt>
                <c:pt idx="525">
                  <c:v>51.8</c:v>
                </c:pt>
                <c:pt idx="526">
                  <c:v>72.8</c:v>
                </c:pt>
                <c:pt idx="527">
                  <c:v>84.2</c:v>
                </c:pt>
                <c:pt idx="528">
                  <c:v>82.4</c:v>
                </c:pt>
                <c:pt idx="529">
                  <c:v>75</c:v>
                </c:pt>
                <c:pt idx="530">
                  <c:v>73.099999999999994</c:v>
                </c:pt>
                <c:pt idx="531">
                  <c:v>72.400000000000006</c:v>
                </c:pt>
                <c:pt idx="532">
                  <c:v>76.8</c:v>
                </c:pt>
                <c:pt idx="533">
                  <c:v>63</c:v>
                </c:pt>
                <c:pt idx="534">
                  <c:v>39.5</c:v>
                </c:pt>
                <c:pt idx="535">
                  <c:v>18.7</c:v>
                </c:pt>
                <c:pt idx="536">
                  <c:v>4.26</c:v>
                </c:pt>
                <c:pt idx="537">
                  <c:v>3.44</c:v>
                </c:pt>
                <c:pt idx="538">
                  <c:v>9.9</c:v>
                </c:pt>
                <c:pt idx="539">
                  <c:v>24.4</c:v>
                </c:pt>
                <c:pt idx="540">
                  <c:v>54.1</c:v>
                </c:pt>
                <c:pt idx="541">
                  <c:v>82.4</c:v>
                </c:pt>
                <c:pt idx="542">
                  <c:v>108</c:v>
                </c:pt>
                <c:pt idx="543">
                  <c:v>126</c:v>
                </c:pt>
                <c:pt idx="544">
                  <c:v>118</c:v>
                </c:pt>
                <c:pt idx="545">
                  <c:v>94.4</c:v>
                </c:pt>
                <c:pt idx="546">
                  <c:v>67.599999999999994</c:v>
                </c:pt>
                <c:pt idx="547">
                  <c:v>39.799999999999997</c:v>
                </c:pt>
                <c:pt idx="548">
                  <c:v>24.1</c:v>
                </c:pt>
                <c:pt idx="549">
                  <c:v>24.7</c:v>
                </c:pt>
                <c:pt idx="550">
                  <c:v>34.9</c:v>
                </c:pt>
                <c:pt idx="551">
                  <c:v>44.8</c:v>
                </c:pt>
                <c:pt idx="552">
                  <c:v>42.5</c:v>
                </c:pt>
                <c:pt idx="553">
                  <c:v>42.5</c:v>
                </c:pt>
                <c:pt idx="554">
                  <c:v>41.2</c:v>
                </c:pt>
                <c:pt idx="555">
                  <c:v>36.9</c:v>
                </c:pt>
                <c:pt idx="556">
                  <c:v>37.6</c:v>
                </c:pt>
                <c:pt idx="557">
                  <c:v>35.799999999999997</c:v>
                </c:pt>
              </c:numCache>
            </c:numRef>
          </c:val>
          <c:smooth val="0"/>
          <c:extLst>
            <c:ext xmlns:c16="http://schemas.microsoft.com/office/drawing/2014/chart" uri="{C3380CC4-5D6E-409C-BE32-E72D297353CC}">
              <c16:uniqueId val="{00000000-5205-7047-A4DD-30935E8E35A9}"/>
            </c:ext>
          </c:extLst>
        </c:ser>
        <c:ser>
          <c:idx val="1"/>
          <c:order val="1"/>
          <c:tx>
            <c:strRef>
              <c:f>'P6'!$C$1</c:f>
              <c:strCache>
                <c:ptCount val="1"/>
                <c:pt idx="0">
                  <c:v>12 hours</c:v>
                </c:pt>
              </c:strCache>
            </c:strRef>
          </c:tx>
          <c:spPr>
            <a:ln w="28575" cap="rnd">
              <a:solidFill>
                <a:schemeClr val="bg1">
                  <a:lumMod val="50000"/>
                </a:schemeClr>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'P6'!$C$800:$C$1357</c:f>
              <c:numCache>
                <c:formatCode>0.00E+00</c:formatCode>
                <c:ptCount val="558"/>
                <c:pt idx="0">
                  <c:v>-33.5</c:v>
                </c:pt>
                <c:pt idx="1">
                  <c:v>-24.6</c:v>
                </c:pt>
                <c:pt idx="2">
                  <c:v>-21.8</c:v>
                </c:pt>
                <c:pt idx="3">
                  <c:v>-19.5</c:v>
                </c:pt>
                <c:pt idx="4">
                  <c:v>-20.100000000000001</c:v>
                </c:pt>
                <c:pt idx="5">
                  <c:v>-29.9</c:v>
                </c:pt>
                <c:pt idx="6">
                  <c:v>-37.700000000000003</c:v>
                </c:pt>
                <c:pt idx="7">
                  <c:v>-37.1</c:v>
                </c:pt>
                <c:pt idx="8">
                  <c:v>-37.700000000000003</c:v>
                </c:pt>
                <c:pt idx="9">
                  <c:v>-38.299999999999997</c:v>
                </c:pt>
                <c:pt idx="10">
                  <c:v>-47.5</c:v>
                </c:pt>
                <c:pt idx="11">
                  <c:v>-58.4</c:v>
                </c:pt>
                <c:pt idx="12">
                  <c:v>-63.4</c:v>
                </c:pt>
                <c:pt idx="13">
                  <c:v>-68.900000000000006</c:v>
                </c:pt>
                <c:pt idx="14">
                  <c:v>-68.2</c:v>
                </c:pt>
                <c:pt idx="15">
                  <c:v>-63.7</c:v>
                </c:pt>
                <c:pt idx="16">
                  <c:v>-65.2</c:v>
                </c:pt>
                <c:pt idx="17">
                  <c:v>-78.3</c:v>
                </c:pt>
                <c:pt idx="18">
                  <c:v>-96.3</c:v>
                </c:pt>
                <c:pt idx="19">
                  <c:v>-105</c:v>
                </c:pt>
                <c:pt idx="20">
                  <c:v>-109</c:v>
                </c:pt>
                <c:pt idx="21">
                  <c:v>-111</c:v>
                </c:pt>
                <c:pt idx="22">
                  <c:v>-104</c:v>
                </c:pt>
                <c:pt idx="23">
                  <c:v>-89.3</c:v>
                </c:pt>
                <c:pt idx="24">
                  <c:v>-70.8</c:v>
                </c:pt>
                <c:pt idx="25">
                  <c:v>-66.5</c:v>
                </c:pt>
                <c:pt idx="26">
                  <c:v>-62.8</c:v>
                </c:pt>
                <c:pt idx="27">
                  <c:v>-63.5</c:v>
                </c:pt>
                <c:pt idx="28">
                  <c:v>-72.599999999999994</c:v>
                </c:pt>
                <c:pt idx="29">
                  <c:v>-83.8</c:v>
                </c:pt>
                <c:pt idx="30">
                  <c:v>-88.5</c:v>
                </c:pt>
                <c:pt idx="31">
                  <c:v>-87.7</c:v>
                </c:pt>
                <c:pt idx="32">
                  <c:v>-86.6</c:v>
                </c:pt>
                <c:pt idx="33">
                  <c:v>-85.9</c:v>
                </c:pt>
                <c:pt idx="34">
                  <c:v>-73.8</c:v>
                </c:pt>
                <c:pt idx="35">
                  <c:v>-64.599999999999994</c:v>
                </c:pt>
                <c:pt idx="36">
                  <c:v>-55.4</c:v>
                </c:pt>
                <c:pt idx="37">
                  <c:v>-44.6</c:v>
                </c:pt>
                <c:pt idx="38">
                  <c:v>-36.799999999999997</c:v>
                </c:pt>
                <c:pt idx="39">
                  <c:v>-29</c:v>
                </c:pt>
                <c:pt idx="40">
                  <c:v>-23</c:v>
                </c:pt>
                <c:pt idx="41">
                  <c:v>-18.3</c:v>
                </c:pt>
                <c:pt idx="42">
                  <c:v>-16.600000000000001</c:v>
                </c:pt>
                <c:pt idx="43">
                  <c:v>-28.8</c:v>
                </c:pt>
                <c:pt idx="44">
                  <c:v>-43</c:v>
                </c:pt>
                <c:pt idx="45">
                  <c:v>-48.4</c:v>
                </c:pt>
                <c:pt idx="46">
                  <c:v>-51.2</c:v>
                </c:pt>
                <c:pt idx="47">
                  <c:v>-39.299999999999997</c:v>
                </c:pt>
                <c:pt idx="48">
                  <c:v>-21.9</c:v>
                </c:pt>
                <c:pt idx="49">
                  <c:v>-15.7</c:v>
                </c:pt>
                <c:pt idx="50">
                  <c:v>-11.3</c:v>
                </c:pt>
                <c:pt idx="51">
                  <c:v>-5.5</c:v>
                </c:pt>
                <c:pt idx="52">
                  <c:v>-6.5</c:v>
                </c:pt>
                <c:pt idx="53">
                  <c:v>-2.2200000000000002</c:v>
                </c:pt>
                <c:pt idx="54">
                  <c:v>1.86</c:v>
                </c:pt>
                <c:pt idx="55">
                  <c:v>1.22</c:v>
                </c:pt>
                <c:pt idx="56">
                  <c:v>-0.69199999999999995</c:v>
                </c:pt>
                <c:pt idx="57">
                  <c:v>-10.6</c:v>
                </c:pt>
                <c:pt idx="58">
                  <c:v>-24.2</c:v>
                </c:pt>
                <c:pt idx="59">
                  <c:v>-30.8</c:v>
                </c:pt>
                <c:pt idx="60">
                  <c:v>-33</c:v>
                </c:pt>
                <c:pt idx="61">
                  <c:v>-29.4</c:v>
                </c:pt>
                <c:pt idx="62">
                  <c:v>-24.8</c:v>
                </c:pt>
                <c:pt idx="63">
                  <c:v>-26.3</c:v>
                </c:pt>
                <c:pt idx="64">
                  <c:v>-37.4</c:v>
                </c:pt>
                <c:pt idx="65">
                  <c:v>-58</c:v>
                </c:pt>
                <c:pt idx="66">
                  <c:v>-72.7</c:v>
                </c:pt>
                <c:pt idx="67">
                  <c:v>-80.5</c:v>
                </c:pt>
                <c:pt idx="68">
                  <c:v>-81</c:v>
                </c:pt>
                <c:pt idx="69">
                  <c:v>-74.3</c:v>
                </c:pt>
                <c:pt idx="70">
                  <c:v>-61</c:v>
                </c:pt>
                <c:pt idx="71">
                  <c:v>-51.4</c:v>
                </c:pt>
                <c:pt idx="72">
                  <c:v>-38.700000000000003</c:v>
                </c:pt>
                <c:pt idx="73">
                  <c:v>-26.8</c:v>
                </c:pt>
                <c:pt idx="74">
                  <c:v>-21.8</c:v>
                </c:pt>
                <c:pt idx="75">
                  <c:v>-13.9</c:v>
                </c:pt>
                <c:pt idx="76">
                  <c:v>7.07</c:v>
                </c:pt>
                <c:pt idx="77">
                  <c:v>13.3</c:v>
                </c:pt>
                <c:pt idx="78">
                  <c:v>14.2</c:v>
                </c:pt>
                <c:pt idx="79">
                  <c:v>13.3</c:v>
                </c:pt>
                <c:pt idx="80">
                  <c:v>-2.88</c:v>
                </c:pt>
                <c:pt idx="81">
                  <c:v>-18.600000000000001</c:v>
                </c:pt>
                <c:pt idx="82">
                  <c:v>-19.3</c:v>
                </c:pt>
                <c:pt idx="83">
                  <c:v>-11.7</c:v>
                </c:pt>
                <c:pt idx="84">
                  <c:v>-4.5199999999999996</c:v>
                </c:pt>
                <c:pt idx="85">
                  <c:v>0.25700000000000001</c:v>
                </c:pt>
                <c:pt idx="86">
                  <c:v>-3.68</c:v>
                </c:pt>
                <c:pt idx="87">
                  <c:v>-7.61</c:v>
                </c:pt>
                <c:pt idx="88">
                  <c:v>-10.7</c:v>
                </c:pt>
                <c:pt idx="89">
                  <c:v>-18.2</c:v>
                </c:pt>
                <c:pt idx="90">
                  <c:v>-12.7</c:v>
                </c:pt>
                <c:pt idx="91">
                  <c:v>-7.1</c:v>
                </c:pt>
                <c:pt idx="92">
                  <c:v>-10.7</c:v>
                </c:pt>
                <c:pt idx="93">
                  <c:v>-15.4</c:v>
                </c:pt>
                <c:pt idx="94">
                  <c:v>-18.7</c:v>
                </c:pt>
                <c:pt idx="95">
                  <c:v>-18.899999999999999</c:v>
                </c:pt>
                <c:pt idx="96">
                  <c:v>-19.100000000000001</c:v>
                </c:pt>
                <c:pt idx="97">
                  <c:v>-15.8</c:v>
                </c:pt>
                <c:pt idx="98">
                  <c:v>-10.3</c:v>
                </c:pt>
                <c:pt idx="99">
                  <c:v>-9.77</c:v>
                </c:pt>
                <c:pt idx="100">
                  <c:v>-7.84</c:v>
                </c:pt>
                <c:pt idx="101">
                  <c:v>-2.0699999999999998</c:v>
                </c:pt>
                <c:pt idx="102">
                  <c:v>12.2</c:v>
                </c:pt>
                <c:pt idx="103">
                  <c:v>27.8</c:v>
                </c:pt>
                <c:pt idx="104">
                  <c:v>32.1</c:v>
                </c:pt>
                <c:pt idx="105">
                  <c:v>35.6</c:v>
                </c:pt>
                <c:pt idx="106">
                  <c:v>38.4</c:v>
                </c:pt>
                <c:pt idx="107">
                  <c:v>37</c:v>
                </c:pt>
                <c:pt idx="108">
                  <c:v>38.799999999999997</c:v>
                </c:pt>
                <c:pt idx="109">
                  <c:v>48.4</c:v>
                </c:pt>
                <c:pt idx="110">
                  <c:v>44.8</c:v>
                </c:pt>
                <c:pt idx="111">
                  <c:v>29.7</c:v>
                </c:pt>
                <c:pt idx="112">
                  <c:v>23</c:v>
                </c:pt>
                <c:pt idx="113">
                  <c:v>10.7</c:v>
                </c:pt>
                <c:pt idx="114">
                  <c:v>-0.77600000000000002</c:v>
                </c:pt>
                <c:pt idx="115">
                  <c:v>3.42</c:v>
                </c:pt>
                <c:pt idx="116">
                  <c:v>9.6999999999999993</c:v>
                </c:pt>
                <c:pt idx="117">
                  <c:v>22.8</c:v>
                </c:pt>
                <c:pt idx="118">
                  <c:v>33.299999999999997</c:v>
                </c:pt>
                <c:pt idx="119">
                  <c:v>25.7</c:v>
                </c:pt>
                <c:pt idx="120">
                  <c:v>21.2</c:v>
                </c:pt>
                <c:pt idx="121">
                  <c:v>11.4</c:v>
                </c:pt>
                <c:pt idx="122">
                  <c:v>4.8</c:v>
                </c:pt>
                <c:pt idx="123">
                  <c:v>9.98</c:v>
                </c:pt>
                <c:pt idx="124">
                  <c:v>23.5</c:v>
                </c:pt>
                <c:pt idx="125">
                  <c:v>36.799999999999997</c:v>
                </c:pt>
                <c:pt idx="126">
                  <c:v>50.2</c:v>
                </c:pt>
                <c:pt idx="127">
                  <c:v>54.2</c:v>
                </c:pt>
                <c:pt idx="128">
                  <c:v>68</c:v>
                </c:pt>
                <c:pt idx="129">
                  <c:v>78.400000000000006</c:v>
                </c:pt>
                <c:pt idx="130">
                  <c:v>84.8</c:v>
                </c:pt>
                <c:pt idx="131">
                  <c:v>94.4</c:v>
                </c:pt>
                <c:pt idx="132">
                  <c:v>99.3</c:v>
                </c:pt>
                <c:pt idx="133">
                  <c:v>86</c:v>
                </c:pt>
                <c:pt idx="134">
                  <c:v>66.2</c:v>
                </c:pt>
                <c:pt idx="135">
                  <c:v>50.7</c:v>
                </c:pt>
                <c:pt idx="136">
                  <c:v>45.1</c:v>
                </c:pt>
                <c:pt idx="137">
                  <c:v>49.5</c:v>
                </c:pt>
                <c:pt idx="138">
                  <c:v>63.8</c:v>
                </c:pt>
                <c:pt idx="139">
                  <c:v>80.3</c:v>
                </c:pt>
                <c:pt idx="140">
                  <c:v>101</c:v>
                </c:pt>
                <c:pt idx="141">
                  <c:v>123</c:v>
                </c:pt>
                <c:pt idx="142">
                  <c:v>145</c:v>
                </c:pt>
                <c:pt idx="143">
                  <c:v>160</c:v>
                </c:pt>
                <c:pt idx="144">
                  <c:v>165</c:v>
                </c:pt>
                <c:pt idx="145">
                  <c:v>166</c:v>
                </c:pt>
                <c:pt idx="146">
                  <c:v>167</c:v>
                </c:pt>
                <c:pt idx="147">
                  <c:v>167</c:v>
                </c:pt>
                <c:pt idx="148">
                  <c:v>171</c:v>
                </c:pt>
                <c:pt idx="149">
                  <c:v>171</c:v>
                </c:pt>
                <c:pt idx="150">
                  <c:v>171</c:v>
                </c:pt>
                <c:pt idx="151">
                  <c:v>168</c:v>
                </c:pt>
                <c:pt idx="152">
                  <c:v>166</c:v>
                </c:pt>
                <c:pt idx="153">
                  <c:v>154</c:v>
                </c:pt>
                <c:pt idx="154">
                  <c:v>137</c:v>
                </c:pt>
                <c:pt idx="155">
                  <c:v>130</c:v>
                </c:pt>
                <c:pt idx="156">
                  <c:v>126</c:v>
                </c:pt>
                <c:pt idx="157">
                  <c:v>136</c:v>
                </c:pt>
                <c:pt idx="158">
                  <c:v>159</c:v>
                </c:pt>
                <c:pt idx="159">
                  <c:v>173</c:v>
                </c:pt>
                <c:pt idx="160">
                  <c:v>188</c:v>
                </c:pt>
                <c:pt idx="161">
                  <c:v>209</c:v>
                </c:pt>
                <c:pt idx="162">
                  <c:v>220</c:v>
                </c:pt>
                <c:pt idx="163">
                  <c:v>235</c:v>
                </c:pt>
                <c:pt idx="164">
                  <c:v>253</c:v>
                </c:pt>
                <c:pt idx="165">
                  <c:v>261</c:v>
                </c:pt>
                <c:pt idx="166">
                  <c:v>268</c:v>
                </c:pt>
                <c:pt idx="167">
                  <c:v>276</c:v>
                </c:pt>
                <c:pt idx="168">
                  <c:v>284</c:v>
                </c:pt>
                <c:pt idx="169">
                  <c:v>302</c:v>
                </c:pt>
                <c:pt idx="170">
                  <c:v>315</c:v>
                </c:pt>
                <c:pt idx="171">
                  <c:v>318</c:v>
                </c:pt>
                <c:pt idx="172">
                  <c:v>319</c:v>
                </c:pt>
                <c:pt idx="173">
                  <c:v>312</c:v>
                </c:pt>
                <c:pt idx="174">
                  <c:v>316</c:v>
                </c:pt>
                <c:pt idx="175">
                  <c:v>340</c:v>
                </c:pt>
                <c:pt idx="176">
                  <c:v>362</c:v>
                </c:pt>
                <c:pt idx="177">
                  <c:v>388</c:v>
                </c:pt>
                <c:pt idx="178">
                  <c:v>412</c:v>
                </c:pt>
                <c:pt idx="179">
                  <c:v>426</c:v>
                </c:pt>
                <c:pt idx="180">
                  <c:v>437</c:v>
                </c:pt>
                <c:pt idx="181">
                  <c:v>444</c:v>
                </c:pt>
                <c:pt idx="182">
                  <c:v>446</c:v>
                </c:pt>
                <c:pt idx="183">
                  <c:v>457</c:v>
                </c:pt>
                <c:pt idx="184">
                  <c:v>470</c:v>
                </c:pt>
                <c:pt idx="185">
                  <c:v>487</c:v>
                </c:pt>
                <c:pt idx="186">
                  <c:v>519</c:v>
                </c:pt>
                <c:pt idx="187">
                  <c:v>545</c:v>
                </c:pt>
                <c:pt idx="188">
                  <c:v>564</c:v>
                </c:pt>
                <c:pt idx="189">
                  <c:v>589</c:v>
                </c:pt>
                <c:pt idx="190">
                  <c:v>608</c:v>
                </c:pt>
                <c:pt idx="191">
                  <c:v>626</c:v>
                </c:pt>
                <c:pt idx="192">
                  <c:v>647</c:v>
                </c:pt>
                <c:pt idx="193">
                  <c:v>660</c:v>
                </c:pt>
                <c:pt idx="194">
                  <c:v>676</c:v>
                </c:pt>
                <c:pt idx="195">
                  <c:v>696</c:v>
                </c:pt>
                <c:pt idx="196">
                  <c:v>716</c:v>
                </c:pt>
                <c:pt idx="197">
                  <c:v>745</c:v>
                </c:pt>
                <c:pt idx="198">
                  <c:v>768</c:v>
                </c:pt>
                <c:pt idx="199">
                  <c:v>782</c:v>
                </c:pt>
                <c:pt idx="200">
                  <c:v>791</c:v>
                </c:pt>
                <c:pt idx="201">
                  <c:v>790</c:v>
                </c:pt>
                <c:pt idx="202">
                  <c:v>780</c:v>
                </c:pt>
                <c:pt idx="203">
                  <c:v>774</c:v>
                </c:pt>
                <c:pt idx="204">
                  <c:v>775</c:v>
                </c:pt>
                <c:pt idx="205">
                  <c:v>784</c:v>
                </c:pt>
                <c:pt idx="206">
                  <c:v>800</c:v>
                </c:pt>
                <c:pt idx="207">
                  <c:v>820</c:v>
                </c:pt>
                <c:pt idx="208">
                  <c:v>841</c:v>
                </c:pt>
                <c:pt idx="209">
                  <c:v>859</c:v>
                </c:pt>
                <c:pt idx="210">
                  <c:v>877</c:v>
                </c:pt>
                <c:pt idx="211">
                  <c:v>879</c:v>
                </c:pt>
                <c:pt idx="212">
                  <c:v>873</c:v>
                </c:pt>
                <c:pt idx="213">
                  <c:v>863</c:v>
                </c:pt>
                <c:pt idx="214">
                  <c:v>853</c:v>
                </c:pt>
                <c:pt idx="215">
                  <c:v>845</c:v>
                </c:pt>
                <c:pt idx="216">
                  <c:v>844</c:v>
                </c:pt>
                <c:pt idx="217">
                  <c:v>848</c:v>
                </c:pt>
                <c:pt idx="218">
                  <c:v>848</c:v>
                </c:pt>
                <c:pt idx="219">
                  <c:v>842</c:v>
                </c:pt>
                <c:pt idx="220">
                  <c:v>838</c:v>
                </c:pt>
                <c:pt idx="221">
                  <c:v>835</c:v>
                </c:pt>
                <c:pt idx="222">
                  <c:v>827</c:v>
                </c:pt>
                <c:pt idx="223">
                  <c:v>817</c:v>
                </c:pt>
                <c:pt idx="224">
                  <c:v>807</c:v>
                </c:pt>
                <c:pt idx="225">
                  <c:v>789</c:v>
                </c:pt>
                <c:pt idx="226">
                  <c:v>766</c:v>
                </c:pt>
                <c:pt idx="227">
                  <c:v>757</c:v>
                </c:pt>
                <c:pt idx="228">
                  <c:v>751</c:v>
                </c:pt>
                <c:pt idx="229">
                  <c:v>736</c:v>
                </c:pt>
                <c:pt idx="230">
                  <c:v>722</c:v>
                </c:pt>
                <c:pt idx="231">
                  <c:v>704</c:v>
                </c:pt>
                <c:pt idx="232">
                  <c:v>689</c:v>
                </c:pt>
                <c:pt idx="233">
                  <c:v>683</c:v>
                </c:pt>
                <c:pt idx="234">
                  <c:v>684</c:v>
                </c:pt>
                <c:pt idx="235">
                  <c:v>685</c:v>
                </c:pt>
                <c:pt idx="236">
                  <c:v>683</c:v>
                </c:pt>
                <c:pt idx="237">
                  <c:v>678</c:v>
                </c:pt>
                <c:pt idx="238">
                  <c:v>671</c:v>
                </c:pt>
                <c:pt idx="239">
                  <c:v>659</c:v>
                </c:pt>
                <c:pt idx="240">
                  <c:v>637</c:v>
                </c:pt>
                <c:pt idx="241">
                  <c:v>604</c:v>
                </c:pt>
                <c:pt idx="242">
                  <c:v>575</c:v>
                </c:pt>
                <c:pt idx="243">
                  <c:v>557</c:v>
                </c:pt>
                <c:pt idx="244">
                  <c:v>538</c:v>
                </c:pt>
                <c:pt idx="245">
                  <c:v>533</c:v>
                </c:pt>
                <c:pt idx="246">
                  <c:v>520</c:v>
                </c:pt>
                <c:pt idx="247">
                  <c:v>497</c:v>
                </c:pt>
                <c:pt idx="248">
                  <c:v>475</c:v>
                </c:pt>
                <c:pt idx="249">
                  <c:v>453</c:v>
                </c:pt>
                <c:pt idx="250">
                  <c:v>435</c:v>
                </c:pt>
                <c:pt idx="251">
                  <c:v>424</c:v>
                </c:pt>
                <c:pt idx="252">
                  <c:v>411</c:v>
                </c:pt>
                <c:pt idx="253">
                  <c:v>400</c:v>
                </c:pt>
                <c:pt idx="254">
                  <c:v>394</c:v>
                </c:pt>
                <c:pt idx="255">
                  <c:v>384</c:v>
                </c:pt>
                <c:pt idx="256">
                  <c:v>373</c:v>
                </c:pt>
                <c:pt idx="257">
                  <c:v>373</c:v>
                </c:pt>
                <c:pt idx="258">
                  <c:v>369</c:v>
                </c:pt>
                <c:pt idx="259">
                  <c:v>359</c:v>
                </c:pt>
                <c:pt idx="260">
                  <c:v>348</c:v>
                </c:pt>
                <c:pt idx="261">
                  <c:v>331</c:v>
                </c:pt>
                <c:pt idx="262">
                  <c:v>329</c:v>
                </c:pt>
                <c:pt idx="263">
                  <c:v>338</c:v>
                </c:pt>
                <c:pt idx="264">
                  <c:v>341</c:v>
                </c:pt>
                <c:pt idx="265">
                  <c:v>341</c:v>
                </c:pt>
                <c:pt idx="266">
                  <c:v>322</c:v>
                </c:pt>
                <c:pt idx="267">
                  <c:v>293</c:v>
                </c:pt>
                <c:pt idx="268">
                  <c:v>273</c:v>
                </c:pt>
                <c:pt idx="269">
                  <c:v>263</c:v>
                </c:pt>
                <c:pt idx="270">
                  <c:v>265</c:v>
                </c:pt>
                <c:pt idx="271">
                  <c:v>273</c:v>
                </c:pt>
                <c:pt idx="272">
                  <c:v>281</c:v>
                </c:pt>
                <c:pt idx="273">
                  <c:v>288</c:v>
                </c:pt>
                <c:pt idx="274">
                  <c:v>281</c:v>
                </c:pt>
                <c:pt idx="275">
                  <c:v>265</c:v>
                </c:pt>
                <c:pt idx="276">
                  <c:v>246</c:v>
                </c:pt>
                <c:pt idx="277">
                  <c:v>223</c:v>
                </c:pt>
                <c:pt idx="278">
                  <c:v>221</c:v>
                </c:pt>
                <c:pt idx="279">
                  <c:v>228</c:v>
                </c:pt>
                <c:pt idx="280">
                  <c:v>232</c:v>
                </c:pt>
                <c:pt idx="281">
                  <c:v>241</c:v>
                </c:pt>
                <c:pt idx="282">
                  <c:v>247</c:v>
                </c:pt>
                <c:pt idx="283">
                  <c:v>238</c:v>
                </c:pt>
                <c:pt idx="284">
                  <c:v>221</c:v>
                </c:pt>
                <c:pt idx="285">
                  <c:v>202</c:v>
                </c:pt>
                <c:pt idx="286">
                  <c:v>174</c:v>
                </c:pt>
                <c:pt idx="287">
                  <c:v>149</c:v>
                </c:pt>
                <c:pt idx="288">
                  <c:v>134</c:v>
                </c:pt>
                <c:pt idx="289">
                  <c:v>120</c:v>
                </c:pt>
                <c:pt idx="290">
                  <c:v>120</c:v>
                </c:pt>
                <c:pt idx="291">
                  <c:v>122</c:v>
                </c:pt>
                <c:pt idx="292">
                  <c:v>135</c:v>
                </c:pt>
                <c:pt idx="293">
                  <c:v>148</c:v>
                </c:pt>
                <c:pt idx="294">
                  <c:v>151</c:v>
                </c:pt>
                <c:pt idx="295">
                  <c:v>149</c:v>
                </c:pt>
                <c:pt idx="296">
                  <c:v>144</c:v>
                </c:pt>
                <c:pt idx="297">
                  <c:v>141</c:v>
                </c:pt>
                <c:pt idx="298">
                  <c:v>135</c:v>
                </c:pt>
                <c:pt idx="299">
                  <c:v>121</c:v>
                </c:pt>
                <c:pt idx="300">
                  <c:v>97.1</c:v>
                </c:pt>
                <c:pt idx="301">
                  <c:v>70.599999999999994</c:v>
                </c:pt>
                <c:pt idx="302">
                  <c:v>51.1</c:v>
                </c:pt>
                <c:pt idx="303">
                  <c:v>48.6</c:v>
                </c:pt>
                <c:pt idx="304">
                  <c:v>58.4</c:v>
                </c:pt>
                <c:pt idx="305">
                  <c:v>67.900000000000006</c:v>
                </c:pt>
                <c:pt idx="306">
                  <c:v>68.7</c:v>
                </c:pt>
                <c:pt idx="307">
                  <c:v>58.7</c:v>
                </c:pt>
                <c:pt idx="308">
                  <c:v>49.3</c:v>
                </c:pt>
                <c:pt idx="309">
                  <c:v>51.9</c:v>
                </c:pt>
                <c:pt idx="310">
                  <c:v>61</c:v>
                </c:pt>
                <c:pt idx="311">
                  <c:v>76.400000000000006</c:v>
                </c:pt>
                <c:pt idx="312">
                  <c:v>87.9</c:v>
                </c:pt>
                <c:pt idx="313">
                  <c:v>91.2</c:v>
                </c:pt>
                <c:pt idx="314">
                  <c:v>93.3</c:v>
                </c:pt>
                <c:pt idx="315">
                  <c:v>92.5</c:v>
                </c:pt>
                <c:pt idx="316">
                  <c:v>92.9</c:v>
                </c:pt>
                <c:pt idx="317">
                  <c:v>86.1</c:v>
                </c:pt>
                <c:pt idx="318">
                  <c:v>85.2</c:v>
                </c:pt>
                <c:pt idx="319">
                  <c:v>80.7</c:v>
                </c:pt>
                <c:pt idx="320">
                  <c:v>59.9</c:v>
                </c:pt>
                <c:pt idx="321">
                  <c:v>41.6</c:v>
                </c:pt>
                <c:pt idx="322">
                  <c:v>26.5</c:v>
                </c:pt>
                <c:pt idx="323">
                  <c:v>14.1</c:v>
                </c:pt>
                <c:pt idx="324">
                  <c:v>20.7</c:v>
                </c:pt>
                <c:pt idx="325">
                  <c:v>37.1</c:v>
                </c:pt>
                <c:pt idx="326">
                  <c:v>57.3</c:v>
                </c:pt>
                <c:pt idx="327">
                  <c:v>73</c:v>
                </c:pt>
                <c:pt idx="328">
                  <c:v>78</c:v>
                </c:pt>
                <c:pt idx="329">
                  <c:v>79.5</c:v>
                </c:pt>
                <c:pt idx="330">
                  <c:v>76.900000000000006</c:v>
                </c:pt>
                <c:pt idx="331">
                  <c:v>77.5</c:v>
                </c:pt>
                <c:pt idx="332">
                  <c:v>80.900000000000006</c:v>
                </c:pt>
                <c:pt idx="333">
                  <c:v>82.6</c:v>
                </c:pt>
                <c:pt idx="334">
                  <c:v>82.9</c:v>
                </c:pt>
                <c:pt idx="335">
                  <c:v>73.099999999999994</c:v>
                </c:pt>
                <c:pt idx="336">
                  <c:v>63.9</c:v>
                </c:pt>
                <c:pt idx="337">
                  <c:v>62.5</c:v>
                </c:pt>
                <c:pt idx="338">
                  <c:v>59.8</c:v>
                </c:pt>
                <c:pt idx="339">
                  <c:v>55.8</c:v>
                </c:pt>
                <c:pt idx="340">
                  <c:v>60.3</c:v>
                </c:pt>
                <c:pt idx="341">
                  <c:v>58.1</c:v>
                </c:pt>
                <c:pt idx="342">
                  <c:v>49.6</c:v>
                </c:pt>
                <c:pt idx="343">
                  <c:v>46.4</c:v>
                </c:pt>
                <c:pt idx="344">
                  <c:v>43.5</c:v>
                </c:pt>
                <c:pt idx="345">
                  <c:v>39.200000000000003</c:v>
                </c:pt>
                <c:pt idx="346">
                  <c:v>22.1</c:v>
                </c:pt>
                <c:pt idx="347">
                  <c:v>3.93</c:v>
                </c:pt>
                <c:pt idx="348">
                  <c:v>-8.43</c:v>
                </c:pt>
                <c:pt idx="349">
                  <c:v>-21.2</c:v>
                </c:pt>
                <c:pt idx="350">
                  <c:v>-22.5</c:v>
                </c:pt>
                <c:pt idx="351">
                  <c:v>-21.3</c:v>
                </c:pt>
                <c:pt idx="352">
                  <c:v>-22.3</c:v>
                </c:pt>
                <c:pt idx="353">
                  <c:v>-18.899999999999999</c:v>
                </c:pt>
                <c:pt idx="354">
                  <c:v>-22.4</c:v>
                </c:pt>
                <c:pt idx="355">
                  <c:v>-24.6</c:v>
                </c:pt>
                <c:pt idx="356">
                  <c:v>-24.1</c:v>
                </c:pt>
                <c:pt idx="357">
                  <c:v>-29.9</c:v>
                </c:pt>
                <c:pt idx="358">
                  <c:v>-18.600000000000001</c:v>
                </c:pt>
                <c:pt idx="359">
                  <c:v>-3.73</c:v>
                </c:pt>
                <c:pt idx="360">
                  <c:v>3.36</c:v>
                </c:pt>
                <c:pt idx="361">
                  <c:v>6.29</c:v>
                </c:pt>
                <c:pt idx="362">
                  <c:v>5.22</c:v>
                </c:pt>
                <c:pt idx="363">
                  <c:v>4.07</c:v>
                </c:pt>
                <c:pt idx="364">
                  <c:v>6.2</c:v>
                </c:pt>
                <c:pt idx="365">
                  <c:v>13.8</c:v>
                </c:pt>
                <c:pt idx="366">
                  <c:v>25.8</c:v>
                </c:pt>
                <c:pt idx="367">
                  <c:v>23.5</c:v>
                </c:pt>
                <c:pt idx="368">
                  <c:v>17.600000000000001</c:v>
                </c:pt>
                <c:pt idx="369">
                  <c:v>6.22</c:v>
                </c:pt>
                <c:pt idx="370">
                  <c:v>-15.8</c:v>
                </c:pt>
                <c:pt idx="371">
                  <c:v>-26.3</c:v>
                </c:pt>
                <c:pt idx="372">
                  <c:v>-22.7</c:v>
                </c:pt>
                <c:pt idx="373">
                  <c:v>-9.11</c:v>
                </c:pt>
                <c:pt idx="374">
                  <c:v>15.1</c:v>
                </c:pt>
                <c:pt idx="375">
                  <c:v>40.700000000000003</c:v>
                </c:pt>
                <c:pt idx="376">
                  <c:v>57.5</c:v>
                </c:pt>
                <c:pt idx="377">
                  <c:v>61.5</c:v>
                </c:pt>
                <c:pt idx="378">
                  <c:v>56.3</c:v>
                </c:pt>
                <c:pt idx="379">
                  <c:v>39.6</c:v>
                </c:pt>
                <c:pt idx="380">
                  <c:v>17.600000000000001</c:v>
                </c:pt>
                <c:pt idx="381">
                  <c:v>2.21</c:v>
                </c:pt>
                <c:pt idx="382">
                  <c:v>2.84</c:v>
                </c:pt>
                <c:pt idx="383">
                  <c:v>8.6</c:v>
                </c:pt>
                <c:pt idx="384">
                  <c:v>14.9</c:v>
                </c:pt>
                <c:pt idx="385">
                  <c:v>20.2</c:v>
                </c:pt>
                <c:pt idx="386">
                  <c:v>15.2</c:v>
                </c:pt>
                <c:pt idx="387">
                  <c:v>16</c:v>
                </c:pt>
                <c:pt idx="388">
                  <c:v>27.7</c:v>
                </c:pt>
                <c:pt idx="389">
                  <c:v>30.6</c:v>
                </c:pt>
                <c:pt idx="390">
                  <c:v>31</c:v>
                </c:pt>
                <c:pt idx="391">
                  <c:v>31.9</c:v>
                </c:pt>
                <c:pt idx="392">
                  <c:v>18.5</c:v>
                </c:pt>
                <c:pt idx="393">
                  <c:v>17.3</c:v>
                </c:pt>
                <c:pt idx="394">
                  <c:v>16</c:v>
                </c:pt>
                <c:pt idx="395">
                  <c:v>4.53</c:v>
                </c:pt>
                <c:pt idx="396">
                  <c:v>0.82599999999999996</c:v>
                </c:pt>
                <c:pt idx="397">
                  <c:v>-7.09</c:v>
                </c:pt>
                <c:pt idx="398">
                  <c:v>-10.6</c:v>
                </c:pt>
                <c:pt idx="399">
                  <c:v>-5.62</c:v>
                </c:pt>
                <c:pt idx="400">
                  <c:v>-5.4</c:v>
                </c:pt>
                <c:pt idx="401">
                  <c:v>-6.36</c:v>
                </c:pt>
                <c:pt idx="402">
                  <c:v>-12</c:v>
                </c:pt>
                <c:pt idx="403">
                  <c:v>-13.4</c:v>
                </c:pt>
                <c:pt idx="404">
                  <c:v>-9.43</c:v>
                </c:pt>
                <c:pt idx="405">
                  <c:v>0.97299999999999998</c:v>
                </c:pt>
                <c:pt idx="406">
                  <c:v>8.99</c:v>
                </c:pt>
                <c:pt idx="407">
                  <c:v>17</c:v>
                </c:pt>
                <c:pt idx="408">
                  <c:v>15.4</c:v>
                </c:pt>
                <c:pt idx="409">
                  <c:v>11.6</c:v>
                </c:pt>
                <c:pt idx="410">
                  <c:v>16.5</c:v>
                </c:pt>
                <c:pt idx="411">
                  <c:v>22.5</c:v>
                </c:pt>
                <c:pt idx="412">
                  <c:v>39.200000000000003</c:v>
                </c:pt>
                <c:pt idx="413">
                  <c:v>48.6</c:v>
                </c:pt>
                <c:pt idx="414">
                  <c:v>47.6</c:v>
                </c:pt>
                <c:pt idx="415">
                  <c:v>32.6</c:v>
                </c:pt>
                <c:pt idx="416">
                  <c:v>6</c:v>
                </c:pt>
                <c:pt idx="417">
                  <c:v>-11.9</c:v>
                </c:pt>
                <c:pt idx="418">
                  <c:v>-18.3</c:v>
                </c:pt>
                <c:pt idx="419">
                  <c:v>-12.2</c:v>
                </c:pt>
                <c:pt idx="420">
                  <c:v>7.13</c:v>
                </c:pt>
                <c:pt idx="421">
                  <c:v>11.9</c:v>
                </c:pt>
                <c:pt idx="422">
                  <c:v>9.1999999999999993</c:v>
                </c:pt>
                <c:pt idx="423">
                  <c:v>2</c:v>
                </c:pt>
                <c:pt idx="424">
                  <c:v>-12</c:v>
                </c:pt>
                <c:pt idx="425">
                  <c:v>-10.8</c:v>
                </c:pt>
                <c:pt idx="426">
                  <c:v>-12.2</c:v>
                </c:pt>
                <c:pt idx="427">
                  <c:v>-13.7</c:v>
                </c:pt>
                <c:pt idx="428">
                  <c:v>-7.69</c:v>
                </c:pt>
                <c:pt idx="429">
                  <c:v>-3.53</c:v>
                </c:pt>
                <c:pt idx="430">
                  <c:v>-1.67</c:v>
                </c:pt>
                <c:pt idx="431">
                  <c:v>4.7</c:v>
                </c:pt>
                <c:pt idx="432">
                  <c:v>4.09</c:v>
                </c:pt>
                <c:pt idx="433">
                  <c:v>5.97</c:v>
                </c:pt>
                <c:pt idx="434">
                  <c:v>8.34</c:v>
                </c:pt>
                <c:pt idx="435">
                  <c:v>11.2</c:v>
                </c:pt>
                <c:pt idx="436">
                  <c:v>13.9</c:v>
                </c:pt>
                <c:pt idx="437">
                  <c:v>14.8</c:v>
                </c:pt>
                <c:pt idx="438">
                  <c:v>26.3</c:v>
                </c:pt>
                <c:pt idx="439">
                  <c:v>29.9</c:v>
                </c:pt>
                <c:pt idx="440">
                  <c:v>26.7</c:v>
                </c:pt>
                <c:pt idx="441">
                  <c:v>23.4</c:v>
                </c:pt>
                <c:pt idx="442">
                  <c:v>17.5</c:v>
                </c:pt>
                <c:pt idx="443">
                  <c:v>19.5</c:v>
                </c:pt>
                <c:pt idx="444">
                  <c:v>25.5</c:v>
                </c:pt>
                <c:pt idx="445">
                  <c:v>22.5</c:v>
                </c:pt>
                <c:pt idx="446">
                  <c:v>15.1</c:v>
                </c:pt>
                <c:pt idx="447">
                  <c:v>2.87</c:v>
                </c:pt>
                <c:pt idx="448">
                  <c:v>3.4</c:v>
                </c:pt>
                <c:pt idx="449">
                  <c:v>11.5</c:v>
                </c:pt>
                <c:pt idx="450">
                  <c:v>31.5</c:v>
                </c:pt>
                <c:pt idx="451">
                  <c:v>51.8</c:v>
                </c:pt>
                <c:pt idx="452">
                  <c:v>51.8</c:v>
                </c:pt>
                <c:pt idx="453">
                  <c:v>51.6</c:v>
                </c:pt>
                <c:pt idx="454">
                  <c:v>40.799999999999997</c:v>
                </c:pt>
                <c:pt idx="455">
                  <c:v>20.8</c:v>
                </c:pt>
                <c:pt idx="456">
                  <c:v>15.1</c:v>
                </c:pt>
                <c:pt idx="457">
                  <c:v>10</c:v>
                </c:pt>
                <c:pt idx="458">
                  <c:v>0.312</c:v>
                </c:pt>
                <c:pt idx="459">
                  <c:v>5.87</c:v>
                </c:pt>
                <c:pt idx="460">
                  <c:v>8.18</c:v>
                </c:pt>
                <c:pt idx="461">
                  <c:v>13.1</c:v>
                </c:pt>
                <c:pt idx="462">
                  <c:v>20.2</c:v>
                </c:pt>
                <c:pt idx="463">
                  <c:v>21.3</c:v>
                </c:pt>
                <c:pt idx="464">
                  <c:v>17.399999999999999</c:v>
                </c:pt>
                <c:pt idx="465">
                  <c:v>2.96</c:v>
                </c:pt>
                <c:pt idx="466">
                  <c:v>-10.9</c:v>
                </c:pt>
                <c:pt idx="467">
                  <c:v>-17.600000000000001</c:v>
                </c:pt>
                <c:pt idx="468">
                  <c:v>-10.4</c:v>
                </c:pt>
                <c:pt idx="469">
                  <c:v>11.5</c:v>
                </c:pt>
                <c:pt idx="470">
                  <c:v>42.9</c:v>
                </c:pt>
                <c:pt idx="471">
                  <c:v>60</c:v>
                </c:pt>
                <c:pt idx="472">
                  <c:v>59.6</c:v>
                </c:pt>
                <c:pt idx="473">
                  <c:v>53</c:v>
                </c:pt>
                <c:pt idx="474">
                  <c:v>30.8</c:v>
                </c:pt>
                <c:pt idx="475">
                  <c:v>9.2799999999999994</c:v>
                </c:pt>
                <c:pt idx="476">
                  <c:v>1.02</c:v>
                </c:pt>
                <c:pt idx="477">
                  <c:v>0.67400000000000004</c:v>
                </c:pt>
                <c:pt idx="478">
                  <c:v>8.07</c:v>
                </c:pt>
                <c:pt idx="479">
                  <c:v>20.5</c:v>
                </c:pt>
                <c:pt idx="480">
                  <c:v>38</c:v>
                </c:pt>
                <c:pt idx="481">
                  <c:v>49.6</c:v>
                </c:pt>
                <c:pt idx="482">
                  <c:v>54.8</c:v>
                </c:pt>
                <c:pt idx="483">
                  <c:v>58.1</c:v>
                </c:pt>
                <c:pt idx="484">
                  <c:v>46.9</c:v>
                </c:pt>
                <c:pt idx="485">
                  <c:v>31.2</c:v>
                </c:pt>
                <c:pt idx="486">
                  <c:v>25.5</c:v>
                </c:pt>
                <c:pt idx="487">
                  <c:v>27.7</c:v>
                </c:pt>
                <c:pt idx="488">
                  <c:v>39.700000000000003</c:v>
                </c:pt>
                <c:pt idx="489">
                  <c:v>48.7</c:v>
                </c:pt>
                <c:pt idx="490">
                  <c:v>53.6</c:v>
                </c:pt>
                <c:pt idx="491">
                  <c:v>53.1</c:v>
                </c:pt>
                <c:pt idx="492">
                  <c:v>38.1</c:v>
                </c:pt>
                <c:pt idx="493">
                  <c:v>23.3</c:v>
                </c:pt>
                <c:pt idx="494">
                  <c:v>12.2</c:v>
                </c:pt>
                <c:pt idx="495">
                  <c:v>6.65</c:v>
                </c:pt>
                <c:pt idx="496">
                  <c:v>9.89</c:v>
                </c:pt>
                <c:pt idx="497">
                  <c:v>11.8</c:v>
                </c:pt>
                <c:pt idx="498">
                  <c:v>11.7</c:v>
                </c:pt>
                <c:pt idx="499">
                  <c:v>2.91</c:v>
                </c:pt>
                <c:pt idx="500">
                  <c:v>-3.35</c:v>
                </c:pt>
                <c:pt idx="501">
                  <c:v>4.57</c:v>
                </c:pt>
                <c:pt idx="502">
                  <c:v>20.6</c:v>
                </c:pt>
                <c:pt idx="503">
                  <c:v>38.299999999999997</c:v>
                </c:pt>
                <c:pt idx="504">
                  <c:v>50.9</c:v>
                </c:pt>
                <c:pt idx="505">
                  <c:v>52.4</c:v>
                </c:pt>
                <c:pt idx="506">
                  <c:v>48</c:v>
                </c:pt>
                <c:pt idx="507">
                  <c:v>35.1</c:v>
                </c:pt>
                <c:pt idx="508">
                  <c:v>19.8</c:v>
                </c:pt>
                <c:pt idx="509">
                  <c:v>1.1200000000000001</c:v>
                </c:pt>
                <c:pt idx="510">
                  <c:v>-20.100000000000001</c:v>
                </c:pt>
                <c:pt idx="511">
                  <c:v>-24.1</c:v>
                </c:pt>
                <c:pt idx="512">
                  <c:v>-22.8</c:v>
                </c:pt>
                <c:pt idx="513">
                  <c:v>-21.9</c:v>
                </c:pt>
                <c:pt idx="514">
                  <c:v>-25.1</c:v>
                </c:pt>
                <c:pt idx="515">
                  <c:v>-27.4</c:v>
                </c:pt>
                <c:pt idx="516">
                  <c:v>-25.6</c:v>
                </c:pt>
                <c:pt idx="517">
                  <c:v>-21.8</c:v>
                </c:pt>
                <c:pt idx="518">
                  <c:v>-8.33</c:v>
                </c:pt>
                <c:pt idx="519">
                  <c:v>-5.05</c:v>
                </c:pt>
                <c:pt idx="520">
                  <c:v>-12</c:v>
                </c:pt>
                <c:pt idx="521">
                  <c:v>-15.3</c:v>
                </c:pt>
                <c:pt idx="522">
                  <c:v>-29.1</c:v>
                </c:pt>
                <c:pt idx="523">
                  <c:v>-34.299999999999997</c:v>
                </c:pt>
                <c:pt idx="524">
                  <c:v>-36</c:v>
                </c:pt>
                <c:pt idx="525">
                  <c:v>-31.9</c:v>
                </c:pt>
                <c:pt idx="526">
                  <c:v>-18.7</c:v>
                </c:pt>
                <c:pt idx="527">
                  <c:v>-9.4700000000000006</c:v>
                </c:pt>
                <c:pt idx="528">
                  <c:v>9.26</c:v>
                </c:pt>
                <c:pt idx="529">
                  <c:v>23.3</c:v>
                </c:pt>
                <c:pt idx="530">
                  <c:v>31.1</c:v>
                </c:pt>
                <c:pt idx="531">
                  <c:v>31.5</c:v>
                </c:pt>
                <c:pt idx="532">
                  <c:v>20.100000000000001</c:v>
                </c:pt>
                <c:pt idx="533">
                  <c:v>1.1299999999999999</c:v>
                </c:pt>
                <c:pt idx="534">
                  <c:v>-14.4</c:v>
                </c:pt>
                <c:pt idx="535">
                  <c:v>-27.3</c:v>
                </c:pt>
                <c:pt idx="536">
                  <c:v>-27.1</c:v>
                </c:pt>
                <c:pt idx="537">
                  <c:v>-9.64</c:v>
                </c:pt>
                <c:pt idx="538">
                  <c:v>2.23</c:v>
                </c:pt>
                <c:pt idx="539">
                  <c:v>26.1</c:v>
                </c:pt>
                <c:pt idx="540">
                  <c:v>34.9</c:v>
                </c:pt>
                <c:pt idx="541">
                  <c:v>22.3</c:v>
                </c:pt>
                <c:pt idx="542">
                  <c:v>12.8</c:v>
                </c:pt>
                <c:pt idx="543">
                  <c:v>-1.76</c:v>
                </c:pt>
                <c:pt idx="544">
                  <c:v>-1.48</c:v>
                </c:pt>
                <c:pt idx="545">
                  <c:v>9.83</c:v>
                </c:pt>
                <c:pt idx="546">
                  <c:v>14.9</c:v>
                </c:pt>
                <c:pt idx="547">
                  <c:v>15.4</c:v>
                </c:pt>
                <c:pt idx="548">
                  <c:v>17.899999999999999</c:v>
                </c:pt>
                <c:pt idx="549">
                  <c:v>14.3</c:v>
                </c:pt>
                <c:pt idx="550">
                  <c:v>16.2</c:v>
                </c:pt>
                <c:pt idx="551">
                  <c:v>11.9</c:v>
                </c:pt>
                <c:pt idx="552">
                  <c:v>-3.74</c:v>
                </c:pt>
                <c:pt idx="553">
                  <c:v>-11.5</c:v>
                </c:pt>
                <c:pt idx="554">
                  <c:v>-11</c:v>
                </c:pt>
                <c:pt idx="555">
                  <c:v>1.06</c:v>
                </c:pt>
                <c:pt idx="556">
                  <c:v>9.5500000000000007</c:v>
                </c:pt>
                <c:pt idx="557">
                  <c:v>16.2</c:v>
                </c:pt>
              </c:numCache>
            </c:numRef>
          </c:val>
          <c:smooth val="0"/>
          <c:extLst>
            <c:ext xmlns:c16="http://schemas.microsoft.com/office/drawing/2014/chart" uri="{C3380CC4-5D6E-409C-BE32-E72D297353CC}">
              <c16:uniqueId val="{00000001-5205-7047-A4DD-30935E8E35A9}"/>
            </c:ext>
          </c:extLst>
        </c:ser>
        <c:ser>
          <c:idx val="2"/>
          <c:order val="2"/>
          <c:tx>
            <c:strRef>
              <c:f>'P6'!$D$1</c:f>
              <c:strCache>
                <c:ptCount val="1"/>
                <c:pt idx="0">
                  <c:v>24 hours</c:v>
                </c:pt>
              </c:strCache>
            </c:strRef>
          </c:tx>
          <c:spPr>
            <a:ln w="28575" cap="rnd">
              <a:solidFill>
                <a:schemeClr val="accent4"/>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'P6'!$D$800:$D$1357</c:f>
              <c:numCache>
                <c:formatCode>General</c:formatCode>
                <c:ptCount val="558"/>
                <c:pt idx="0">
                  <c:v>-160</c:v>
                </c:pt>
                <c:pt idx="1">
                  <c:v>-158</c:v>
                </c:pt>
                <c:pt idx="2">
                  <c:v>-156</c:v>
                </c:pt>
                <c:pt idx="3">
                  <c:v>-151</c:v>
                </c:pt>
                <c:pt idx="4">
                  <c:v>-140</c:v>
                </c:pt>
                <c:pt idx="5">
                  <c:v>-124</c:v>
                </c:pt>
                <c:pt idx="6">
                  <c:v>-112</c:v>
                </c:pt>
                <c:pt idx="7">
                  <c:v>-117</c:v>
                </c:pt>
                <c:pt idx="8">
                  <c:v>-127</c:v>
                </c:pt>
                <c:pt idx="9">
                  <c:v>-136</c:v>
                </c:pt>
                <c:pt idx="10">
                  <c:v>-146</c:v>
                </c:pt>
                <c:pt idx="11">
                  <c:v>-153</c:v>
                </c:pt>
                <c:pt idx="12">
                  <c:v>-158</c:v>
                </c:pt>
                <c:pt idx="13">
                  <c:v>-158</c:v>
                </c:pt>
                <c:pt idx="14">
                  <c:v>-164</c:v>
                </c:pt>
                <c:pt idx="15">
                  <c:v>-175</c:v>
                </c:pt>
                <c:pt idx="16">
                  <c:v>-181</c:v>
                </c:pt>
                <c:pt idx="17">
                  <c:v>-185</c:v>
                </c:pt>
                <c:pt idx="18">
                  <c:v>-192</c:v>
                </c:pt>
                <c:pt idx="19">
                  <c:v>-193</c:v>
                </c:pt>
                <c:pt idx="20">
                  <c:v>-182</c:v>
                </c:pt>
                <c:pt idx="21">
                  <c:v>-166</c:v>
                </c:pt>
                <c:pt idx="22">
                  <c:v>-150</c:v>
                </c:pt>
                <c:pt idx="23">
                  <c:v>-139</c:v>
                </c:pt>
                <c:pt idx="24">
                  <c:v>-138</c:v>
                </c:pt>
                <c:pt idx="25">
                  <c:v>-144</c:v>
                </c:pt>
                <c:pt idx="26">
                  <c:v>-149</c:v>
                </c:pt>
                <c:pt idx="27">
                  <c:v>-152</c:v>
                </c:pt>
                <c:pt idx="28">
                  <c:v>-156</c:v>
                </c:pt>
                <c:pt idx="29">
                  <c:v>-158</c:v>
                </c:pt>
                <c:pt idx="30">
                  <c:v>-158</c:v>
                </c:pt>
                <c:pt idx="31">
                  <c:v>-153</c:v>
                </c:pt>
                <c:pt idx="32">
                  <c:v>-143</c:v>
                </c:pt>
                <c:pt idx="33">
                  <c:v>-125</c:v>
                </c:pt>
                <c:pt idx="34">
                  <c:v>-113</c:v>
                </c:pt>
                <c:pt idx="35">
                  <c:v>-110</c:v>
                </c:pt>
                <c:pt idx="36">
                  <c:v>-118</c:v>
                </c:pt>
                <c:pt idx="37">
                  <c:v>-123</c:v>
                </c:pt>
                <c:pt idx="38">
                  <c:v>-126</c:v>
                </c:pt>
                <c:pt idx="39">
                  <c:v>-121</c:v>
                </c:pt>
                <c:pt idx="40">
                  <c:v>-105</c:v>
                </c:pt>
                <c:pt idx="41">
                  <c:v>-92.8</c:v>
                </c:pt>
                <c:pt idx="42">
                  <c:v>-90.2</c:v>
                </c:pt>
                <c:pt idx="43">
                  <c:v>-89.5</c:v>
                </c:pt>
                <c:pt idx="44">
                  <c:v>-100</c:v>
                </c:pt>
                <c:pt idx="45">
                  <c:v>-112</c:v>
                </c:pt>
                <c:pt idx="46">
                  <c:v>-117</c:v>
                </c:pt>
                <c:pt idx="47">
                  <c:v>-118</c:v>
                </c:pt>
                <c:pt idx="48">
                  <c:v>-121</c:v>
                </c:pt>
                <c:pt idx="49">
                  <c:v>-118</c:v>
                </c:pt>
                <c:pt idx="50">
                  <c:v>-110</c:v>
                </c:pt>
                <c:pt idx="51">
                  <c:v>-111</c:v>
                </c:pt>
                <c:pt idx="52">
                  <c:v>-113</c:v>
                </c:pt>
                <c:pt idx="53">
                  <c:v>-116</c:v>
                </c:pt>
                <c:pt idx="54">
                  <c:v>-128</c:v>
                </c:pt>
                <c:pt idx="55">
                  <c:v>-144</c:v>
                </c:pt>
                <c:pt idx="56">
                  <c:v>-153</c:v>
                </c:pt>
                <c:pt idx="57">
                  <c:v>-143</c:v>
                </c:pt>
                <c:pt idx="58">
                  <c:v>-130</c:v>
                </c:pt>
                <c:pt idx="59">
                  <c:v>-120</c:v>
                </c:pt>
                <c:pt idx="60">
                  <c:v>-105</c:v>
                </c:pt>
                <c:pt idx="61">
                  <c:v>-101</c:v>
                </c:pt>
                <c:pt idx="62">
                  <c:v>-107</c:v>
                </c:pt>
                <c:pt idx="63">
                  <c:v>-104</c:v>
                </c:pt>
                <c:pt idx="64">
                  <c:v>-99.5</c:v>
                </c:pt>
                <c:pt idx="65">
                  <c:v>-93.7</c:v>
                </c:pt>
                <c:pt idx="66">
                  <c:v>-79.2</c:v>
                </c:pt>
                <c:pt idx="67">
                  <c:v>-64</c:v>
                </c:pt>
                <c:pt idx="68">
                  <c:v>-55.5</c:v>
                </c:pt>
                <c:pt idx="69">
                  <c:v>-48.3</c:v>
                </c:pt>
                <c:pt idx="70">
                  <c:v>-49</c:v>
                </c:pt>
                <c:pt idx="71">
                  <c:v>-62.6</c:v>
                </c:pt>
                <c:pt idx="72">
                  <c:v>-85.4</c:v>
                </c:pt>
                <c:pt idx="73">
                  <c:v>-110</c:v>
                </c:pt>
                <c:pt idx="74">
                  <c:v>-127</c:v>
                </c:pt>
                <c:pt idx="75">
                  <c:v>-121</c:v>
                </c:pt>
                <c:pt idx="76">
                  <c:v>-104</c:v>
                </c:pt>
                <c:pt idx="77">
                  <c:v>-79.3</c:v>
                </c:pt>
                <c:pt idx="78">
                  <c:v>-54.2</c:v>
                </c:pt>
                <c:pt idx="79">
                  <c:v>-42.9</c:v>
                </c:pt>
                <c:pt idx="80">
                  <c:v>-39.299999999999997</c:v>
                </c:pt>
                <c:pt idx="81">
                  <c:v>-43.8</c:v>
                </c:pt>
                <c:pt idx="82">
                  <c:v>-52.4</c:v>
                </c:pt>
                <c:pt idx="83">
                  <c:v>-64.5</c:v>
                </c:pt>
                <c:pt idx="84">
                  <c:v>-70.2</c:v>
                </c:pt>
                <c:pt idx="85">
                  <c:v>-63.8</c:v>
                </c:pt>
                <c:pt idx="86">
                  <c:v>-51.9</c:v>
                </c:pt>
                <c:pt idx="87">
                  <c:v>-46.4</c:v>
                </c:pt>
                <c:pt idx="88">
                  <c:v>-46.2</c:v>
                </c:pt>
                <c:pt idx="89">
                  <c:v>-55.6</c:v>
                </c:pt>
                <c:pt idx="90">
                  <c:v>-71.5</c:v>
                </c:pt>
                <c:pt idx="91">
                  <c:v>-89.1</c:v>
                </c:pt>
                <c:pt idx="92">
                  <c:v>-104</c:v>
                </c:pt>
                <c:pt idx="93">
                  <c:v>-112</c:v>
                </c:pt>
                <c:pt idx="94">
                  <c:v>-117</c:v>
                </c:pt>
                <c:pt idx="95">
                  <c:v>-117</c:v>
                </c:pt>
                <c:pt idx="96">
                  <c:v>-111</c:v>
                </c:pt>
                <c:pt idx="97">
                  <c:v>-106</c:v>
                </c:pt>
                <c:pt idx="98">
                  <c:v>-105</c:v>
                </c:pt>
                <c:pt idx="99">
                  <c:v>-102</c:v>
                </c:pt>
                <c:pt idx="100">
                  <c:v>-102</c:v>
                </c:pt>
                <c:pt idx="101">
                  <c:v>-98.9</c:v>
                </c:pt>
                <c:pt idx="102">
                  <c:v>-91.5</c:v>
                </c:pt>
                <c:pt idx="103">
                  <c:v>-84.5</c:v>
                </c:pt>
                <c:pt idx="104">
                  <c:v>-77.900000000000006</c:v>
                </c:pt>
                <c:pt idx="105">
                  <c:v>-64.5</c:v>
                </c:pt>
                <c:pt idx="106">
                  <c:v>-56.8</c:v>
                </c:pt>
                <c:pt idx="107">
                  <c:v>-51.5</c:v>
                </c:pt>
                <c:pt idx="108">
                  <c:v>-44.4</c:v>
                </c:pt>
                <c:pt idx="109">
                  <c:v>-44</c:v>
                </c:pt>
                <c:pt idx="110">
                  <c:v>-42.9</c:v>
                </c:pt>
                <c:pt idx="111">
                  <c:v>-34.9</c:v>
                </c:pt>
                <c:pt idx="112">
                  <c:v>-18.899999999999999</c:v>
                </c:pt>
                <c:pt idx="113">
                  <c:v>-1.83</c:v>
                </c:pt>
                <c:pt idx="114">
                  <c:v>16.600000000000001</c:v>
                </c:pt>
                <c:pt idx="115">
                  <c:v>22.3</c:v>
                </c:pt>
                <c:pt idx="116">
                  <c:v>17.899999999999999</c:v>
                </c:pt>
                <c:pt idx="117">
                  <c:v>5.86</c:v>
                </c:pt>
                <c:pt idx="118">
                  <c:v>-10.8</c:v>
                </c:pt>
                <c:pt idx="119">
                  <c:v>-25.3</c:v>
                </c:pt>
                <c:pt idx="120">
                  <c:v>-35.200000000000003</c:v>
                </c:pt>
                <c:pt idx="121">
                  <c:v>-51</c:v>
                </c:pt>
                <c:pt idx="122">
                  <c:v>-56.4</c:v>
                </c:pt>
                <c:pt idx="123">
                  <c:v>-63.2</c:v>
                </c:pt>
                <c:pt idx="124">
                  <c:v>-73.099999999999994</c:v>
                </c:pt>
                <c:pt idx="125">
                  <c:v>-81.099999999999994</c:v>
                </c:pt>
                <c:pt idx="126">
                  <c:v>-79.3</c:v>
                </c:pt>
                <c:pt idx="127">
                  <c:v>-65.3</c:v>
                </c:pt>
                <c:pt idx="128">
                  <c:v>-48.6</c:v>
                </c:pt>
                <c:pt idx="129">
                  <c:v>-21.5</c:v>
                </c:pt>
                <c:pt idx="130">
                  <c:v>-4.55</c:v>
                </c:pt>
                <c:pt idx="131">
                  <c:v>-5.53</c:v>
                </c:pt>
                <c:pt idx="132">
                  <c:v>-8.2799999999999994</c:v>
                </c:pt>
                <c:pt idx="133">
                  <c:v>-8.1999999999999993</c:v>
                </c:pt>
                <c:pt idx="134">
                  <c:v>-0.54200000000000004</c:v>
                </c:pt>
                <c:pt idx="135">
                  <c:v>12.2</c:v>
                </c:pt>
                <c:pt idx="136">
                  <c:v>25.4</c:v>
                </c:pt>
                <c:pt idx="137">
                  <c:v>34</c:v>
                </c:pt>
                <c:pt idx="138">
                  <c:v>36.1</c:v>
                </c:pt>
                <c:pt idx="139">
                  <c:v>34.9</c:v>
                </c:pt>
                <c:pt idx="140">
                  <c:v>32.6</c:v>
                </c:pt>
                <c:pt idx="141">
                  <c:v>20.399999999999999</c:v>
                </c:pt>
                <c:pt idx="142">
                  <c:v>-0.124</c:v>
                </c:pt>
                <c:pt idx="143">
                  <c:v>-16.2</c:v>
                </c:pt>
                <c:pt idx="144">
                  <c:v>-30.1</c:v>
                </c:pt>
                <c:pt idx="145">
                  <c:v>-41.8</c:v>
                </c:pt>
                <c:pt idx="146">
                  <c:v>-41.7</c:v>
                </c:pt>
                <c:pt idx="147">
                  <c:v>-39.299999999999997</c:v>
                </c:pt>
                <c:pt idx="148">
                  <c:v>-34.700000000000003</c:v>
                </c:pt>
                <c:pt idx="149">
                  <c:v>-26.3</c:v>
                </c:pt>
                <c:pt idx="150">
                  <c:v>-17.600000000000001</c:v>
                </c:pt>
                <c:pt idx="151">
                  <c:v>-7.59</c:v>
                </c:pt>
                <c:pt idx="152">
                  <c:v>-2.23</c:v>
                </c:pt>
                <c:pt idx="153">
                  <c:v>-2.4500000000000002</c:v>
                </c:pt>
                <c:pt idx="154">
                  <c:v>3.84</c:v>
                </c:pt>
                <c:pt idx="155">
                  <c:v>7.95</c:v>
                </c:pt>
                <c:pt idx="156">
                  <c:v>5.53</c:v>
                </c:pt>
                <c:pt idx="157">
                  <c:v>7.2</c:v>
                </c:pt>
                <c:pt idx="158">
                  <c:v>11.4</c:v>
                </c:pt>
                <c:pt idx="159">
                  <c:v>6.57</c:v>
                </c:pt>
                <c:pt idx="160">
                  <c:v>7.21</c:v>
                </c:pt>
                <c:pt idx="161">
                  <c:v>14.7</c:v>
                </c:pt>
                <c:pt idx="162">
                  <c:v>18.100000000000001</c:v>
                </c:pt>
                <c:pt idx="163">
                  <c:v>23.7</c:v>
                </c:pt>
                <c:pt idx="164">
                  <c:v>28.1</c:v>
                </c:pt>
                <c:pt idx="165">
                  <c:v>23.1</c:v>
                </c:pt>
                <c:pt idx="166">
                  <c:v>15.5</c:v>
                </c:pt>
                <c:pt idx="167">
                  <c:v>4.47</c:v>
                </c:pt>
                <c:pt idx="168">
                  <c:v>2.69</c:v>
                </c:pt>
                <c:pt idx="169">
                  <c:v>9.41</c:v>
                </c:pt>
                <c:pt idx="170">
                  <c:v>21.6</c:v>
                </c:pt>
                <c:pt idx="171">
                  <c:v>41.6</c:v>
                </c:pt>
                <c:pt idx="172">
                  <c:v>71.099999999999994</c:v>
                </c:pt>
                <c:pt idx="173">
                  <c:v>104</c:v>
                </c:pt>
                <c:pt idx="174">
                  <c:v>125</c:v>
                </c:pt>
                <c:pt idx="175">
                  <c:v>134</c:v>
                </c:pt>
                <c:pt idx="176">
                  <c:v>132</c:v>
                </c:pt>
                <c:pt idx="177">
                  <c:v>118</c:v>
                </c:pt>
                <c:pt idx="178">
                  <c:v>105</c:v>
                </c:pt>
                <c:pt idx="179">
                  <c:v>113</c:v>
                </c:pt>
                <c:pt idx="180">
                  <c:v>125</c:v>
                </c:pt>
                <c:pt idx="181">
                  <c:v>141</c:v>
                </c:pt>
                <c:pt idx="182">
                  <c:v>166</c:v>
                </c:pt>
                <c:pt idx="183">
                  <c:v>190</c:v>
                </c:pt>
                <c:pt idx="184">
                  <c:v>205</c:v>
                </c:pt>
                <c:pt idx="185">
                  <c:v>207</c:v>
                </c:pt>
                <c:pt idx="186">
                  <c:v>200</c:v>
                </c:pt>
                <c:pt idx="187">
                  <c:v>195</c:v>
                </c:pt>
                <c:pt idx="188">
                  <c:v>187</c:v>
                </c:pt>
                <c:pt idx="189">
                  <c:v>205</c:v>
                </c:pt>
                <c:pt idx="190">
                  <c:v>246</c:v>
                </c:pt>
                <c:pt idx="191">
                  <c:v>282</c:v>
                </c:pt>
                <c:pt idx="192">
                  <c:v>319</c:v>
                </c:pt>
                <c:pt idx="193">
                  <c:v>335</c:v>
                </c:pt>
                <c:pt idx="194">
                  <c:v>337</c:v>
                </c:pt>
                <c:pt idx="195">
                  <c:v>332</c:v>
                </c:pt>
                <c:pt idx="196">
                  <c:v>331</c:v>
                </c:pt>
                <c:pt idx="197">
                  <c:v>326</c:v>
                </c:pt>
                <c:pt idx="198">
                  <c:v>329</c:v>
                </c:pt>
                <c:pt idx="199">
                  <c:v>327</c:v>
                </c:pt>
                <c:pt idx="200">
                  <c:v>329</c:v>
                </c:pt>
                <c:pt idx="201">
                  <c:v>336</c:v>
                </c:pt>
                <c:pt idx="202">
                  <c:v>342</c:v>
                </c:pt>
                <c:pt idx="203">
                  <c:v>345</c:v>
                </c:pt>
                <c:pt idx="204">
                  <c:v>336</c:v>
                </c:pt>
                <c:pt idx="205">
                  <c:v>324</c:v>
                </c:pt>
                <c:pt idx="206">
                  <c:v>323</c:v>
                </c:pt>
                <c:pt idx="207">
                  <c:v>329</c:v>
                </c:pt>
                <c:pt idx="208">
                  <c:v>350</c:v>
                </c:pt>
                <c:pt idx="209">
                  <c:v>367</c:v>
                </c:pt>
                <c:pt idx="210">
                  <c:v>379</c:v>
                </c:pt>
                <c:pt idx="211">
                  <c:v>383</c:v>
                </c:pt>
                <c:pt idx="212">
                  <c:v>376</c:v>
                </c:pt>
                <c:pt idx="213">
                  <c:v>372</c:v>
                </c:pt>
                <c:pt idx="214">
                  <c:v>368</c:v>
                </c:pt>
                <c:pt idx="215">
                  <c:v>361</c:v>
                </c:pt>
                <c:pt idx="216">
                  <c:v>352</c:v>
                </c:pt>
                <c:pt idx="217">
                  <c:v>330</c:v>
                </c:pt>
                <c:pt idx="218">
                  <c:v>316</c:v>
                </c:pt>
                <c:pt idx="219">
                  <c:v>305</c:v>
                </c:pt>
                <c:pt idx="220">
                  <c:v>303</c:v>
                </c:pt>
                <c:pt idx="221">
                  <c:v>311</c:v>
                </c:pt>
                <c:pt idx="222">
                  <c:v>327</c:v>
                </c:pt>
                <c:pt idx="223">
                  <c:v>346</c:v>
                </c:pt>
                <c:pt idx="224">
                  <c:v>358</c:v>
                </c:pt>
                <c:pt idx="225">
                  <c:v>358</c:v>
                </c:pt>
                <c:pt idx="226">
                  <c:v>349</c:v>
                </c:pt>
                <c:pt idx="227">
                  <c:v>333</c:v>
                </c:pt>
                <c:pt idx="228">
                  <c:v>315</c:v>
                </c:pt>
                <c:pt idx="229">
                  <c:v>296</c:v>
                </c:pt>
                <c:pt idx="230">
                  <c:v>283</c:v>
                </c:pt>
                <c:pt idx="231">
                  <c:v>279</c:v>
                </c:pt>
                <c:pt idx="232">
                  <c:v>276</c:v>
                </c:pt>
                <c:pt idx="233">
                  <c:v>274</c:v>
                </c:pt>
                <c:pt idx="234">
                  <c:v>286</c:v>
                </c:pt>
                <c:pt idx="235">
                  <c:v>291</c:v>
                </c:pt>
                <c:pt idx="236">
                  <c:v>286</c:v>
                </c:pt>
                <c:pt idx="237">
                  <c:v>287</c:v>
                </c:pt>
                <c:pt idx="238">
                  <c:v>286</c:v>
                </c:pt>
                <c:pt idx="239">
                  <c:v>285</c:v>
                </c:pt>
                <c:pt idx="240">
                  <c:v>282</c:v>
                </c:pt>
                <c:pt idx="241">
                  <c:v>264</c:v>
                </c:pt>
                <c:pt idx="242">
                  <c:v>228</c:v>
                </c:pt>
                <c:pt idx="243">
                  <c:v>193</c:v>
                </c:pt>
                <c:pt idx="244">
                  <c:v>165</c:v>
                </c:pt>
                <c:pt idx="245">
                  <c:v>155</c:v>
                </c:pt>
                <c:pt idx="246">
                  <c:v>162</c:v>
                </c:pt>
                <c:pt idx="247">
                  <c:v>168</c:v>
                </c:pt>
                <c:pt idx="248">
                  <c:v>169</c:v>
                </c:pt>
                <c:pt idx="249">
                  <c:v>166</c:v>
                </c:pt>
                <c:pt idx="250">
                  <c:v>164</c:v>
                </c:pt>
                <c:pt idx="251">
                  <c:v>166</c:v>
                </c:pt>
                <c:pt idx="252">
                  <c:v>171</c:v>
                </c:pt>
                <c:pt idx="253">
                  <c:v>178</c:v>
                </c:pt>
                <c:pt idx="254">
                  <c:v>184</c:v>
                </c:pt>
                <c:pt idx="255">
                  <c:v>179</c:v>
                </c:pt>
                <c:pt idx="256">
                  <c:v>173</c:v>
                </c:pt>
                <c:pt idx="257">
                  <c:v>157</c:v>
                </c:pt>
                <c:pt idx="258">
                  <c:v>129</c:v>
                </c:pt>
                <c:pt idx="259">
                  <c:v>105</c:v>
                </c:pt>
                <c:pt idx="260">
                  <c:v>90.5</c:v>
                </c:pt>
                <c:pt idx="261">
                  <c:v>88.9</c:v>
                </c:pt>
                <c:pt idx="262">
                  <c:v>99.7</c:v>
                </c:pt>
                <c:pt idx="263">
                  <c:v>112</c:v>
                </c:pt>
                <c:pt idx="264">
                  <c:v>120</c:v>
                </c:pt>
                <c:pt idx="265">
                  <c:v>126</c:v>
                </c:pt>
                <c:pt idx="266">
                  <c:v>135</c:v>
                </c:pt>
                <c:pt idx="267">
                  <c:v>137</c:v>
                </c:pt>
                <c:pt idx="268">
                  <c:v>134</c:v>
                </c:pt>
                <c:pt idx="269">
                  <c:v>129</c:v>
                </c:pt>
                <c:pt idx="270">
                  <c:v>121</c:v>
                </c:pt>
                <c:pt idx="271">
                  <c:v>117</c:v>
                </c:pt>
                <c:pt idx="272">
                  <c:v>113</c:v>
                </c:pt>
                <c:pt idx="273">
                  <c:v>109</c:v>
                </c:pt>
                <c:pt idx="274">
                  <c:v>97.8</c:v>
                </c:pt>
                <c:pt idx="275">
                  <c:v>86.6</c:v>
                </c:pt>
                <c:pt idx="276">
                  <c:v>73</c:v>
                </c:pt>
                <c:pt idx="277">
                  <c:v>65.099999999999994</c:v>
                </c:pt>
                <c:pt idx="278">
                  <c:v>56.6</c:v>
                </c:pt>
                <c:pt idx="279">
                  <c:v>54.2</c:v>
                </c:pt>
                <c:pt idx="280">
                  <c:v>58.1</c:v>
                </c:pt>
                <c:pt idx="281">
                  <c:v>55.8</c:v>
                </c:pt>
                <c:pt idx="282">
                  <c:v>53.5</c:v>
                </c:pt>
                <c:pt idx="283">
                  <c:v>48.9</c:v>
                </c:pt>
                <c:pt idx="284">
                  <c:v>48.9</c:v>
                </c:pt>
                <c:pt idx="285">
                  <c:v>55.7</c:v>
                </c:pt>
                <c:pt idx="286">
                  <c:v>73.400000000000006</c:v>
                </c:pt>
                <c:pt idx="287">
                  <c:v>88.4</c:v>
                </c:pt>
                <c:pt idx="288">
                  <c:v>81.2</c:v>
                </c:pt>
                <c:pt idx="289">
                  <c:v>66.3</c:v>
                </c:pt>
                <c:pt idx="290">
                  <c:v>51.6</c:v>
                </c:pt>
                <c:pt idx="291">
                  <c:v>38</c:v>
                </c:pt>
                <c:pt idx="292">
                  <c:v>38</c:v>
                </c:pt>
                <c:pt idx="293">
                  <c:v>43.3</c:v>
                </c:pt>
                <c:pt idx="294">
                  <c:v>49.3</c:v>
                </c:pt>
                <c:pt idx="295">
                  <c:v>51.3</c:v>
                </c:pt>
                <c:pt idx="296">
                  <c:v>49.6</c:v>
                </c:pt>
                <c:pt idx="297">
                  <c:v>62.8</c:v>
                </c:pt>
                <c:pt idx="298">
                  <c:v>73.900000000000006</c:v>
                </c:pt>
                <c:pt idx="299">
                  <c:v>86.1</c:v>
                </c:pt>
                <c:pt idx="300">
                  <c:v>96</c:v>
                </c:pt>
                <c:pt idx="301">
                  <c:v>91.1</c:v>
                </c:pt>
                <c:pt idx="302">
                  <c:v>77.2</c:v>
                </c:pt>
                <c:pt idx="303">
                  <c:v>55.3</c:v>
                </c:pt>
                <c:pt idx="304">
                  <c:v>40.299999999999997</c:v>
                </c:pt>
                <c:pt idx="305">
                  <c:v>32.700000000000003</c:v>
                </c:pt>
                <c:pt idx="306">
                  <c:v>29</c:v>
                </c:pt>
                <c:pt idx="307">
                  <c:v>36</c:v>
                </c:pt>
                <c:pt idx="308">
                  <c:v>49.5</c:v>
                </c:pt>
                <c:pt idx="309">
                  <c:v>61.2</c:v>
                </c:pt>
                <c:pt idx="310">
                  <c:v>66.8</c:v>
                </c:pt>
                <c:pt idx="311">
                  <c:v>65.7</c:v>
                </c:pt>
                <c:pt idx="312">
                  <c:v>51.9</c:v>
                </c:pt>
                <c:pt idx="313">
                  <c:v>39.4</c:v>
                </c:pt>
                <c:pt idx="314">
                  <c:v>33.799999999999997</c:v>
                </c:pt>
                <c:pt idx="315">
                  <c:v>19.3</c:v>
                </c:pt>
                <c:pt idx="316">
                  <c:v>16.7</c:v>
                </c:pt>
                <c:pt idx="317">
                  <c:v>17.7</c:v>
                </c:pt>
                <c:pt idx="318">
                  <c:v>16.3</c:v>
                </c:pt>
                <c:pt idx="319">
                  <c:v>17.600000000000001</c:v>
                </c:pt>
                <c:pt idx="320">
                  <c:v>7.03</c:v>
                </c:pt>
                <c:pt idx="321">
                  <c:v>-13</c:v>
                </c:pt>
                <c:pt idx="322">
                  <c:v>-31.5</c:v>
                </c:pt>
                <c:pt idx="323">
                  <c:v>-45.6</c:v>
                </c:pt>
                <c:pt idx="324">
                  <c:v>-51.4</c:v>
                </c:pt>
                <c:pt idx="325">
                  <c:v>-49.2</c:v>
                </c:pt>
                <c:pt idx="326">
                  <c:v>-53.1</c:v>
                </c:pt>
                <c:pt idx="327">
                  <c:v>-51.8</c:v>
                </c:pt>
                <c:pt idx="328">
                  <c:v>-36.5</c:v>
                </c:pt>
                <c:pt idx="329">
                  <c:v>-17.5</c:v>
                </c:pt>
                <c:pt idx="330">
                  <c:v>3.57</c:v>
                </c:pt>
                <c:pt idx="331">
                  <c:v>10.199999999999999</c:v>
                </c:pt>
                <c:pt idx="332">
                  <c:v>1.72</c:v>
                </c:pt>
                <c:pt idx="333">
                  <c:v>-14</c:v>
                </c:pt>
                <c:pt idx="334">
                  <c:v>-21</c:v>
                </c:pt>
                <c:pt idx="335">
                  <c:v>-12.5</c:v>
                </c:pt>
                <c:pt idx="336">
                  <c:v>-11.7</c:v>
                </c:pt>
                <c:pt idx="337">
                  <c:v>-17.3</c:v>
                </c:pt>
                <c:pt idx="338">
                  <c:v>-30.6</c:v>
                </c:pt>
                <c:pt idx="339">
                  <c:v>-49.9</c:v>
                </c:pt>
                <c:pt idx="340">
                  <c:v>-58.5</c:v>
                </c:pt>
                <c:pt idx="341">
                  <c:v>-56.5</c:v>
                </c:pt>
                <c:pt idx="342">
                  <c:v>-45.2</c:v>
                </c:pt>
                <c:pt idx="343">
                  <c:v>-26.1</c:v>
                </c:pt>
                <c:pt idx="344">
                  <c:v>-9.11</c:v>
                </c:pt>
                <c:pt idx="345">
                  <c:v>3.95</c:v>
                </c:pt>
                <c:pt idx="346">
                  <c:v>3.83</c:v>
                </c:pt>
                <c:pt idx="347">
                  <c:v>1.83</c:v>
                </c:pt>
                <c:pt idx="348">
                  <c:v>-3.08</c:v>
                </c:pt>
                <c:pt idx="349">
                  <c:v>-7.31</c:v>
                </c:pt>
                <c:pt idx="350">
                  <c:v>-3.45</c:v>
                </c:pt>
                <c:pt idx="351">
                  <c:v>-16.5</c:v>
                </c:pt>
                <c:pt idx="352">
                  <c:v>-25.8</c:v>
                </c:pt>
                <c:pt idx="353">
                  <c:v>-35.4</c:v>
                </c:pt>
                <c:pt idx="354">
                  <c:v>-39.4</c:v>
                </c:pt>
                <c:pt idx="355">
                  <c:v>-29.6</c:v>
                </c:pt>
                <c:pt idx="356">
                  <c:v>-15.2</c:v>
                </c:pt>
                <c:pt idx="357">
                  <c:v>-6.89</c:v>
                </c:pt>
                <c:pt idx="358">
                  <c:v>-3.3500000000000002E-2</c:v>
                </c:pt>
                <c:pt idx="359">
                  <c:v>5.27</c:v>
                </c:pt>
                <c:pt idx="360">
                  <c:v>5.6</c:v>
                </c:pt>
                <c:pt idx="361">
                  <c:v>15.4</c:v>
                </c:pt>
                <c:pt idx="362">
                  <c:v>11.6</c:v>
                </c:pt>
                <c:pt idx="363">
                  <c:v>-1.25</c:v>
                </c:pt>
                <c:pt idx="364">
                  <c:v>-10.8</c:v>
                </c:pt>
                <c:pt idx="365">
                  <c:v>-23</c:v>
                </c:pt>
                <c:pt idx="366">
                  <c:v>-25.6</c:v>
                </c:pt>
                <c:pt idx="367">
                  <c:v>-23.8</c:v>
                </c:pt>
                <c:pt idx="368">
                  <c:v>-24.5</c:v>
                </c:pt>
                <c:pt idx="369">
                  <c:v>-23.5</c:v>
                </c:pt>
                <c:pt idx="370">
                  <c:v>-26.5</c:v>
                </c:pt>
                <c:pt idx="371">
                  <c:v>-31.2</c:v>
                </c:pt>
                <c:pt idx="372">
                  <c:v>-32.799999999999997</c:v>
                </c:pt>
                <c:pt idx="373">
                  <c:v>-38.700000000000003</c:v>
                </c:pt>
                <c:pt idx="374">
                  <c:v>-35.6</c:v>
                </c:pt>
                <c:pt idx="375">
                  <c:v>-28.9</c:v>
                </c:pt>
                <c:pt idx="376">
                  <c:v>-24.5</c:v>
                </c:pt>
                <c:pt idx="377">
                  <c:v>-13.2</c:v>
                </c:pt>
                <c:pt idx="378">
                  <c:v>-3.97</c:v>
                </c:pt>
                <c:pt idx="379">
                  <c:v>1.93</c:v>
                </c:pt>
                <c:pt idx="380">
                  <c:v>6.39</c:v>
                </c:pt>
                <c:pt idx="381">
                  <c:v>5.82</c:v>
                </c:pt>
                <c:pt idx="382">
                  <c:v>1.79</c:v>
                </c:pt>
                <c:pt idx="383">
                  <c:v>-4.01</c:v>
                </c:pt>
                <c:pt idx="384">
                  <c:v>-16.5</c:v>
                </c:pt>
                <c:pt idx="385">
                  <c:v>-28.7</c:v>
                </c:pt>
                <c:pt idx="386">
                  <c:v>-39.6</c:v>
                </c:pt>
                <c:pt idx="387">
                  <c:v>-46.7</c:v>
                </c:pt>
                <c:pt idx="388">
                  <c:v>-45.1</c:v>
                </c:pt>
                <c:pt idx="389">
                  <c:v>-39</c:v>
                </c:pt>
                <c:pt idx="390">
                  <c:v>-38.1</c:v>
                </c:pt>
                <c:pt idx="391">
                  <c:v>-39.4</c:v>
                </c:pt>
                <c:pt idx="392">
                  <c:v>-37.4</c:v>
                </c:pt>
                <c:pt idx="393">
                  <c:v>-40.799999999999997</c:v>
                </c:pt>
                <c:pt idx="394">
                  <c:v>-34.6</c:v>
                </c:pt>
                <c:pt idx="395">
                  <c:v>-25.1</c:v>
                </c:pt>
                <c:pt idx="396">
                  <c:v>-22.2</c:v>
                </c:pt>
                <c:pt idx="397">
                  <c:v>-13.4</c:v>
                </c:pt>
                <c:pt idx="398">
                  <c:v>-7.15</c:v>
                </c:pt>
                <c:pt idx="399">
                  <c:v>-2.12</c:v>
                </c:pt>
                <c:pt idx="400">
                  <c:v>13.6</c:v>
                </c:pt>
                <c:pt idx="401">
                  <c:v>18.8</c:v>
                </c:pt>
                <c:pt idx="402">
                  <c:v>17.8</c:v>
                </c:pt>
                <c:pt idx="403">
                  <c:v>11.9</c:v>
                </c:pt>
                <c:pt idx="404">
                  <c:v>1.75</c:v>
                </c:pt>
                <c:pt idx="405">
                  <c:v>0.34699999999999998</c:v>
                </c:pt>
                <c:pt idx="406">
                  <c:v>6.92</c:v>
                </c:pt>
                <c:pt idx="407">
                  <c:v>17.7</c:v>
                </c:pt>
                <c:pt idx="408">
                  <c:v>28.8</c:v>
                </c:pt>
                <c:pt idx="409">
                  <c:v>32.700000000000003</c:v>
                </c:pt>
                <c:pt idx="410">
                  <c:v>32.6</c:v>
                </c:pt>
                <c:pt idx="411">
                  <c:v>31.5</c:v>
                </c:pt>
                <c:pt idx="412">
                  <c:v>24.7</c:v>
                </c:pt>
                <c:pt idx="413">
                  <c:v>26.9</c:v>
                </c:pt>
                <c:pt idx="414">
                  <c:v>35.9</c:v>
                </c:pt>
                <c:pt idx="415">
                  <c:v>56.9</c:v>
                </c:pt>
                <c:pt idx="416">
                  <c:v>82.9</c:v>
                </c:pt>
                <c:pt idx="417">
                  <c:v>89.7</c:v>
                </c:pt>
                <c:pt idx="418">
                  <c:v>81.900000000000006</c:v>
                </c:pt>
                <c:pt idx="419">
                  <c:v>56.2</c:v>
                </c:pt>
                <c:pt idx="420">
                  <c:v>21.7</c:v>
                </c:pt>
                <c:pt idx="421">
                  <c:v>8.6300000000000008</c:v>
                </c:pt>
                <c:pt idx="422">
                  <c:v>-3.47</c:v>
                </c:pt>
                <c:pt idx="423">
                  <c:v>-7.13</c:v>
                </c:pt>
                <c:pt idx="424">
                  <c:v>-0.504</c:v>
                </c:pt>
                <c:pt idx="425">
                  <c:v>2.95</c:v>
                </c:pt>
                <c:pt idx="426">
                  <c:v>13.1</c:v>
                </c:pt>
                <c:pt idx="427">
                  <c:v>17.7</c:v>
                </c:pt>
                <c:pt idx="428">
                  <c:v>18.899999999999999</c:v>
                </c:pt>
                <c:pt idx="429">
                  <c:v>23.9</c:v>
                </c:pt>
                <c:pt idx="430">
                  <c:v>25.3</c:v>
                </c:pt>
                <c:pt idx="431">
                  <c:v>24.9</c:v>
                </c:pt>
                <c:pt idx="432">
                  <c:v>28</c:v>
                </c:pt>
                <c:pt idx="433">
                  <c:v>23.6</c:v>
                </c:pt>
                <c:pt idx="434">
                  <c:v>23.9</c:v>
                </c:pt>
                <c:pt idx="435">
                  <c:v>32.6</c:v>
                </c:pt>
                <c:pt idx="436">
                  <c:v>32.6</c:v>
                </c:pt>
                <c:pt idx="437">
                  <c:v>31.5</c:v>
                </c:pt>
                <c:pt idx="438">
                  <c:v>27.2</c:v>
                </c:pt>
                <c:pt idx="439">
                  <c:v>24.7</c:v>
                </c:pt>
                <c:pt idx="440">
                  <c:v>29.2</c:v>
                </c:pt>
                <c:pt idx="441">
                  <c:v>43.5</c:v>
                </c:pt>
                <c:pt idx="442">
                  <c:v>56.7</c:v>
                </c:pt>
                <c:pt idx="443">
                  <c:v>61.2</c:v>
                </c:pt>
                <c:pt idx="444">
                  <c:v>55.2</c:v>
                </c:pt>
                <c:pt idx="445">
                  <c:v>48.7</c:v>
                </c:pt>
                <c:pt idx="446">
                  <c:v>47.3</c:v>
                </c:pt>
                <c:pt idx="447">
                  <c:v>51.7</c:v>
                </c:pt>
                <c:pt idx="448">
                  <c:v>59.7</c:v>
                </c:pt>
                <c:pt idx="449">
                  <c:v>59.6</c:v>
                </c:pt>
                <c:pt idx="450">
                  <c:v>50</c:v>
                </c:pt>
                <c:pt idx="451">
                  <c:v>37.5</c:v>
                </c:pt>
                <c:pt idx="452">
                  <c:v>32.200000000000003</c:v>
                </c:pt>
                <c:pt idx="453">
                  <c:v>35.4</c:v>
                </c:pt>
                <c:pt idx="454">
                  <c:v>38</c:v>
                </c:pt>
                <c:pt idx="455">
                  <c:v>39.200000000000003</c:v>
                </c:pt>
                <c:pt idx="456">
                  <c:v>38.5</c:v>
                </c:pt>
                <c:pt idx="457">
                  <c:v>28.8</c:v>
                </c:pt>
                <c:pt idx="458">
                  <c:v>30.5</c:v>
                </c:pt>
                <c:pt idx="459">
                  <c:v>38.799999999999997</c:v>
                </c:pt>
                <c:pt idx="460">
                  <c:v>36.700000000000003</c:v>
                </c:pt>
                <c:pt idx="461">
                  <c:v>28.5</c:v>
                </c:pt>
                <c:pt idx="462">
                  <c:v>15.3</c:v>
                </c:pt>
                <c:pt idx="463">
                  <c:v>-8.2100000000000009</c:v>
                </c:pt>
                <c:pt idx="464">
                  <c:v>-24.2</c:v>
                </c:pt>
                <c:pt idx="465">
                  <c:v>-21.5</c:v>
                </c:pt>
                <c:pt idx="466">
                  <c:v>-7.31</c:v>
                </c:pt>
                <c:pt idx="467">
                  <c:v>20.2</c:v>
                </c:pt>
                <c:pt idx="468">
                  <c:v>53.6</c:v>
                </c:pt>
                <c:pt idx="469">
                  <c:v>75.7</c:v>
                </c:pt>
                <c:pt idx="470">
                  <c:v>85.3</c:v>
                </c:pt>
                <c:pt idx="471">
                  <c:v>89.6</c:v>
                </c:pt>
                <c:pt idx="472">
                  <c:v>85.1</c:v>
                </c:pt>
                <c:pt idx="473">
                  <c:v>70.099999999999994</c:v>
                </c:pt>
                <c:pt idx="474">
                  <c:v>47.7</c:v>
                </c:pt>
                <c:pt idx="475">
                  <c:v>27.8</c:v>
                </c:pt>
                <c:pt idx="476">
                  <c:v>10.8</c:v>
                </c:pt>
                <c:pt idx="477">
                  <c:v>3.21</c:v>
                </c:pt>
                <c:pt idx="478">
                  <c:v>-4.38</c:v>
                </c:pt>
                <c:pt idx="479">
                  <c:v>-17.7</c:v>
                </c:pt>
                <c:pt idx="480">
                  <c:v>-28.9</c:v>
                </c:pt>
                <c:pt idx="481">
                  <c:v>-36.9</c:v>
                </c:pt>
                <c:pt idx="482">
                  <c:v>-31</c:v>
                </c:pt>
                <c:pt idx="483">
                  <c:v>-11</c:v>
                </c:pt>
                <c:pt idx="484">
                  <c:v>8.75</c:v>
                </c:pt>
                <c:pt idx="485">
                  <c:v>28.6</c:v>
                </c:pt>
                <c:pt idx="486">
                  <c:v>35.700000000000003</c:v>
                </c:pt>
                <c:pt idx="487">
                  <c:v>32.1</c:v>
                </c:pt>
                <c:pt idx="488">
                  <c:v>32.1</c:v>
                </c:pt>
                <c:pt idx="489">
                  <c:v>31</c:v>
                </c:pt>
                <c:pt idx="490">
                  <c:v>35.9</c:v>
                </c:pt>
                <c:pt idx="491">
                  <c:v>26.5</c:v>
                </c:pt>
                <c:pt idx="492">
                  <c:v>9.6300000000000008</c:v>
                </c:pt>
                <c:pt idx="493">
                  <c:v>-2.37</c:v>
                </c:pt>
                <c:pt idx="494">
                  <c:v>-16.899999999999999</c:v>
                </c:pt>
                <c:pt idx="495">
                  <c:v>-20.9</c:v>
                </c:pt>
                <c:pt idx="496">
                  <c:v>-17.899999999999999</c:v>
                </c:pt>
                <c:pt idx="497">
                  <c:v>-19.8</c:v>
                </c:pt>
                <c:pt idx="498">
                  <c:v>-14.4</c:v>
                </c:pt>
                <c:pt idx="499">
                  <c:v>-11.1</c:v>
                </c:pt>
                <c:pt idx="500">
                  <c:v>-14.1</c:v>
                </c:pt>
                <c:pt idx="501">
                  <c:v>-15.9</c:v>
                </c:pt>
                <c:pt idx="502">
                  <c:v>2.98</c:v>
                </c:pt>
                <c:pt idx="503">
                  <c:v>23.4</c:v>
                </c:pt>
                <c:pt idx="504">
                  <c:v>43.6</c:v>
                </c:pt>
                <c:pt idx="505">
                  <c:v>59.8</c:v>
                </c:pt>
                <c:pt idx="506">
                  <c:v>48.4</c:v>
                </c:pt>
                <c:pt idx="507">
                  <c:v>47.5</c:v>
                </c:pt>
                <c:pt idx="508">
                  <c:v>51.5</c:v>
                </c:pt>
                <c:pt idx="509">
                  <c:v>51.7</c:v>
                </c:pt>
                <c:pt idx="510">
                  <c:v>61</c:v>
                </c:pt>
                <c:pt idx="511">
                  <c:v>59.4</c:v>
                </c:pt>
                <c:pt idx="512">
                  <c:v>61.6</c:v>
                </c:pt>
                <c:pt idx="513">
                  <c:v>62.6</c:v>
                </c:pt>
                <c:pt idx="514">
                  <c:v>53.4</c:v>
                </c:pt>
                <c:pt idx="515">
                  <c:v>45</c:v>
                </c:pt>
                <c:pt idx="516">
                  <c:v>31.5</c:v>
                </c:pt>
                <c:pt idx="517">
                  <c:v>26.6</c:v>
                </c:pt>
                <c:pt idx="518">
                  <c:v>30.1</c:v>
                </c:pt>
                <c:pt idx="519">
                  <c:v>34.700000000000003</c:v>
                </c:pt>
                <c:pt idx="520">
                  <c:v>40.799999999999997</c:v>
                </c:pt>
                <c:pt idx="521">
                  <c:v>34.6</c:v>
                </c:pt>
                <c:pt idx="522">
                  <c:v>34.5</c:v>
                </c:pt>
                <c:pt idx="523">
                  <c:v>43.6</c:v>
                </c:pt>
                <c:pt idx="524">
                  <c:v>40.700000000000003</c:v>
                </c:pt>
                <c:pt idx="525">
                  <c:v>44.6</c:v>
                </c:pt>
                <c:pt idx="526">
                  <c:v>35</c:v>
                </c:pt>
                <c:pt idx="527">
                  <c:v>33.6</c:v>
                </c:pt>
                <c:pt idx="528">
                  <c:v>49.9</c:v>
                </c:pt>
                <c:pt idx="529">
                  <c:v>64.5</c:v>
                </c:pt>
                <c:pt idx="530">
                  <c:v>78.599999999999994</c:v>
                </c:pt>
                <c:pt idx="531">
                  <c:v>71.900000000000006</c:v>
                </c:pt>
                <c:pt idx="532">
                  <c:v>66.8</c:v>
                </c:pt>
                <c:pt idx="533">
                  <c:v>67.8</c:v>
                </c:pt>
                <c:pt idx="534">
                  <c:v>72.5</c:v>
                </c:pt>
                <c:pt idx="535">
                  <c:v>87.2</c:v>
                </c:pt>
                <c:pt idx="536">
                  <c:v>88.5</c:v>
                </c:pt>
                <c:pt idx="537">
                  <c:v>78.599999999999994</c:v>
                </c:pt>
                <c:pt idx="538">
                  <c:v>75.7</c:v>
                </c:pt>
                <c:pt idx="539">
                  <c:v>73.3</c:v>
                </c:pt>
                <c:pt idx="540">
                  <c:v>75.3</c:v>
                </c:pt>
                <c:pt idx="541">
                  <c:v>79.599999999999994</c:v>
                </c:pt>
                <c:pt idx="542">
                  <c:v>80</c:v>
                </c:pt>
                <c:pt idx="543">
                  <c:v>68.599999999999994</c:v>
                </c:pt>
                <c:pt idx="544">
                  <c:v>60.4</c:v>
                </c:pt>
                <c:pt idx="545">
                  <c:v>39.5</c:v>
                </c:pt>
                <c:pt idx="546">
                  <c:v>9.36</c:v>
                </c:pt>
                <c:pt idx="547">
                  <c:v>-9.4</c:v>
                </c:pt>
                <c:pt idx="548">
                  <c:v>-20.8</c:v>
                </c:pt>
                <c:pt idx="549">
                  <c:v>-10.1</c:v>
                </c:pt>
                <c:pt idx="550">
                  <c:v>8.0500000000000007</c:v>
                </c:pt>
                <c:pt idx="551">
                  <c:v>22</c:v>
                </c:pt>
                <c:pt idx="552">
                  <c:v>35.5</c:v>
                </c:pt>
                <c:pt idx="553">
                  <c:v>43.3</c:v>
                </c:pt>
                <c:pt idx="554">
                  <c:v>50.5</c:v>
                </c:pt>
                <c:pt idx="555">
                  <c:v>60.7</c:v>
                </c:pt>
                <c:pt idx="556">
                  <c:v>56.1</c:v>
                </c:pt>
                <c:pt idx="557">
                  <c:v>51.5</c:v>
                </c:pt>
              </c:numCache>
            </c:numRef>
          </c:val>
          <c:smooth val="0"/>
          <c:extLst>
            <c:ext xmlns:c16="http://schemas.microsoft.com/office/drawing/2014/chart" uri="{C3380CC4-5D6E-409C-BE32-E72D297353CC}">
              <c16:uniqueId val="{00000002-5205-7047-A4DD-30935E8E35A9}"/>
            </c:ext>
          </c:extLst>
        </c:ser>
        <c:ser>
          <c:idx val="3"/>
          <c:order val="3"/>
          <c:tx>
            <c:strRef>
              <c:f>'P6'!$E$1</c:f>
              <c:strCache>
                <c:ptCount val="1"/>
                <c:pt idx="0">
                  <c:v>48 hours</c:v>
                </c:pt>
              </c:strCache>
            </c:strRef>
          </c:tx>
          <c:spPr>
            <a:ln w="28575" cap="rnd">
              <a:solidFill>
                <a:schemeClr val="accent6"/>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'P6'!$E$800:$E$1357</c:f>
              <c:numCache>
                <c:formatCode>General</c:formatCode>
                <c:ptCount val="558"/>
                <c:pt idx="0">
                  <c:v>-92.5</c:v>
                </c:pt>
                <c:pt idx="1">
                  <c:v>-91.1</c:v>
                </c:pt>
                <c:pt idx="2">
                  <c:v>-84.3</c:v>
                </c:pt>
                <c:pt idx="3">
                  <c:v>-86.3</c:v>
                </c:pt>
                <c:pt idx="4">
                  <c:v>-88.7</c:v>
                </c:pt>
                <c:pt idx="5">
                  <c:v>-87.5</c:v>
                </c:pt>
                <c:pt idx="6">
                  <c:v>-95.3</c:v>
                </c:pt>
                <c:pt idx="7">
                  <c:v>-105</c:v>
                </c:pt>
                <c:pt idx="8">
                  <c:v>-106</c:v>
                </c:pt>
                <c:pt idx="9">
                  <c:v>-110</c:v>
                </c:pt>
                <c:pt idx="10">
                  <c:v>-111</c:v>
                </c:pt>
                <c:pt idx="11">
                  <c:v>-106</c:v>
                </c:pt>
                <c:pt idx="12">
                  <c:v>-99.8</c:v>
                </c:pt>
                <c:pt idx="13">
                  <c:v>-90.2</c:v>
                </c:pt>
                <c:pt idx="14">
                  <c:v>-80.5</c:v>
                </c:pt>
                <c:pt idx="15">
                  <c:v>-77.8</c:v>
                </c:pt>
                <c:pt idx="16">
                  <c:v>-72.2</c:v>
                </c:pt>
                <c:pt idx="17">
                  <c:v>-65.099999999999994</c:v>
                </c:pt>
                <c:pt idx="18">
                  <c:v>-66.900000000000006</c:v>
                </c:pt>
                <c:pt idx="19">
                  <c:v>-64</c:v>
                </c:pt>
                <c:pt idx="20">
                  <c:v>-62.1</c:v>
                </c:pt>
                <c:pt idx="21">
                  <c:v>-74.2</c:v>
                </c:pt>
                <c:pt idx="22">
                  <c:v>-89</c:v>
                </c:pt>
                <c:pt idx="23">
                  <c:v>-100</c:v>
                </c:pt>
                <c:pt idx="24">
                  <c:v>-106</c:v>
                </c:pt>
                <c:pt idx="25">
                  <c:v>-102</c:v>
                </c:pt>
                <c:pt idx="26">
                  <c:v>-92.7</c:v>
                </c:pt>
                <c:pt idx="27">
                  <c:v>-84.8</c:v>
                </c:pt>
                <c:pt idx="28">
                  <c:v>-78.7</c:v>
                </c:pt>
                <c:pt idx="29">
                  <c:v>-75.7</c:v>
                </c:pt>
                <c:pt idx="30">
                  <c:v>-70.099999999999994</c:v>
                </c:pt>
                <c:pt idx="31">
                  <c:v>-54.9</c:v>
                </c:pt>
                <c:pt idx="32">
                  <c:v>-42.9</c:v>
                </c:pt>
                <c:pt idx="33">
                  <c:v>-38.1</c:v>
                </c:pt>
                <c:pt idx="34">
                  <c:v>-40.200000000000003</c:v>
                </c:pt>
                <c:pt idx="35">
                  <c:v>-50.6</c:v>
                </c:pt>
                <c:pt idx="36">
                  <c:v>-67.099999999999994</c:v>
                </c:pt>
                <c:pt idx="37">
                  <c:v>-82.4</c:v>
                </c:pt>
                <c:pt idx="38">
                  <c:v>-92.6</c:v>
                </c:pt>
                <c:pt idx="39">
                  <c:v>-94.5</c:v>
                </c:pt>
                <c:pt idx="40">
                  <c:v>-94.4</c:v>
                </c:pt>
                <c:pt idx="41">
                  <c:v>-82.7</c:v>
                </c:pt>
                <c:pt idx="42">
                  <c:v>-68.099999999999994</c:v>
                </c:pt>
                <c:pt idx="43">
                  <c:v>-58.3</c:v>
                </c:pt>
                <c:pt idx="44">
                  <c:v>-48.6</c:v>
                </c:pt>
                <c:pt idx="45">
                  <c:v>-44.3</c:v>
                </c:pt>
                <c:pt idx="46">
                  <c:v>-47.7</c:v>
                </c:pt>
                <c:pt idx="47">
                  <c:v>-51.5</c:v>
                </c:pt>
                <c:pt idx="48">
                  <c:v>-59.8</c:v>
                </c:pt>
                <c:pt idx="49">
                  <c:v>-66.5</c:v>
                </c:pt>
                <c:pt idx="50">
                  <c:v>-74.599999999999994</c:v>
                </c:pt>
                <c:pt idx="51">
                  <c:v>-79.7</c:v>
                </c:pt>
                <c:pt idx="52">
                  <c:v>-76.8</c:v>
                </c:pt>
                <c:pt idx="53">
                  <c:v>-71.599999999999994</c:v>
                </c:pt>
                <c:pt idx="54">
                  <c:v>-68</c:v>
                </c:pt>
                <c:pt idx="55">
                  <c:v>-66.7</c:v>
                </c:pt>
                <c:pt idx="56">
                  <c:v>-69.900000000000006</c:v>
                </c:pt>
                <c:pt idx="57">
                  <c:v>-75</c:v>
                </c:pt>
                <c:pt idx="58">
                  <c:v>-78.8</c:v>
                </c:pt>
                <c:pt idx="59">
                  <c:v>-85.7</c:v>
                </c:pt>
                <c:pt idx="60">
                  <c:v>-91</c:v>
                </c:pt>
                <c:pt idx="61">
                  <c:v>-93.3</c:v>
                </c:pt>
                <c:pt idx="62">
                  <c:v>-94.1</c:v>
                </c:pt>
                <c:pt idx="63">
                  <c:v>-87.4</c:v>
                </c:pt>
                <c:pt idx="64">
                  <c:v>-68.099999999999994</c:v>
                </c:pt>
                <c:pt idx="65">
                  <c:v>-57.2</c:v>
                </c:pt>
                <c:pt idx="66">
                  <c:v>-55.4</c:v>
                </c:pt>
                <c:pt idx="67">
                  <c:v>-57</c:v>
                </c:pt>
                <c:pt idx="68">
                  <c:v>-67.5</c:v>
                </c:pt>
                <c:pt idx="69">
                  <c:v>-77.900000000000006</c:v>
                </c:pt>
                <c:pt idx="70">
                  <c:v>-75.2</c:v>
                </c:pt>
                <c:pt idx="71">
                  <c:v>-64.400000000000006</c:v>
                </c:pt>
                <c:pt idx="72">
                  <c:v>-47.2</c:v>
                </c:pt>
                <c:pt idx="73">
                  <c:v>-31.3</c:v>
                </c:pt>
                <c:pt idx="74">
                  <c:v>-19.5</c:v>
                </c:pt>
                <c:pt idx="75">
                  <c:v>-20.9</c:v>
                </c:pt>
                <c:pt idx="76">
                  <c:v>-20.399999999999999</c:v>
                </c:pt>
                <c:pt idx="77">
                  <c:v>-22</c:v>
                </c:pt>
                <c:pt idx="78">
                  <c:v>-25.4</c:v>
                </c:pt>
                <c:pt idx="79">
                  <c:v>-29.2</c:v>
                </c:pt>
                <c:pt idx="80">
                  <c:v>-39.200000000000003</c:v>
                </c:pt>
                <c:pt idx="81">
                  <c:v>-53.2</c:v>
                </c:pt>
                <c:pt idx="82">
                  <c:v>-66.5</c:v>
                </c:pt>
                <c:pt idx="83">
                  <c:v>-79.8</c:v>
                </c:pt>
                <c:pt idx="84">
                  <c:v>-88.2</c:v>
                </c:pt>
                <c:pt idx="85">
                  <c:v>-94.6</c:v>
                </c:pt>
                <c:pt idx="86">
                  <c:v>-97.7</c:v>
                </c:pt>
                <c:pt idx="87">
                  <c:v>-91.8</c:v>
                </c:pt>
                <c:pt idx="88">
                  <c:v>-82.7</c:v>
                </c:pt>
                <c:pt idx="89">
                  <c:v>-67.599999999999994</c:v>
                </c:pt>
                <c:pt idx="90">
                  <c:v>-58.2</c:v>
                </c:pt>
                <c:pt idx="91">
                  <c:v>-50</c:v>
                </c:pt>
                <c:pt idx="92">
                  <c:v>-45.7</c:v>
                </c:pt>
                <c:pt idx="93">
                  <c:v>-43.8</c:v>
                </c:pt>
                <c:pt idx="94">
                  <c:v>-34.700000000000003</c:v>
                </c:pt>
                <c:pt idx="95">
                  <c:v>-22.4</c:v>
                </c:pt>
                <c:pt idx="96">
                  <c:v>-19.5</c:v>
                </c:pt>
                <c:pt idx="97">
                  <c:v>-17.399999999999999</c:v>
                </c:pt>
                <c:pt idx="98">
                  <c:v>-10.7</c:v>
                </c:pt>
                <c:pt idx="99">
                  <c:v>-17</c:v>
                </c:pt>
                <c:pt idx="100">
                  <c:v>-27.6</c:v>
                </c:pt>
                <c:pt idx="101">
                  <c:v>-37</c:v>
                </c:pt>
                <c:pt idx="102">
                  <c:v>-46.5</c:v>
                </c:pt>
                <c:pt idx="103">
                  <c:v>-46.8</c:v>
                </c:pt>
                <c:pt idx="104">
                  <c:v>-29.6</c:v>
                </c:pt>
                <c:pt idx="105">
                  <c:v>-5.31</c:v>
                </c:pt>
                <c:pt idx="106">
                  <c:v>18.100000000000001</c:v>
                </c:pt>
                <c:pt idx="107">
                  <c:v>37.5</c:v>
                </c:pt>
                <c:pt idx="108">
                  <c:v>45.6</c:v>
                </c:pt>
                <c:pt idx="109">
                  <c:v>49.2</c:v>
                </c:pt>
                <c:pt idx="110">
                  <c:v>53.9</c:v>
                </c:pt>
                <c:pt idx="111">
                  <c:v>51.1</c:v>
                </c:pt>
                <c:pt idx="112">
                  <c:v>33.799999999999997</c:v>
                </c:pt>
                <c:pt idx="113">
                  <c:v>8.6300000000000008</c:v>
                </c:pt>
                <c:pt idx="114">
                  <c:v>-10.5</c:v>
                </c:pt>
                <c:pt idx="115">
                  <c:v>-32.1</c:v>
                </c:pt>
                <c:pt idx="116">
                  <c:v>-47.9</c:v>
                </c:pt>
                <c:pt idx="117">
                  <c:v>-53.1</c:v>
                </c:pt>
                <c:pt idx="118">
                  <c:v>-54.2</c:v>
                </c:pt>
                <c:pt idx="119">
                  <c:v>-53.6</c:v>
                </c:pt>
                <c:pt idx="120">
                  <c:v>-44.7</c:v>
                </c:pt>
                <c:pt idx="121">
                  <c:v>-29.1</c:v>
                </c:pt>
                <c:pt idx="122">
                  <c:v>-14.7</c:v>
                </c:pt>
                <c:pt idx="123">
                  <c:v>-6.9</c:v>
                </c:pt>
                <c:pt idx="124">
                  <c:v>1.24</c:v>
                </c:pt>
                <c:pt idx="125">
                  <c:v>10.9</c:v>
                </c:pt>
                <c:pt idx="126">
                  <c:v>18.399999999999999</c:v>
                </c:pt>
                <c:pt idx="127">
                  <c:v>19.5</c:v>
                </c:pt>
                <c:pt idx="128">
                  <c:v>15.9</c:v>
                </c:pt>
                <c:pt idx="129">
                  <c:v>7.64</c:v>
                </c:pt>
                <c:pt idx="130">
                  <c:v>-3.49</c:v>
                </c:pt>
                <c:pt idx="131">
                  <c:v>-4.88</c:v>
                </c:pt>
                <c:pt idx="132">
                  <c:v>10.5</c:v>
                </c:pt>
                <c:pt idx="133">
                  <c:v>32.5</c:v>
                </c:pt>
                <c:pt idx="134">
                  <c:v>43.3</c:v>
                </c:pt>
                <c:pt idx="135">
                  <c:v>51</c:v>
                </c:pt>
                <c:pt idx="136">
                  <c:v>45.3</c:v>
                </c:pt>
                <c:pt idx="137">
                  <c:v>27.5</c:v>
                </c:pt>
                <c:pt idx="138">
                  <c:v>8.99</c:v>
                </c:pt>
                <c:pt idx="139">
                  <c:v>-0.66400000000000003</c:v>
                </c:pt>
                <c:pt idx="140">
                  <c:v>-1.05</c:v>
                </c:pt>
                <c:pt idx="141">
                  <c:v>0.42499999999999999</c:v>
                </c:pt>
                <c:pt idx="142">
                  <c:v>14.8</c:v>
                </c:pt>
                <c:pt idx="143">
                  <c:v>24.7</c:v>
                </c:pt>
                <c:pt idx="144">
                  <c:v>24.2</c:v>
                </c:pt>
                <c:pt idx="145">
                  <c:v>17.899999999999999</c:v>
                </c:pt>
                <c:pt idx="146">
                  <c:v>12.4</c:v>
                </c:pt>
                <c:pt idx="147">
                  <c:v>9.6199999999999992</c:v>
                </c:pt>
                <c:pt idx="148">
                  <c:v>11.9</c:v>
                </c:pt>
                <c:pt idx="149">
                  <c:v>19.600000000000001</c:v>
                </c:pt>
                <c:pt idx="150">
                  <c:v>20.5</c:v>
                </c:pt>
                <c:pt idx="151">
                  <c:v>22.7</c:v>
                </c:pt>
                <c:pt idx="152">
                  <c:v>30.8</c:v>
                </c:pt>
                <c:pt idx="153">
                  <c:v>28</c:v>
                </c:pt>
                <c:pt idx="154">
                  <c:v>28.1</c:v>
                </c:pt>
                <c:pt idx="155">
                  <c:v>28.7</c:v>
                </c:pt>
                <c:pt idx="156">
                  <c:v>21.7</c:v>
                </c:pt>
                <c:pt idx="157">
                  <c:v>26.2</c:v>
                </c:pt>
                <c:pt idx="158">
                  <c:v>33.1</c:v>
                </c:pt>
                <c:pt idx="159">
                  <c:v>39.5</c:v>
                </c:pt>
                <c:pt idx="160">
                  <c:v>53.2</c:v>
                </c:pt>
                <c:pt idx="161">
                  <c:v>57.2</c:v>
                </c:pt>
                <c:pt idx="162">
                  <c:v>66</c:v>
                </c:pt>
                <c:pt idx="163">
                  <c:v>71.400000000000006</c:v>
                </c:pt>
                <c:pt idx="164">
                  <c:v>66</c:v>
                </c:pt>
                <c:pt idx="165">
                  <c:v>57.6</c:v>
                </c:pt>
                <c:pt idx="166">
                  <c:v>40.799999999999997</c:v>
                </c:pt>
                <c:pt idx="167">
                  <c:v>13.3</c:v>
                </c:pt>
                <c:pt idx="168">
                  <c:v>5.54</c:v>
                </c:pt>
                <c:pt idx="169">
                  <c:v>11.6</c:v>
                </c:pt>
                <c:pt idx="170">
                  <c:v>21.3</c:v>
                </c:pt>
                <c:pt idx="171">
                  <c:v>50</c:v>
                </c:pt>
                <c:pt idx="172">
                  <c:v>82.8</c:v>
                </c:pt>
                <c:pt idx="173">
                  <c:v>102</c:v>
                </c:pt>
                <c:pt idx="174">
                  <c:v>122</c:v>
                </c:pt>
                <c:pt idx="175">
                  <c:v>137</c:v>
                </c:pt>
                <c:pt idx="176">
                  <c:v>145</c:v>
                </c:pt>
                <c:pt idx="177">
                  <c:v>158</c:v>
                </c:pt>
                <c:pt idx="178">
                  <c:v>161</c:v>
                </c:pt>
                <c:pt idx="179">
                  <c:v>162</c:v>
                </c:pt>
                <c:pt idx="180">
                  <c:v>161</c:v>
                </c:pt>
                <c:pt idx="181">
                  <c:v>154</c:v>
                </c:pt>
                <c:pt idx="182">
                  <c:v>147</c:v>
                </c:pt>
                <c:pt idx="183">
                  <c:v>142</c:v>
                </c:pt>
                <c:pt idx="184">
                  <c:v>141</c:v>
                </c:pt>
                <c:pt idx="185">
                  <c:v>135</c:v>
                </c:pt>
                <c:pt idx="186">
                  <c:v>129</c:v>
                </c:pt>
                <c:pt idx="187">
                  <c:v>137</c:v>
                </c:pt>
                <c:pt idx="188">
                  <c:v>140</c:v>
                </c:pt>
                <c:pt idx="189">
                  <c:v>153</c:v>
                </c:pt>
                <c:pt idx="190">
                  <c:v>181</c:v>
                </c:pt>
                <c:pt idx="191">
                  <c:v>208</c:v>
                </c:pt>
                <c:pt idx="192">
                  <c:v>228</c:v>
                </c:pt>
                <c:pt idx="193">
                  <c:v>245</c:v>
                </c:pt>
                <c:pt idx="194">
                  <c:v>250</c:v>
                </c:pt>
                <c:pt idx="195">
                  <c:v>239</c:v>
                </c:pt>
                <c:pt idx="196">
                  <c:v>229</c:v>
                </c:pt>
                <c:pt idx="197">
                  <c:v>223</c:v>
                </c:pt>
                <c:pt idx="198">
                  <c:v>220</c:v>
                </c:pt>
                <c:pt idx="199">
                  <c:v>227</c:v>
                </c:pt>
                <c:pt idx="200">
                  <c:v>233</c:v>
                </c:pt>
                <c:pt idx="201">
                  <c:v>245</c:v>
                </c:pt>
                <c:pt idx="202">
                  <c:v>260</c:v>
                </c:pt>
                <c:pt idx="203">
                  <c:v>270</c:v>
                </c:pt>
                <c:pt idx="204">
                  <c:v>281</c:v>
                </c:pt>
                <c:pt idx="205">
                  <c:v>295</c:v>
                </c:pt>
                <c:pt idx="206">
                  <c:v>301</c:v>
                </c:pt>
                <c:pt idx="207">
                  <c:v>293</c:v>
                </c:pt>
                <c:pt idx="208">
                  <c:v>287</c:v>
                </c:pt>
                <c:pt idx="209">
                  <c:v>284</c:v>
                </c:pt>
                <c:pt idx="210">
                  <c:v>276</c:v>
                </c:pt>
                <c:pt idx="211">
                  <c:v>270</c:v>
                </c:pt>
                <c:pt idx="212">
                  <c:v>272</c:v>
                </c:pt>
                <c:pt idx="213">
                  <c:v>269</c:v>
                </c:pt>
                <c:pt idx="214">
                  <c:v>261</c:v>
                </c:pt>
                <c:pt idx="215">
                  <c:v>257</c:v>
                </c:pt>
                <c:pt idx="216">
                  <c:v>249</c:v>
                </c:pt>
                <c:pt idx="217">
                  <c:v>243</c:v>
                </c:pt>
                <c:pt idx="218">
                  <c:v>238</c:v>
                </c:pt>
                <c:pt idx="219">
                  <c:v>237</c:v>
                </c:pt>
                <c:pt idx="220">
                  <c:v>235</c:v>
                </c:pt>
                <c:pt idx="221">
                  <c:v>235</c:v>
                </c:pt>
                <c:pt idx="222">
                  <c:v>236</c:v>
                </c:pt>
                <c:pt idx="223">
                  <c:v>240</c:v>
                </c:pt>
                <c:pt idx="224">
                  <c:v>254</c:v>
                </c:pt>
                <c:pt idx="225">
                  <c:v>264</c:v>
                </c:pt>
                <c:pt idx="226">
                  <c:v>264</c:v>
                </c:pt>
                <c:pt idx="227">
                  <c:v>256</c:v>
                </c:pt>
                <c:pt idx="228">
                  <c:v>237</c:v>
                </c:pt>
                <c:pt idx="229">
                  <c:v>227</c:v>
                </c:pt>
                <c:pt idx="230">
                  <c:v>218</c:v>
                </c:pt>
                <c:pt idx="231">
                  <c:v>212</c:v>
                </c:pt>
                <c:pt idx="232">
                  <c:v>212</c:v>
                </c:pt>
                <c:pt idx="233">
                  <c:v>214</c:v>
                </c:pt>
                <c:pt idx="234">
                  <c:v>214</c:v>
                </c:pt>
                <c:pt idx="235">
                  <c:v>218</c:v>
                </c:pt>
                <c:pt idx="236">
                  <c:v>219</c:v>
                </c:pt>
                <c:pt idx="237">
                  <c:v>215</c:v>
                </c:pt>
                <c:pt idx="238">
                  <c:v>215</c:v>
                </c:pt>
                <c:pt idx="239">
                  <c:v>208</c:v>
                </c:pt>
                <c:pt idx="240">
                  <c:v>198</c:v>
                </c:pt>
                <c:pt idx="241">
                  <c:v>182</c:v>
                </c:pt>
                <c:pt idx="242">
                  <c:v>167</c:v>
                </c:pt>
                <c:pt idx="243">
                  <c:v>160</c:v>
                </c:pt>
                <c:pt idx="244">
                  <c:v>158</c:v>
                </c:pt>
                <c:pt idx="245">
                  <c:v>159</c:v>
                </c:pt>
                <c:pt idx="246">
                  <c:v>156</c:v>
                </c:pt>
                <c:pt idx="247">
                  <c:v>139</c:v>
                </c:pt>
                <c:pt idx="248">
                  <c:v>125</c:v>
                </c:pt>
                <c:pt idx="249">
                  <c:v>112</c:v>
                </c:pt>
                <c:pt idx="250">
                  <c:v>102</c:v>
                </c:pt>
                <c:pt idx="251">
                  <c:v>97.7</c:v>
                </c:pt>
                <c:pt idx="252">
                  <c:v>95.5</c:v>
                </c:pt>
                <c:pt idx="253">
                  <c:v>93.2</c:v>
                </c:pt>
                <c:pt idx="254">
                  <c:v>82.2</c:v>
                </c:pt>
                <c:pt idx="255">
                  <c:v>76.400000000000006</c:v>
                </c:pt>
                <c:pt idx="256">
                  <c:v>79.8</c:v>
                </c:pt>
                <c:pt idx="257">
                  <c:v>76.8</c:v>
                </c:pt>
                <c:pt idx="258">
                  <c:v>82.2</c:v>
                </c:pt>
                <c:pt idx="259">
                  <c:v>90.1</c:v>
                </c:pt>
                <c:pt idx="260">
                  <c:v>96.6</c:v>
                </c:pt>
                <c:pt idx="261">
                  <c:v>107</c:v>
                </c:pt>
                <c:pt idx="262">
                  <c:v>116</c:v>
                </c:pt>
                <c:pt idx="263">
                  <c:v>127</c:v>
                </c:pt>
                <c:pt idx="264">
                  <c:v>131</c:v>
                </c:pt>
                <c:pt idx="265">
                  <c:v>124</c:v>
                </c:pt>
                <c:pt idx="266">
                  <c:v>105</c:v>
                </c:pt>
                <c:pt idx="267">
                  <c:v>82.6</c:v>
                </c:pt>
                <c:pt idx="268">
                  <c:v>63.5</c:v>
                </c:pt>
                <c:pt idx="269">
                  <c:v>51.6</c:v>
                </c:pt>
                <c:pt idx="270">
                  <c:v>53.7</c:v>
                </c:pt>
                <c:pt idx="271">
                  <c:v>63.4</c:v>
                </c:pt>
                <c:pt idx="272">
                  <c:v>66.5</c:v>
                </c:pt>
                <c:pt idx="273">
                  <c:v>57.5</c:v>
                </c:pt>
                <c:pt idx="274">
                  <c:v>50.9</c:v>
                </c:pt>
                <c:pt idx="275">
                  <c:v>37.299999999999997</c:v>
                </c:pt>
                <c:pt idx="276">
                  <c:v>27.5</c:v>
                </c:pt>
                <c:pt idx="277">
                  <c:v>32</c:v>
                </c:pt>
                <c:pt idx="278">
                  <c:v>33.700000000000003</c:v>
                </c:pt>
                <c:pt idx="279">
                  <c:v>39.200000000000003</c:v>
                </c:pt>
                <c:pt idx="280">
                  <c:v>46.7</c:v>
                </c:pt>
                <c:pt idx="281">
                  <c:v>51.2</c:v>
                </c:pt>
                <c:pt idx="282">
                  <c:v>57.8</c:v>
                </c:pt>
                <c:pt idx="283">
                  <c:v>57</c:v>
                </c:pt>
                <c:pt idx="284">
                  <c:v>52.9</c:v>
                </c:pt>
                <c:pt idx="285">
                  <c:v>44.4</c:v>
                </c:pt>
                <c:pt idx="286">
                  <c:v>39.799999999999997</c:v>
                </c:pt>
                <c:pt idx="287">
                  <c:v>47.7</c:v>
                </c:pt>
                <c:pt idx="288">
                  <c:v>55.9</c:v>
                </c:pt>
                <c:pt idx="289">
                  <c:v>59.1</c:v>
                </c:pt>
                <c:pt idx="290">
                  <c:v>57</c:v>
                </c:pt>
                <c:pt idx="291">
                  <c:v>49.1</c:v>
                </c:pt>
                <c:pt idx="292">
                  <c:v>43.5</c:v>
                </c:pt>
                <c:pt idx="293">
                  <c:v>43.8</c:v>
                </c:pt>
                <c:pt idx="294">
                  <c:v>49.3</c:v>
                </c:pt>
                <c:pt idx="295">
                  <c:v>49</c:v>
                </c:pt>
                <c:pt idx="296">
                  <c:v>42.3</c:v>
                </c:pt>
                <c:pt idx="297">
                  <c:v>38.9</c:v>
                </c:pt>
                <c:pt idx="298">
                  <c:v>34.200000000000003</c:v>
                </c:pt>
                <c:pt idx="299">
                  <c:v>29.4</c:v>
                </c:pt>
                <c:pt idx="300">
                  <c:v>26.6</c:v>
                </c:pt>
                <c:pt idx="301">
                  <c:v>28.8</c:v>
                </c:pt>
                <c:pt idx="302">
                  <c:v>37.200000000000003</c:v>
                </c:pt>
                <c:pt idx="303">
                  <c:v>51.4</c:v>
                </c:pt>
                <c:pt idx="304">
                  <c:v>61.9</c:v>
                </c:pt>
                <c:pt idx="305">
                  <c:v>66.5</c:v>
                </c:pt>
                <c:pt idx="306">
                  <c:v>62.4</c:v>
                </c:pt>
                <c:pt idx="307">
                  <c:v>50.7</c:v>
                </c:pt>
                <c:pt idx="308">
                  <c:v>38.799999999999997</c:v>
                </c:pt>
                <c:pt idx="309">
                  <c:v>26.8</c:v>
                </c:pt>
                <c:pt idx="310">
                  <c:v>17.100000000000001</c:v>
                </c:pt>
                <c:pt idx="311">
                  <c:v>14.9</c:v>
                </c:pt>
                <c:pt idx="312">
                  <c:v>22.5</c:v>
                </c:pt>
                <c:pt idx="313">
                  <c:v>30.1</c:v>
                </c:pt>
                <c:pt idx="314">
                  <c:v>29.1</c:v>
                </c:pt>
                <c:pt idx="315">
                  <c:v>16.600000000000001</c:v>
                </c:pt>
                <c:pt idx="316">
                  <c:v>-4.09</c:v>
                </c:pt>
                <c:pt idx="317">
                  <c:v>-18.399999999999999</c:v>
                </c:pt>
                <c:pt idx="318">
                  <c:v>-23.4</c:v>
                </c:pt>
                <c:pt idx="319">
                  <c:v>-18.5</c:v>
                </c:pt>
                <c:pt idx="320">
                  <c:v>-1.1399999999999999</c:v>
                </c:pt>
                <c:pt idx="321">
                  <c:v>20.2</c:v>
                </c:pt>
                <c:pt idx="322">
                  <c:v>40.4</c:v>
                </c:pt>
                <c:pt idx="323">
                  <c:v>48.4</c:v>
                </c:pt>
                <c:pt idx="324">
                  <c:v>47.2</c:v>
                </c:pt>
                <c:pt idx="325">
                  <c:v>37.299999999999997</c:v>
                </c:pt>
                <c:pt idx="326">
                  <c:v>22.5</c:v>
                </c:pt>
                <c:pt idx="327">
                  <c:v>16.399999999999999</c:v>
                </c:pt>
                <c:pt idx="328">
                  <c:v>6.77</c:v>
                </c:pt>
                <c:pt idx="329">
                  <c:v>-4.74</c:v>
                </c:pt>
                <c:pt idx="330">
                  <c:v>-14.7</c:v>
                </c:pt>
                <c:pt idx="331">
                  <c:v>-26.8</c:v>
                </c:pt>
                <c:pt idx="332">
                  <c:v>-37.9</c:v>
                </c:pt>
                <c:pt idx="333">
                  <c:v>-41.1</c:v>
                </c:pt>
                <c:pt idx="334">
                  <c:v>-35.5</c:v>
                </c:pt>
                <c:pt idx="335">
                  <c:v>-16.2</c:v>
                </c:pt>
                <c:pt idx="336">
                  <c:v>6.8</c:v>
                </c:pt>
                <c:pt idx="337">
                  <c:v>28.3</c:v>
                </c:pt>
                <c:pt idx="338">
                  <c:v>38.700000000000003</c:v>
                </c:pt>
                <c:pt idx="339">
                  <c:v>45.5</c:v>
                </c:pt>
                <c:pt idx="340">
                  <c:v>60.9</c:v>
                </c:pt>
                <c:pt idx="341">
                  <c:v>78.900000000000006</c:v>
                </c:pt>
                <c:pt idx="342">
                  <c:v>83.1</c:v>
                </c:pt>
                <c:pt idx="343">
                  <c:v>64.900000000000006</c:v>
                </c:pt>
                <c:pt idx="344">
                  <c:v>30.3</c:v>
                </c:pt>
                <c:pt idx="345">
                  <c:v>-10.7</c:v>
                </c:pt>
                <c:pt idx="346">
                  <c:v>-41</c:v>
                </c:pt>
                <c:pt idx="347">
                  <c:v>-47.8</c:v>
                </c:pt>
                <c:pt idx="348">
                  <c:v>-43.5</c:v>
                </c:pt>
                <c:pt idx="349">
                  <c:v>-31.9</c:v>
                </c:pt>
                <c:pt idx="350">
                  <c:v>-16.5</c:v>
                </c:pt>
                <c:pt idx="351">
                  <c:v>-6.35</c:v>
                </c:pt>
                <c:pt idx="352">
                  <c:v>-7.87</c:v>
                </c:pt>
                <c:pt idx="353">
                  <c:v>-19.600000000000001</c:v>
                </c:pt>
                <c:pt idx="354">
                  <c:v>-35.4</c:v>
                </c:pt>
                <c:pt idx="355">
                  <c:v>-34</c:v>
                </c:pt>
                <c:pt idx="356">
                  <c:v>-28.8</c:v>
                </c:pt>
                <c:pt idx="357">
                  <c:v>-19.899999999999999</c:v>
                </c:pt>
                <c:pt idx="358">
                  <c:v>-3.06</c:v>
                </c:pt>
                <c:pt idx="359">
                  <c:v>-9.07</c:v>
                </c:pt>
                <c:pt idx="360">
                  <c:v>-17.5</c:v>
                </c:pt>
                <c:pt idx="361">
                  <c:v>-17.3</c:v>
                </c:pt>
                <c:pt idx="362">
                  <c:v>-22.5</c:v>
                </c:pt>
                <c:pt idx="363">
                  <c:v>-27.4</c:v>
                </c:pt>
                <c:pt idx="364">
                  <c:v>-33.4</c:v>
                </c:pt>
                <c:pt idx="365">
                  <c:v>-43.5</c:v>
                </c:pt>
                <c:pt idx="366">
                  <c:v>-58.7</c:v>
                </c:pt>
                <c:pt idx="367">
                  <c:v>-72.8</c:v>
                </c:pt>
                <c:pt idx="368">
                  <c:v>-80.3</c:v>
                </c:pt>
                <c:pt idx="369">
                  <c:v>-85.7</c:v>
                </c:pt>
                <c:pt idx="370">
                  <c:v>-75.400000000000006</c:v>
                </c:pt>
                <c:pt idx="371">
                  <c:v>-64.400000000000006</c:v>
                </c:pt>
                <c:pt idx="372">
                  <c:v>-50.4</c:v>
                </c:pt>
                <c:pt idx="373">
                  <c:v>-29.4</c:v>
                </c:pt>
                <c:pt idx="374">
                  <c:v>-11.6</c:v>
                </c:pt>
                <c:pt idx="375">
                  <c:v>9.14</c:v>
                </c:pt>
                <c:pt idx="376">
                  <c:v>19.8</c:v>
                </c:pt>
                <c:pt idx="377">
                  <c:v>18.100000000000001</c:v>
                </c:pt>
                <c:pt idx="378">
                  <c:v>8.86</c:v>
                </c:pt>
                <c:pt idx="379">
                  <c:v>7.02</c:v>
                </c:pt>
                <c:pt idx="380">
                  <c:v>11.7</c:v>
                </c:pt>
                <c:pt idx="381">
                  <c:v>17.899999999999999</c:v>
                </c:pt>
                <c:pt idx="382">
                  <c:v>24.4</c:v>
                </c:pt>
                <c:pt idx="383">
                  <c:v>19.2</c:v>
                </c:pt>
                <c:pt idx="384">
                  <c:v>11.4</c:v>
                </c:pt>
                <c:pt idx="385">
                  <c:v>5.61</c:v>
                </c:pt>
                <c:pt idx="386">
                  <c:v>4</c:v>
                </c:pt>
                <c:pt idx="387">
                  <c:v>2.89</c:v>
                </c:pt>
                <c:pt idx="388">
                  <c:v>2.4500000000000002</c:v>
                </c:pt>
                <c:pt idx="389">
                  <c:v>-1.64</c:v>
                </c:pt>
                <c:pt idx="390">
                  <c:v>-13.8</c:v>
                </c:pt>
                <c:pt idx="391">
                  <c:v>-22.7</c:v>
                </c:pt>
                <c:pt idx="392">
                  <c:v>-32.4</c:v>
                </c:pt>
                <c:pt idx="393">
                  <c:v>-41.3</c:v>
                </c:pt>
                <c:pt idx="394">
                  <c:v>-42.9</c:v>
                </c:pt>
                <c:pt idx="395">
                  <c:v>-40.299999999999997</c:v>
                </c:pt>
                <c:pt idx="396">
                  <c:v>-28.9</c:v>
                </c:pt>
                <c:pt idx="397">
                  <c:v>-16.5</c:v>
                </c:pt>
                <c:pt idx="398">
                  <c:v>-7.03</c:v>
                </c:pt>
                <c:pt idx="399">
                  <c:v>0.92300000000000004</c:v>
                </c:pt>
                <c:pt idx="400">
                  <c:v>2.11</c:v>
                </c:pt>
                <c:pt idx="401">
                  <c:v>-1.38</c:v>
                </c:pt>
                <c:pt idx="402">
                  <c:v>-8.39</c:v>
                </c:pt>
                <c:pt idx="403">
                  <c:v>-16.399999999999999</c:v>
                </c:pt>
                <c:pt idx="404">
                  <c:v>-25.7</c:v>
                </c:pt>
                <c:pt idx="405">
                  <c:v>-25.1</c:v>
                </c:pt>
                <c:pt idx="406">
                  <c:v>-16.3</c:v>
                </c:pt>
                <c:pt idx="407">
                  <c:v>-9.48</c:v>
                </c:pt>
                <c:pt idx="408">
                  <c:v>5.92</c:v>
                </c:pt>
                <c:pt idx="409">
                  <c:v>22.9</c:v>
                </c:pt>
                <c:pt idx="410">
                  <c:v>25.2</c:v>
                </c:pt>
                <c:pt idx="411">
                  <c:v>24.4</c:v>
                </c:pt>
                <c:pt idx="412">
                  <c:v>24.4</c:v>
                </c:pt>
                <c:pt idx="413">
                  <c:v>31.4</c:v>
                </c:pt>
                <c:pt idx="414">
                  <c:v>40.5</c:v>
                </c:pt>
                <c:pt idx="415">
                  <c:v>59.1</c:v>
                </c:pt>
                <c:pt idx="416">
                  <c:v>75.599999999999994</c:v>
                </c:pt>
                <c:pt idx="417">
                  <c:v>76.7</c:v>
                </c:pt>
                <c:pt idx="418">
                  <c:v>83.6</c:v>
                </c:pt>
                <c:pt idx="419">
                  <c:v>81.400000000000006</c:v>
                </c:pt>
                <c:pt idx="420">
                  <c:v>64.5</c:v>
                </c:pt>
                <c:pt idx="421">
                  <c:v>49.2</c:v>
                </c:pt>
                <c:pt idx="422">
                  <c:v>31.6</c:v>
                </c:pt>
                <c:pt idx="423">
                  <c:v>25.5</c:v>
                </c:pt>
                <c:pt idx="424">
                  <c:v>34.700000000000003</c:v>
                </c:pt>
                <c:pt idx="425">
                  <c:v>48.1</c:v>
                </c:pt>
                <c:pt idx="426">
                  <c:v>63.6</c:v>
                </c:pt>
                <c:pt idx="427">
                  <c:v>73.7</c:v>
                </c:pt>
                <c:pt idx="428">
                  <c:v>76.099999999999994</c:v>
                </c:pt>
                <c:pt idx="429">
                  <c:v>62.8</c:v>
                </c:pt>
                <c:pt idx="430">
                  <c:v>47.6</c:v>
                </c:pt>
                <c:pt idx="431">
                  <c:v>33.5</c:v>
                </c:pt>
                <c:pt idx="432">
                  <c:v>17.600000000000001</c:v>
                </c:pt>
                <c:pt idx="433">
                  <c:v>14</c:v>
                </c:pt>
                <c:pt idx="434">
                  <c:v>12</c:v>
                </c:pt>
                <c:pt idx="435">
                  <c:v>2.2599999999999998</c:v>
                </c:pt>
                <c:pt idx="436">
                  <c:v>-3.91</c:v>
                </c:pt>
                <c:pt idx="437">
                  <c:v>-12</c:v>
                </c:pt>
                <c:pt idx="438">
                  <c:v>-17.3</c:v>
                </c:pt>
                <c:pt idx="439">
                  <c:v>-16.8</c:v>
                </c:pt>
                <c:pt idx="440">
                  <c:v>-9.64</c:v>
                </c:pt>
                <c:pt idx="441">
                  <c:v>3.23</c:v>
                </c:pt>
                <c:pt idx="442">
                  <c:v>17.899999999999999</c:v>
                </c:pt>
                <c:pt idx="443">
                  <c:v>25.8</c:v>
                </c:pt>
                <c:pt idx="444">
                  <c:v>19.7</c:v>
                </c:pt>
                <c:pt idx="445">
                  <c:v>5.72</c:v>
                </c:pt>
                <c:pt idx="446">
                  <c:v>-13.1</c:v>
                </c:pt>
                <c:pt idx="447">
                  <c:v>-30.1</c:v>
                </c:pt>
                <c:pt idx="448">
                  <c:v>-40.200000000000003</c:v>
                </c:pt>
                <c:pt idx="449">
                  <c:v>-34.299999999999997</c:v>
                </c:pt>
                <c:pt idx="450">
                  <c:v>-30.2</c:v>
                </c:pt>
                <c:pt idx="451">
                  <c:v>-23.9</c:v>
                </c:pt>
                <c:pt idx="452">
                  <c:v>-13.3</c:v>
                </c:pt>
                <c:pt idx="453">
                  <c:v>-3.74</c:v>
                </c:pt>
                <c:pt idx="454">
                  <c:v>13.5</c:v>
                </c:pt>
                <c:pt idx="455">
                  <c:v>18.7</c:v>
                </c:pt>
                <c:pt idx="456">
                  <c:v>15.9</c:v>
                </c:pt>
                <c:pt idx="457">
                  <c:v>11.9</c:v>
                </c:pt>
                <c:pt idx="458">
                  <c:v>4.63</c:v>
                </c:pt>
                <c:pt idx="459">
                  <c:v>11.6</c:v>
                </c:pt>
                <c:pt idx="460">
                  <c:v>14.2</c:v>
                </c:pt>
                <c:pt idx="461">
                  <c:v>5.87</c:v>
                </c:pt>
                <c:pt idx="462">
                  <c:v>1.89</c:v>
                </c:pt>
                <c:pt idx="463">
                  <c:v>0.59399999999999997</c:v>
                </c:pt>
                <c:pt idx="464">
                  <c:v>2.4900000000000002</c:v>
                </c:pt>
                <c:pt idx="465">
                  <c:v>5.82</c:v>
                </c:pt>
                <c:pt idx="466">
                  <c:v>13.4</c:v>
                </c:pt>
                <c:pt idx="467">
                  <c:v>19.7</c:v>
                </c:pt>
                <c:pt idx="468">
                  <c:v>29.2</c:v>
                </c:pt>
                <c:pt idx="469">
                  <c:v>40.200000000000003</c:v>
                </c:pt>
                <c:pt idx="470">
                  <c:v>38.799999999999997</c:v>
                </c:pt>
                <c:pt idx="471">
                  <c:v>38.299999999999997</c:v>
                </c:pt>
                <c:pt idx="472">
                  <c:v>36.6</c:v>
                </c:pt>
                <c:pt idx="473">
                  <c:v>38.4</c:v>
                </c:pt>
                <c:pt idx="474">
                  <c:v>55.4</c:v>
                </c:pt>
                <c:pt idx="475">
                  <c:v>68.400000000000006</c:v>
                </c:pt>
                <c:pt idx="476">
                  <c:v>85.2</c:v>
                </c:pt>
                <c:pt idx="477">
                  <c:v>89.2</c:v>
                </c:pt>
                <c:pt idx="478">
                  <c:v>77.5</c:v>
                </c:pt>
                <c:pt idx="479">
                  <c:v>62.2</c:v>
                </c:pt>
                <c:pt idx="480">
                  <c:v>53.7</c:v>
                </c:pt>
                <c:pt idx="481">
                  <c:v>56.1</c:v>
                </c:pt>
                <c:pt idx="482">
                  <c:v>55.6</c:v>
                </c:pt>
                <c:pt idx="483">
                  <c:v>55.9</c:v>
                </c:pt>
                <c:pt idx="484">
                  <c:v>48.1</c:v>
                </c:pt>
                <c:pt idx="485">
                  <c:v>43.6</c:v>
                </c:pt>
                <c:pt idx="486">
                  <c:v>39.299999999999997</c:v>
                </c:pt>
                <c:pt idx="487">
                  <c:v>30.3</c:v>
                </c:pt>
                <c:pt idx="488">
                  <c:v>14.5</c:v>
                </c:pt>
                <c:pt idx="489">
                  <c:v>-0.38200000000000001</c:v>
                </c:pt>
                <c:pt idx="490">
                  <c:v>0.99</c:v>
                </c:pt>
                <c:pt idx="491">
                  <c:v>25.2</c:v>
                </c:pt>
                <c:pt idx="492">
                  <c:v>58.3</c:v>
                </c:pt>
                <c:pt idx="493">
                  <c:v>72.3</c:v>
                </c:pt>
                <c:pt idx="494">
                  <c:v>64.5</c:v>
                </c:pt>
                <c:pt idx="495">
                  <c:v>47.6</c:v>
                </c:pt>
                <c:pt idx="496">
                  <c:v>32.9</c:v>
                </c:pt>
                <c:pt idx="497">
                  <c:v>37.299999999999997</c:v>
                </c:pt>
                <c:pt idx="498">
                  <c:v>40.6</c:v>
                </c:pt>
                <c:pt idx="499">
                  <c:v>38.200000000000003</c:v>
                </c:pt>
                <c:pt idx="500">
                  <c:v>33.700000000000003</c:v>
                </c:pt>
                <c:pt idx="501">
                  <c:v>30.4</c:v>
                </c:pt>
                <c:pt idx="502">
                  <c:v>50.3</c:v>
                </c:pt>
                <c:pt idx="503">
                  <c:v>69.5</c:v>
                </c:pt>
                <c:pt idx="504">
                  <c:v>83.9</c:v>
                </c:pt>
                <c:pt idx="505">
                  <c:v>82.3</c:v>
                </c:pt>
                <c:pt idx="506">
                  <c:v>50.1</c:v>
                </c:pt>
                <c:pt idx="507">
                  <c:v>14.9</c:v>
                </c:pt>
                <c:pt idx="508">
                  <c:v>-23.2</c:v>
                </c:pt>
                <c:pt idx="509">
                  <c:v>-42</c:v>
                </c:pt>
                <c:pt idx="510">
                  <c:v>-33.9</c:v>
                </c:pt>
                <c:pt idx="511">
                  <c:v>-11.4</c:v>
                </c:pt>
                <c:pt idx="512">
                  <c:v>19.2</c:v>
                </c:pt>
                <c:pt idx="513">
                  <c:v>44</c:v>
                </c:pt>
                <c:pt idx="514">
                  <c:v>58.9</c:v>
                </c:pt>
                <c:pt idx="515">
                  <c:v>57.8</c:v>
                </c:pt>
                <c:pt idx="516">
                  <c:v>51.5</c:v>
                </c:pt>
                <c:pt idx="517">
                  <c:v>46.5</c:v>
                </c:pt>
                <c:pt idx="518">
                  <c:v>41.9</c:v>
                </c:pt>
                <c:pt idx="519">
                  <c:v>36.9</c:v>
                </c:pt>
                <c:pt idx="520">
                  <c:v>37.200000000000003</c:v>
                </c:pt>
                <c:pt idx="521">
                  <c:v>38.6</c:v>
                </c:pt>
                <c:pt idx="522">
                  <c:v>49.7</c:v>
                </c:pt>
                <c:pt idx="523">
                  <c:v>70.5</c:v>
                </c:pt>
                <c:pt idx="524">
                  <c:v>81.400000000000006</c:v>
                </c:pt>
                <c:pt idx="525">
                  <c:v>85</c:v>
                </c:pt>
                <c:pt idx="526">
                  <c:v>84.8</c:v>
                </c:pt>
                <c:pt idx="527">
                  <c:v>67.8</c:v>
                </c:pt>
                <c:pt idx="528">
                  <c:v>53.5</c:v>
                </c:pt>
                <c:pt idx="529">
                  <c:v>51.2</c:v>
                </c:pt>
                <c:pt idx="530">
                  <c:v>50.3</c:v>
                </c:pt>
                <c:pt idx="531">
                  <c:v>47.8</c:v>
                </c:pt>
                <c:pt idx="532">
                  <c:v>44.8</c:v>
                </c:pt>
                <c:pt idx="533">
                  <c:v>25.4</c:v>
                </c:pt>
                <c:pt idx="534">
                  <c:v>10.8</c:v>
                </c:pt>
                <c:pt idx="535">
                  <c:v>12.7</c:v>
                </c:pt>
                <c:pt idx="536">
                  <c:v>17</c:v>
                </c:pt>
                <c:pt idx="537">
                  <c:v>32.5</c:v>
                </c:pt>
                <c:pt idx="538">
                  <c:v>43.7</c:v>
                </c:pt>
                <c:pt idx="539">
                  <c:v>50.5</c:v>
                </c:pt>
                <c:pt idx="540">
                  <c:v>53.1</c:v>
                </c:pt>
                <c:pt idx="541">
                  <c:v>52.4</c:v>
                </c:pt>
                <c:pt idx="542">
                  <c:v>54.5</c:v>
                </c:pt>
                <c:pt idx="543">
                  <c:v>59.3</c:v>
                </c:pt>
                <c:pt idx="544">
                  <c:v>58.8</c:v>
                </c:pt>
                <c:pt idx="545">
                  <c:v>51.5</c:v>
                </c:pt>
                <c:pt idx="546">
                  <c:v>43.2</c:v>
                </c:pt>
                <c:pt idx="547">
                  <c:v>33.799999999999997</c:v>
                </c:pt>
                <c:pt idx="548">
                  <c:v>41.7</c:v>
                </c:pt>
                <c:pt idx="549">
                  <c:v>50.8</c:v>
                </c:pt>
                <c:pt idx="550">
                  <c:v>55.4</c:v>
                </c:pt>
                <c:pt idx="551">
                  <c:v>55.1</c:v>
                </c:pt>
                <c:pt idx="552">
                  <c:v>34</c:v>
                </c:pt>
                <c:pt idx="553">
                  <c:v>16.3</c:v>
                </c:pt>
                <c:pt idx="554">
                  <c:v>4.8600000000000003</c:v>
                </c:pt>
                <c:pt idx="555">
                  <c:v>9.14</c:v>
                </c:pt>
                <c:pt idx="556">
                  <c:v>24.5</c:v>
                </c:pt>
                <c:pt idx="557">
                  <c:v>37.299999999999997</c:v>
                </c:pt>
              </c:numCache>
            </c:numRef>
          </c:val>
          <c:smooth val="0"/>
          <c:extLst>
            <c:ext xmlns:c16="http://schemas.microsoft.com/office/drawing/2014/chart" uri="{C3380CC4-5D6E-409C-BE32-E72D297353CC}">
              <c16:uniqueId val="{00000003-5205-7047-A4DD-30935E8E35A9}"/>
            </c:ext>
          </c:extLst>
        </c:ser>
        <c:ser>
          <c:idx val="4"/>
          <c:order val="4"/>
          <c:tx>
            <c:strRef>
              <c:f>'P6'!$F$1</c:f>
              <c:strCache>
                <c:ptCount val="1"/>
                <c:pt idx="0">
                  <c:v>72 hours</c:v>
                </c:pt>
              </c:strCache>
            </c:strRef>
          </c:tx>
          <c:spPr>
            <a:ln w="28575" cap="rnd">
              <a:solidFill>
                <a:schemeClr val="accent1"/>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'P6'!$F$800:$F$1357</c:f>
              <c:numCache>
                <c:formatCode>General</c:formatCode>
                <c:ptCount val="558"/>
                <c:pt idx="0">
                  <c:v>-209</c:v>
                </c:pt>
                <c:pt idx="1">
                  <c:v>-212</c:v>
                </c:pt>
                <c:pt idx="2">
                  <c:v>-217</c:v>
                </c:pt>
                <c:pt idx="3">
                  <c:v>-221</c:v>
                </c:pt>
                <c:pt idx="4">
                  <c:v>-221</c:v>
                </c:pt>
                <c:pt idx="5">
                  <c:v>-222</c:v>
                </c:pt>
                <c:pt idx="6">
                  <c:v>-226</c:v>
                </c:pt>
                <c:pt idx="7">
                  <c:v>-224</c:v>
                </c:pt>
                <c:pt idx="8">
                  <c:v>-225</c:v>
                </c:pt>
                <c:pt idx="9">
                  <c:v>-233</c:v>
                </c:pt>
                <c:pt idx="10">
                  <c:v>-241</c:v>
                </c:pt>
                <c:pt idx="11">
                  <c:v>-251</c:v>
                </c:pt>
                <c:pt idx="12">
                  <c:v>-257</c:v>
                </c:pt>
                <c:pt idx="13">
                  <c:v>-254</c:v>
                </c:pt>
                <c:pt idx="14">
                  <c:v>-247</c:v>
                </c:pt>
                <c:pt idx="15">
                  <c:v>-235</c:v>
                </c:pt>
                <c:pt idx="16">
                  <c:v>-221</c:v>
                </c:pt>
                <c:pt idx="17">
                  <c:v>-210</c:v>
                </c:pt>
                <c:pt idx="18">
                  <c:v>-201</c:v>
                </c:pt>
                <c:pt idx="19">
                  <c:v>-196</c:v>
                </c:pt>
                <c:pt idx="20">
                  <c:v>-200</c:v>
                </c:pt>
                <c:pt idx="21">
                  <c:v>-208</c:v>
                </c:pt>
                <c:pt idx="22">
                  <c:v>-219</c:v>
                </c:pt>
                <c:pt idx="23">
                  <c:v>-230</c:v>
                </c:pt>
                <c:pt idx="24">
                  <c:v>-234</c:v>
                </c:pt>
                <c:pt idx="25">
                  <c:v>-231</c:v>
                </c:pt>
                <c:pt idx="26">
                  <c:v>-230</c:v>
                </c:pt>
                <c:pt idx="27">
                  <c:v>-229</c:v>
                </c:pt>
                <c:pt idx="28">
                  <c:v>-229</c:v>
                </c:pt>
                <c:pt idx="29">
                  <c:v>-223</c:v>
                </c:pt>
                <c:pt idx="30">
                  <c:v>-208</c:v>
                </c:pt>
                <c:pt idx="31">
                  <c:v>-194</c:v>
                </c:pt>
                <c:pt idx="32">
                  <c:v>-180</c:v>
                </c:pt>
                <c:pt idx="33">
                  <c:v>-177</c:v>
                </c:pt>
                <c:pt idx="34">
                  <c:v>-194</c:v>
                </c:pt>
                <c:pt idx="35">
                  <c:v>-216</c:v>
                </c:pt>
                <c:pt idx="36">
                  <c:v>-240</c:v>
                </c:pt>
                <c:pt idx="37">
                  <c:v>-260</c:v>
                </c:pt>
                <c:pt idx="38">
                  <c:v>-262</c:v>
                </c:pt>
                <c:pt idx="39">
                  <c:v>-253</c:v>
                </c:pt>
                <c:pt idx="40">
                  <c:v>-240</c:v>
                </c:pt>
                <c:pt idx="41">
                  <c:v>-228</c:v>
                </c:pt>
                <c:pt idx="42">
                  <c:v>-222</c:v>
                </c:pt>
                <c:pt idx="43">
                  <c:v>-219</c:v>
                </c:pt>
                <c:pt idx="44">
                  <c:v>-218</c:v>
                </c:pt>
                <c:pt idx="45">
                  <c:v>-216</c:v>
                </c:pt>
                <c:pt idx="46">
                  <c:v>-210</c:v>
                </c:pt>
                <c:pt idx="47">
                  <c:v>-212</c:v>
                </c:pt>
                <c:pt idx="48">
                  <c:v>-209</c:v>
                </c:pt>
                <c:pt idx="49">
                  <c:v>-199</c:v>
                </c:pt>
                <c:pt idx="50">
                  <c:v>-192</c:v>
                </c:pt>
                <c:pt idx="51">
                  <c:v>-183</c:v>
                </c:pt>
                <c:pt idx="52">
                  <c:v>-178</c:v>
                </c:pt>
                <c:pt idx="53">
                  <c:v>-183</c:v>
                </c:pt>
                <c:pt idx="54">
                  <c:v>-185</c:v>
                </c:pt>
                <c:pt idx="55">
                  <c:v>-188</c:v>
                </c:pt>
                <c:pt idx="56">
                  <c:v>-190</c:v>
                </c:pt>
                <c:pt idx="57">
                  <c:v>-187</c:v>
                </c:pt>
                <c:pt idx="58">
                  <c:v>-185</c:v>
                </c:pt>
                <c:pt idx="59">
                  <c:v>-190</c:v>
                </c:pt>
                <c:pt idx="60">
                  <c:v>-186</c:v>
                </c:pt>
                <c:pt idx="61">
                  <c:v>-182</c:v>
                </c:pt>
                <c:pt idx="62">
                  <c:v>-176</c:v>
                </c:pt>
                <c:pt idx="63">
                  <c:v>-166</c:v>
                </c:pt>
                <c:pt idx="64">
                  <c:v>-161</c:v>
                </c:pt>
                <c:pt idx="65">
                  <c:v>-158</c:v>
                </c:pt>
                <c:pt idx="66">
                  <c:v>-148</c:v>
                </c:pt>
                <c:pt idx="67">
                  <c:v>-147</c:v>
                </c:pt>
                <c:pt idx="68">
                  <c:v>-153</c:v>
                </c:pt>
                <c:pt idx="69">
                  <c:v>-156</c:v>
                </c:pt>
                <c:pt idx="70">
                  <c:v>-160</c:v>
                </c:pt>
                <c:pt idx="71">
                  <c:v>-166</c:v>
                </c:pt>
                <c:pt idx="72">
                  <c:v>-165</c:v>
                </c:pt>
                <c:pt idx="73">
                  <c:v>-155</c:v>
                </c:pt>
                <c:pt idx="74">
                  <c:v>-140</c:v>
                </c:pt>
                <c:pt idx="75">
                  <c:v>-128</c:v>
                </c:pt>
                <c:pt idx="76">
                  <c:v>-121</c:v>
                </c:pt>
                <c:pt idx="77">
                  <c:v>-119</c:v>
                </c:pt>
                <c:pt idx="78">
                  <c:v>-128</c:v>
                </c:pt>
                <c:pt idx="79">
                  <c:v>-143</c:v>
                </c:pt>
                <c:pt idx="80">
                  <c:v>-153</c:v>
                </c:pt>
                <c:pt idx="81">
                  <c:v>-162</c:v>
                </c:pt>
                <c:pt idx="82">
                  <c:v>-167</c:v>
                </c:pt>
                <c:pt idx="83">
                  <c:v>-157</c:v>
                </c:pt>
                <c:pt idx="84">
                  <c:v>-143</c:v>
                </c:pt>
                <c:pt idx="85">
                  <c:v>-127</c:v>
                </c:pt>
                <c:pt idx="86">
                  <c:v>-112</c:v>
                </c:pt>
                <c:pt idx="87">
                  <c:v>-111</c:v>
                </c:pt>
                <c:pt idx="88">
                  <c:v>-120</c:v>
                </c:pt>
                <c:pt idx="89">
                  <c:v>-132</c:v>
                </c:pt>
                <c:pt idx="90">
                  <c:v>-139</c:v>
                </c:pt>
                <c:pt idx="91">
                  <c:v>-139</c:v>
                </c:pt>
                <c:pt idx="92">
                  <c:v>-137</c:v>
                </c:pt>
                <c:pt idx="93">
                  <c:v>-132</c:v>
                </c:pt>
                <c:pt idx="94">
                  <c:v>-128</c:v>
                </c:pt>
                <c:pt idx="95">
                  <c:v>-129</c:v>
                </c:pt>
                <c:pt idx="96">
                  <c:v>-124</c:v>
                </c:pt>
                <c:pt idx="97">
                  <c:v>-119</c:v>
                </c:pt>
                <c:pt idx="98">
                  <c:v>-124</c:v>
                </c:pt>
                <c:pt idx="99">
                  <c:v>-126</c:v>
                </c:pt>
                <c:pt idx="100">
                  <c:v>-127</c:v>
                </c:pt>
                <c:pt idx="101">
                  <c:v>-134</c:v>
                </c:pt>
                <c:pt idx="102">
                  <c:v>-134</c:v>
                </c:pt>
                <c:pt idx="103">
                  <c:v>-127</c:v>
                </c:pt>
                <c:pt idx="104">
                  <c:v>-124</c:v>
                </c:pt>
                <c:pt idx="105">
                  <c:v>-113</c:v>
                </c:pt>
                <c:pt idx="106">
                  <c:v>-99.6</c:v>
                </c:pt>
                <c:pt idx="107">
                  <c:v>-97.7</c:v>
                </c:pt>
                <c:pt idx="108">
                  <c:v>-102</c:v>
                </c:pt>
                <c:pt idx="109">
                  <c:v>-112</c:v>
                </c:pt>
                <c:pt idx="110">
                  <c:v>-125</c:v>
                </c:pt>
                <c:pt idx="111">
                  <c:v>-135</c:v>
                </c:pt>
                <c:pt idx="112">
                  <c:v>-138</c:v>
                </c:pt>
                <c:pt idx="113">
                  <c:v>-133</c:v>
                </c:pt>
                <c:pt idx="114">
                  <c:v>-122</c:v>
                </c:pt>
                <c:pt idx="115">
                  <c:v>-117</c:v>
                </c:pt>
                <c:pt idx="116">
                  <c:v>-113</c:v>
                </c:pt>
                <c:pt idx="117">
                  <c:v>-109</c:v>
                </c:pt>
                <c:pt idx="118">
                  <c:v>-107</c:v>
                </c:pt>
                <c:pt idx="119">
                  <c:v>-103</c:v>
                </c:pt>
                <c:pt idx="120">
                  <c:v>-103</c:v>
                </c:pt>
                <c:pt idx="121">
                  <c:v>-109</c:v>
                </c:pt>
                <c:pt idx="122">
                  <c:v>-125</c:v>
                </c:pt>
                <c:pt idx="123">
                  <c:v>-141</c:v>
                </c:pt>
                <c:pt idx="124">
                  <c:v>-147</c:v>
                </c:pt>
                <c:pt idx="125">
                  <c:v>-149</c:v>
                </c:pt>
                <c:pt idx="126">
                  <c:v>-145</c:v>
                </c:pt>
                <c:pt idx="127">
                  <c:v>-137</c:v>
                </c:pt>
                <c:pt idx="128">
                  <c:v>-137</c:v>
                </c:pt>
                <c:pt idx="129">
                  <c:v>-133</c:v>
                </c:pt>
                <c:pt idx="130">
                  <c:v>-129</c:v>
                </c:pt>
                <c:pt idx="131">
                  <c:v>-127</c:v>
                </c:pt>
                <c:pt idx="132">
                  <c:v>-122</c:v>
                </c:pt>
                <c:pt idx="133">
                  <c:v>-115</c:v>
                </c:pt>
                <c:pt idx="134">
                  <c:v>-114</c:v>
                </c:pt>
                <c:pt idx="135">
                  <c:v>-112</c:v>
                </c:pt>
                <c:pt idx="136">
                  <c:v>-110</c:v>
                </c:pt>
                <c:pt idx="137">
                  <c:v>-117</c:v>
                </c:pt>
                <c:pt idx="138">
                  <c:v>-127</c:v>
                </c:pt>
                <c:pt idx="139">
                  <c:v>-130</c:v>
                </c:pt>
                <c:pt idx="140">
                  <c:v>-129</c:v>
                </c:pt>
                <c:pt idx="141">
                  <c:v>-120</c:v>
                </c:pt>
                <c:pt idx="142">
                  <c:v>-113</c:v>
                </c:pt>
                <c:pt idx="143">
                  <c:v>-105</c:v>
                </c:pt>
                <c:pt idx="144">
                  <c:v>-102</c:v>
                </c:pt>
                <c:pt idx="145">
                  <c:v>-106</c:v>
                </c:pt>
                <c:pt idx="146">
                  <c:v>-99.3</c:v>
                </c:pt>
                <c:pt idx="147">
                  <c:v>-94.8</c:v>
                </c:pt>
                <c:pt idx="148">
                  <c:v>-95.1</c:v>
                </c:pt>
                <c:pt idx="149">
                  <c:v>-88.5</c:v>
                </c:pt>
                <c:pt idx="150">
                  <c:v>-84.1</c:v>
                </c:pt>
                <c:pt idx="151">
                  <c:v>-82.9</c:v>
                </c:pt>
                <c:pt idx="152">
                  <c:v>-76.400000000000006</c:v>
                </c:pt>
                <c:pt idx="153">
                  <c:v>-72.3</c:v>
                </c:pt>
                <c:pt idx="154">
                  <c:v>-70.400000000000006</c:v>
                </c:pt>
                <c:pt idx="155">
                  <c:v>-67.400000000000006</c:v>
                </c:pt>
                <c:pt idx="156">
                  <c:v>-64.8</c:v>
                </c:pt>
                <c:pt idx="157">
                  <c:v>-66.5</c:v>
                </c:pt>
                <c:pt idx="158">
                  <c:v>-72.3</c:v>
                </c:pt>
                <c:pt idx="159">
                  <c:v>-79.099999999999994</c:v>
                </c:pt>
                <c:pt idx="160">
                  <c:v>-91.7</c:v>
                </c:pt>
                <c:pt idx="161">
                  <c:v>-95.7</c:v>
                </c:pt>
                <c:pt idx="162">
                  <c:v>-94.2</c:v>
                </c:pt>
                <c:pt idx="163">
                  <c:v>-90.6</c:v>
                </c:pt>
                <c:pt idx="164">
                  <c:v>-81.099999999999994</c:v>
                </c:pt>
                <c:pt idx="165">
                  <c:v>-75</c:v>
                </c:pt>
                <c:pt idx="166">
                  <c:v>-71</c:v>
                </c:pt>
                <c:pt idx="167">
                  <c:v>-67.3</c:v>
                </c:pt>
                <c:pt idx="168">
                  <c:v>-66</c:v>
                </c:pt>
                <c:pt idx="169">
                  <c:v>-64.7</c:v>
                </c:pt>
                <c:pt idx="170">
                  <c:v>-64.400000000000006</c:v>
                </c:pt>
                <c:pt idx="171">
                  <c:v>-67.400000000000006</c:v>
                </c:pt>
                <c:pt idx="172">
                  <c:v>-73</c:v>
                </c:pt>
                <c:pt idx="173">
                  <c:v>-78.599999999999994</c:v>
                </c:pt>
                <c:pt idx="174">
                  <c:v>-80.5</c:v>
                </c:pt>
                <c:pt idx="175">
                  <c:v>-79.900000000000006</c:v>
                </c:pt>
                <c:pt idx="176">
                  <c:v>-75.8</c:v>
                </c:pt>
                <c:pt idx="177">
                  <c:v>-70.8</c:v>
                </c:pt>
                <c:pt idx="178">
                  <c:v>-66.099999999999994</c:v>
                </c:pt>
                <c:pt idx="179">
                  <c:v>-65.599999999999994</c:v>
                </c:pt>
                <c:pt idx="180">
                  <c:v>-56.2</c:v>
                </c:pt>
                <c:pt idx="181">
                  <c:v>-45</c:v>
                </c:pt>
                <c:pt idx="182">
                  <c:v>-33.4</c:v>
                </c:pt>
                <c:pt idx="183">
                  <c:v>-15.9</c:v>
                </c:pt>
                <c:pt idx="184">
                  <c:v>-2.29</c:v>
                </c:pt>
                <c:pt idx="185">
                  <c:v>1.63</c:v>
                </c:pt>
                <c:pt idx="186">
                  <c:v>7.37</c:v>
                </c:pt>
                <c:pt idx="187">
                  <c:v>4.8600000000000003</c:v>
                </c:pt>
                <c:pt idx="188">
                  <c:v>2.89</c:v>
                </c:pt>
                <c:pt idx="189">
                  <c:v>6.26</c:v>
                </c:pt>
                <c:pt idx="190">
                  <c:v>3.12</c:v>
                </c:pt>
                <c:pt idx="191">
                  <c:v>-2.76</c:v>
                </c:pt>
                <c:pt idx="192">
                  <c:v>-8.2799999999999994</c:v>
                </c:pt>
                <c:pt idx="193">
                  <c:v>-13</c:v>
                </c:pt>
                <c:pt idx="194">
                  <c:v>-9.49</c:v>
                </c:pt>
                <c:pt idx="195">
                  <c:v>-5.83</c:v>
                </c:pt>
                <c:pt idx="196">
                  <c:v>-2.75</c:v>
                </c:pt>
                <c:pt idx="197">
                  <c:v>-0.84899999999999998</c:v>
                </c:pt>
                <c:pt idx="198">
                  <c:v>-4.87</c:v>
                </c:pt>
                <c:pt idx="199">
                  <c:v>-3.36</c:v>
                </c:pt>
                <c:pt idx="200">
                  <c:v>-1.82</c:v>
                </c:pt>
                <c:pt idx="201">
                  <c:v>-3.57</c:v>
                </c:pt>
                <c:pt idx="202">
                  <c:v>1.39</c:v>
                </c:pt>
                <c:pt idx="203">
                  <c:v>13.7</c:v>
                </c:pt>
                <c:pt idx="204">
                  <c:v>28.2</c:v>
                </c:pt>
                <c:pt idx="205">
                  <c:v>40.6</c:v>
                </c:pt>
                <c:pt idx="206">
                  <c:v>44.7</c:v>
                </c:pt>
                <c:pt idx="207">
                  <c:v>39.200000000000003</c:v>
                </c:pt>
                <c:pt idx="208">
                  <c:v>27.8</c:v>
                </c:pt>
                <c:pt idx="209">
                  <c:v>19.3</c:v>
                </c:pt>
                <c:pt idx="210">
                  <c:v>15.6</c:v>
                </c:pt>
                <c:pt idx="211">
                  <c:v>8.09</c:v>
                </c:pt>
                <c:pt idx="212">
                  <c:v>10.5</c:v>
                </c:pt>
                <c:pt idx="213">
                  <c:v>11.5</c:v>
                </c:pt>
                <c:pt idx="214">
                  <c:v>6.6</c:v>
                </c:pt>
                <c:pt idx="215">
                  <c:v>-2.54</c:v>
                </c:pt>
                <c:pt idx="216">
                  <c:v>-17.3</c:v>
                </c:pt>
                <c:pt idx="217">
                  <c:v>-28.8</c:v>
                </c:pt>
                <c:pt idx="218">
                  <c:v>-31.9</c:v>
                </c:pt>
                <c:pt idx="219">
                  <c:v>-23.3</c:v>
                </c:pt>
                <c:pt idx="220">
                  <c:v>-7.73</c:v>
                </c:pt>
                <c:pt idx="221">
                  <c:v>7.7</c:v>
                </c:pt>
                <c:pt idx="222">
                  <c:v>16.600000000000001</c:v>
                </c:pt>
                <c:pt idx="223">
                  <c:v>12.1</c:v>
                </c:pt>
                <c:pt idx="224">
                  <c:v>-0.55400000000000005</c:v>
                </c:pt>
                <c:pt idx="225">
                  <c:v>-17</c:v>
                </c:pt>
                <c:pt idx="226">
                  <c:v>-27.6</c:v>
                </c:pt>
                <c:pt idx="227">
                  <c:v>-29.5</c:v>
                </c:pt>
                <c:pt idx="228">
                  <c:v>-24.9</c:v>
                </c:pt>
                <c:pt idx="229">
                  <c:v>-14.6</c:v>
                </c:pt>
                <c:pt idx="230">
                  <c:v>-7.74</c:v>
                </c:pt>
                <c:pt idx="231">
                  <c:v>-6.76</c:v>
                </c:pt>
                <c:pt idx="232">
                  <c:v>-10.7</c:v>
                </c:pt>
                <c:pt idx="233">
                  <c:v>-21.3</c:v>
                </c:pt>
                <c:pt idx="234">
                  <c:v>-37</c:v>
                </c:pt>
                <c:pt idx="235">
                  <c:v>-58</c:v>
                </c:pt>
                <c:pt idx="236">
                  <c:v>-76.099999999999994</c:v>
                </c:pt>
                <c:pt idx="237">
                  <c:v>-89</c:v>
                </c:pt>
                <c:pt idx="238">
                  <c:v>-98.5</c:v>
                </c:pt>
                <c:pt idx="239">
                  <c:v>-92.8</c:v>
                </c:pt>
                <c:pt idx="240">
                  <c:v>-86.7</c:v>
                </c:pt>
                <c:pt idx="241">
                  <c:v>-86.3</c:v>
                </c:pt>
                <c:pt idx="242">
                  <c:v>-85.4</c:v>
                </c:pt>
                <c:pt idx="243">
                  <c:v>-90</c:v>
                </c:pt>
                <c:pt idx="244">
                  <c:v>-95.8</c:v>
                </c:pt>
                <c:pt idx="245">
                  <c:v>-94.7</c:v>
                </c:pt>
                <c:pt idx="246">
                  <c:v>-98.5</c:v>
                </c:pt>
                <c:pt idx="247">
                  <c:v>-104</c:v>
                </c:pt>
                <c:pt idx="248">
                  <c:v>-110</c:v>
                </c:pt>
                <c:pt idx="249">
                  <c:v>-114</c:v>
                </c:pt>
                <c:pt idx="250">
                  <c:v>-114</c:v>
                </c:pt>
                <c:pt idx="251">
                  <c:v>-123</c:v>
                </c:pt>
                <c:pt idx="252">
                  <c:v>-127</c:v>
                </c:pt>
                <c:pt idx="253">
                  <c:v>-131</c:v>
                </c:pt>
                <c:pt idx="254">
                  <c:v>-136</c:v>
                </c:pt>
                <c:pt idx="255">
                  <c:v>-136</c:v>
                </c:pt>
                <c:pt idx="256">
                  <c:v>-132</c:v>
                </c:pt>
                <c:pt idx="257">
                  <c:v>-131</c:v>
                </c:pt>
                <c:pt idx="258">
                  <c:v>-129</c:v>
                </c:pt>
                <c:pt idx="259">
                  <c:v>-133</c:v>
                </c:pt>
                <c:pt idx="260">
                  <c:v>-146</c:v>
                </c:pt>
                <c:pt idx="261">
                  <c:v>-165</c:v>
                </c:pt>
                <c:pt idx="262">
                  <c:v>-178</c:v>
                </c:pt>
                <c:pt idx="263">
                  <c:v>-186</c:v>
                </c:pt>
                <c:pt idx="264">
                  <c:v>-183</c:v>
                </c:pt>
                <c:pt idx="265">
                  <c:v>-174</c:v>
                </c:pt>
                <c:pt idx="266">
                  <c:v>-169</c:v>
                </c:pt>
                <c:pt idx="267">
                  <c:v>-176</c:v>
                </c:pt>
                <c:pt idx="268">
                  <c:v>-184</c:v>
                </c:pt>
                <c:pt idx="269">
                  <c:v>-194</c:v>
                </c:pt>
                <c:pt idx="270">
                  <c:v>-207</c:v>
                </c:pt>
                <c:pt idx="271">
                  <c:v>-211</c:v>
                </c:pt>
                <c:pt idx="272">
                  <c:v>-215</c:v>
                </c:pt>
                <c:pt idx="273">
                  <c:v>-223</c:v>
                </c:pt>
                <c:pt idx="274">
                  <c:v>-229</c:v>
                </c:pt>
                <c:pt idx="275">
                  <c:v>-235</c:v>
                </c:pt>
                <c:pt idx="276">
                  <c:v>-240</c:v>
                </c:pt>
                <c:pt idx="277">
                  <c:v>-242</c:v>
                </c:pt>
                <c:pt idx="278">
                  <c:v>-243</c:v>
                </c:pt>
                <c:pt idx="279">
                  <c:v>-246</c:v>
                </c:pt>
                <c:pt idx="280">
                  <c:v>-250</c:v>
                </c:pt>
                <c:pt idx="281">
                  <c:v>-252</c:v>
                </c:pt>
                <c:pt idx="282">
                  <c:v>-257</c:v>
                </c:pt>
                <c:pt idx="283">
                  <c:v>-258</c:v>
                </c:pt>
                <c:pt idx="284">
                  <c:v>-257</c:v>
                </c:pt>
                <c:pt idx="285">
                  <c:v>-252</c:v>
                </c:pt>
                <c:pt idx="286">
                  <c:v>-247</c:v>
                </c:pt>
                <c:pt idx="287">
                  <c:v>-245</c:v>
                </c:pt>
                <c:pt idx="288">
                  <c:v>-250</c:v>
                </c:pt>
                <c:pt idx="289">
                  <c:v>-265</c:v>
                </c:pt>
                <c:pt idx="290">
                  <c:v>-291</c:v>
                </c:pt>
                <c:pt idx="291">
                  <c:v>-314</c:v>
                </c:pt>
                <c:pt idx="292">
                  <c:v>-332</c:v>
                </c:pt>
                <c:pt idx="293">
                  <c:v>-347</c:v>
                </c:pt>
                <c:pt idx="294">
                  <c:v>-345</c:v>
                </c:pt>
                <c:pt idx="295">
                  <c:v>-341</c:v>
                </c:pt>
                <c:pt idx="296">
                  <c:v>-340</c:v>
                </c:pt>
                <c:pt idx="297">
                  <c:v>-339</c:v>
                </c:pt>
                <c:pt idx="298">
                  <c:v>-339</c:v>
                </c:pt>
                <c:pt idx="299">
                  <c:v>-330</c:v>
                </c:pt>
                <c:pt idx="300">
                  <c:v>-319</c:v>
                </c:pt>
                <c:pt idx="301">
                  <c:v>-319</c:v>
                </c:pt>
                <c:pt idx="302">
                  <c:v>-332</c:v>
                </c:pt>
                <c:pt idx="303">
                  <c:v>-352</c:v>
                </c:pt>
                <c:pt idx="304">
                  <c:v>-373</c:v>
                </c:pt>
                <c:pt idx="305">
                  <c:v>-383</c:v>
                </c:pt>
                <c:pt idx="306">
                  <c:v>-383</c:v>
                </c:pt>
                <c:pt idx="307">
                  <c:v>-377</c:v>
                </c:pt>
                <c:pt idx="308">
                  <c:v>-370</c:v>
                </c:pt>
                <c:pt idx="309">
                  <c:v>-359</c:v>
                </c:pt>
                <c:pt idx="310">
                  <c:v>-355</c:v>
                </c:pt>
                <c:pt idx="311">
                  <c:v>-353</c:v>
                </c:pt>
                <c:pt idx="312">
                  <c:v>-356</c:v>
                </c:pt>
                <c:pt idx="313">
                  <c:v>-359</c:v>
                </c:pt>
                <c:pt idx="314">
                  <c:v>-360</c:v>
                </c:pt>
                <c:pt idx="315">
                  <c:v>-365</c:v>
                </c:pt>
                <c:pt idx="316">
                  <c:v>-375</c:v>
                </c:pt>
                <c:pt idx="317">
                  <c:v>-396</c:v>
                </c:pt>
                <c:pt idx="318">
                  <c:v>-408</c:v>
                </c:pt>
                <c:pt idx="319">
                  <c:v>-413</c:v>
                </c:pt>
                <c:pt idx="320">
                  <c:v>-416</c:v>
                </c:pt>
                <c:pt idx="321">
                  <c:v>-407</c:v>
                </c:pt>
                <c:pt idx="322">
                  <c:v>-401</c:v>
                </c:pt>
                <c:pt idx="323">
                  <c:v>-399</c:v>
                </c:pt>
                <c:pt idx="324">
                  <c:v>-392</c:v>
                </c:pt>
                <c:pt idx="325">
                  <c:v>-398</c:v>
                </c:pt>
                <c:pt idx="326">
                  <c:v>-407</c:v>
                </c:pt>
                <c:pt idx="327">
                  <c:v>-412</c:v>
                </c:pt>
                <c:pt idx="328">
                  <c:v>-422</c:v>
                </c:pt>
                <c:pt idx="329">
                  <c:v>-429</c:v>
                </c:pt>
                <c:pt idx="330">
                  <c:v>-428</c:v>
                </c:pt>
                <c:pt idx="331">
                  <c:v>-428</c:v>
                </c:pt>
                <c:pt idx="332">
                  <c:v>-427</c:v>
                </c:pt>
                <c:pt idx="333">
                  <c:v>-427</c:v>
                </c:pt>
                <c:pt idx="334">
                  <c:v>-432</c:v>
                </c:pt>
                <c:pt idx="335">
                  <c:v>-445</c:v>
                </c:pt>
                <c:pt idx="336">
                  <c:v>-457</c:v>
                </c:pt>
                <c:pt idx="337">
                  <c:v>-465</c:v>
                </c:pt>
                <c:pt idx="338">
                  <c:v>-467</c:v>
                </c:pt>
                <c:pt idx="339">
                  <c:v>-462</c:v>
                </c:pt>
                <c:pt idx="340">
                  <c:v>-462</c:v>
                </c:pt>
                <c:pt idx="341">
                  <c:v>-461</c:v>
                </c:pt>
                <c:pt idx="342">
                  <c:v>-459</c:v>
                </c:pt>
                <c:pt idx="343">
                  <c:v>-465</c:v>
                </c:pt>
                <c:pt idx="344">
                  <c:v>-463</c:v>
                </c:pt>
                <c:pt idx="345">
                  <c:v>-459</c:v>
                </c:pt>
                <c:pt idx="346">
                  <c:v>-465</c:v>
                </c:pt>
                <c:pt idx="347">
                  <c:v>-472</c:v>
                </c:pt>
                <c:pt idx="348">
                  <c:v>-481</c:v>
                </c:pt>
                <c:pt idx="349">
                  <c:v>-489</c:v>
                </c:pt>
                <c:pt idx="350">
                  <c:v>-489</c:v>
                </c:pt>
                <c:pt idx="351">
                  <c:v>-479</c:v>
                </c:pt>
                <c:pt idx="352">
                  <c:v>-465</c:v>
                </c:pt>
                <c:pt idx="353">
                  <c:v>-458</c:v>
                </c:pt>
                <c:pt idx="354">
                  <c:v>-454</c:v>
                </c:pt>
                <c:pt idx="355">
                  <c:v>-459</c:v>
                </c:pt>
                <c:pt idx="356">
                  <c:v>-462</c:v>
                </c:pt>
                <c:pt idx="357">
                  <c:v>-466</c:v>
                </c:pt>
                <c:pt idx="358">
                  <c:v>-471</c:v>
                </c:pt>
                <c:pt idx="359">
                  <c:v>-472</c:v>
                </c:pt>
                <c:pt idx="360">
                  <c:v>-479</c:v>
                </c:pt>
                <c:pt idx="361">
                  <c:v>-479</c:v>
                </c:pt>
                <c:pt idx="362">
                  <c:v>-475</c:v>
                </c:pt>
                <c:pt idx="363">
                  <c:v>-467</c:v>
                </c:pt>
                <c:pt idx="364">
                  <c:v>-458</c:v>
                </c:pt>
                <c:pt idx="365">
                  <c:v>-461</c:v>
                </c:pt>
                <c:pt idx="366">
                  <c:v>-469</c:v>
                </c:pt>
                <c:pt idx="367">
                  <c:v>-479</c:v>
                </c:pt>
                <c:pt idx="368">
                  <c:v>-481</c:v>
                </c:pt>
                <c:pt idx="369">
                  <c:v>-471</c:v>
                </c:pt>
                <c:pt idx="370">
                  <c:v>-459</c:v>
                </c:pt>
                <c:pt idx="371">
                  <c:v>-445</c:v>
                </c:pt>
                <c:pt idx="372">
                  <c:v>-435</c:v>
                </c:pt>
                <c:pt idx="373">
                  <c:v>-431</c:v>
                </c:pt>
                <c:pt idx="374">
                  <c:v>-423</c:v>
                </c:pt>
                <c:pt idx="375">
                  <c:v>-414</c:v>
                </c:pt>
                <c:pt idx="376">
                  <c:v>-406</c:v>
                </c:pt>
                <c:pt idx="377">
                  <c:v>-390</c:v>
                </c:pt>
                <c:pt idx="378">
                  <c:v>-381</c:v>
                </c:pt>
                <c:pt idx="379">
                  <c:v>-376</c:v>
                </c:pt>
                <c:pt idx="380">
                  <c:v>-372</c:v>
                </c:pt>
                <c:pt idx="381">
                  <c:v>-371</c:v>
                </c:pt>
                <c:pt idx="382">
                  <c:v>-368</c:v>
                </c:pt>
                <c:pt idx="383">
                  <c:v>-364</c:v>
                </c:pt>
                <c:pt idx="384">
                  <c:v>-363</c:v>
                </c:pt>
                <c:pt idx="385">
                  <c:v>-364</c:v>
                </c:pt>
                <c:pt idx="386">
                  <c:v>-359</c:v>
                </c:pt>
                <c:pt idx="387">
                  <c:v>-352</c:v>
                </c:pt>
                <c:pt idx="388">
                  <c:v>-338</c:v>
                </c:pt>
                <c:pt idx="389">
                  <c:v>-320</c:v>
                </c:pt>
                <c:pt idx="390">
                  <c:v>-308</c:v>
                </c:pt>
                <c:pt idx="391">
                  <c:v>-303</c:v>
                </c:pt>
                <c:pt idx="392">
                  <c:v>-302</c:v>
                </c:pt>
                <c:pt idx="393">
                  <c:v>-301</c:v>
                </c:pt>
                <c:pt idx="394">
                  <c:v>-297</c:v>
                </c:pt>
                <c:pt idx="395">
                  <c:v>-288</c:v>
                </c:pt>
                <c:pt idx="396">
                  <c:v>-277</c:v>
                </c:pt>
                <c:pt idx="397">
                  <c:v>-277</c:v>
                </c:pt>
                <c:pt idx="398">
                  <c:v>-288</c:v>
                </c:pt>
                <c:pt idx="399">
                  <c:v>-303</c:v>
                </c:pt>
                <c:pt idx="400">
                  <c:v>-314</c:v>
                </c:pt>
                <c:pt idx="401">
                  <c:v>-321</c:v>
                </c:pt>
                <c:pt idx="402">
                  <c:v>-316</c:v>
                </c:pt>
                <c:pt idx="403">
                  <c:v>-301</c:v>
                </c:pt>
                <c:pt idx="404">
                  <c:v>-287</c:v>
                </c:pt>
                <c:pt idx="405">
                  <c:v>-282</c:v>
                </c:pt>
                <c:pt idx="406">
                  <c:v>-275</c:v>
                </c:pt>
                <c:pt idx="407">
                  <c:v>-265</c:v>
                </c:pt>
                <c:pt idx="408">
                  <c:v>-259</c:v>
                </c:pt>
                <c:pt idx="409">
                  <c:v>-241</c:v>
                </c:pt>
                <c:pt idx="410">
                  <c:v>-225</c:v>
                </c:pt>
                <c:pt idx="411">
                  <c:v>-218</c:v>
                </c:pt>
                <c:pt idx="412">
                  <c:v>-211</c:v>
                </c:pt>
                <c:pt idx="413">
                  <c:v>-210</c:v>
                </c:pt>
                <c:pt idx="414">
                  <c:v>-206</c:v>
                </c:pt>
                <c:pt idx="415">
                  <c:v>-206</c:v>
                </c:pt>
                <c:pt idx="416">
                  <c:v>-211</c:v>
                </c:pt>
                <c:pt idx="417">
                  <c:v>-207</c:v>
                </c:pt>
                <c:pt idx="418">
                  <c:v>-205</c:v>
                </c:pt>
                <c:pt idx="419">
                  <c:v>-203</c:v>
                </c:pt>
                <c:pt idx="420">
                  <c:v>-193</c:v>
                </c:pt>
                <c:pt idx="421">
                  <c:v>-187</c:v>
                </c:pt>
                <c:pt idx="422">
                  <c:v>-178</c:v>
                </c:pt>
                <c:pt idx="423">
                  <c:v>-167</c:v>
                </c:pt>
                <c:pt idx="424">
                  <c:v>-161</c:v>
                </c:pt>
                <c:pt idx="425">
                  <c:v>-154</c:v>
                </c:pt>
                <c:pt idx="426">
                  <c:v>-154</c:v>
                </c:pt>
                <c:pt idx="427">
                  <c:v>-152</c:v>
                </c:pt>
                <c:pt idx="428">
                  <c:v>-142</c:v>
                </c:pt>
                <c:pt idx="429">
                  <c:v>-136</c:v>
                </c:pt>
                <c:pt idx="430">
                  <c:v>-127</c:v>
                </c:pt>
                <c:pt idx="431">
                  <c:v>-121</c:v>
                </c:pt>
                <c:pt idx="432">
                  <c:v>-119</c:v>
                </c:pt>
                <c:pt idx="433">
                  <c:v>-122</c:v>
                </c:pt>
                <c:pt idx="434">
                  <c:v>-127</c:v>
                </c:pt>
                <c:pt idx="435">
                  <c:v>-124</c:v>
                </c:pt>
                <c:pt idx="436">
                  <c:v>-119</c:v>
                </c:pt>
                <c:pt idx="437">
                  <c:v>-118</c:v>
                </c:pt>
                <c:pt idx="438">
                  <c:v>-116</c:v>
                </c:pt>
                <c:pt idx="439">
                  <c:v>-127</c:v>
                </c:pt>
                <c:pt idx="440">
                  <c:v>-140</c:v>
                </c:pt>
                <c:pt idx="441">
                  <c:v>-141</c:v>
                </c:pt>
                <c:pt idx="442">
                  <c:v>-142</c:v>
                </c:pt>
                <c:pt idx="443">
                  <c:v>-128</c:v>
                </c:pt>
                <c:pt idx="444">
                  <c:v>-108</c:v>
                </c:pt>
                <c:pt idx="445">
                  <c:v>-90.1</c:v>
                </c:pt>
                <c:pt idx="446">
                  <c:v>-71.599999999999994</c:v>
                </c:pt>
                <c:pt idx="447">
                  <c:v>-58.3</c:v>
                </c:pt>
                <c:pt idx="448">
                  <c:v>-47.3</c:v>
                </c:pt>
                <c:pt idx="449">
                  <c:v>-39.799999999999997</c:v>
                </c:pt>
                <c:pt idx="450">
                  <c:v>-39.6</c:v>
                </c:pt>
                <c:pt idx="451">
                  <c:v>-41.7</c:v>
                </c:pt>
                <c:pt idx="452">
                  <c:v>-40.299999999999997</c:v>
                </c:pt>
                <c:pt idx="453">
                  <c:v>-37.9</c:v>
                </c:pt>
                <c:pt idx="454">
                  <c:v>-30.1</c:v>
                </c:pt>
                <c:pt idx="455">
                  <c:v>-24.5</c:v>
                </c:pt>
                <c:pt idx="456">
                  <c:v>-28</c:v>
                </c:pt>
                <c:pt idx="457">
                  <c:v>-32.9</c:v>
                </c:pt>
                <c:pt idx="458">
                  <c:v>-41</c:v>
                </c:pt>
                <c:pt idx="459">
                  <c:v>-47.5</c:v>
                </c:pt>
                <c:pt idx="460">
                  <c:v>-46.9</c:v>
                </c:pt>
                <c:pt idx="461">
                  <c:v>-41.2</c:v>
                </c:pt>
                <c:pt idx="462">
                  <c:v>-28.9</c:v>
                </c:pt>
                <c:pt idx="463">
                  <c:v>-16.100000000000001</c:v>
                </c:pt>
                <c:pt idx="464">
                  <c:v>-13.8</c:v>
                </c:pt>
                <c:pt idx="465">
                  <c:v>-18.899999999999999</c:v>
                </c:pt>
                <c:pt idx="466">
                  <c:v>-29.2</c:v>
                </c:pt>
                <c:pt idx="467">
                  <c:v>-34</c:v>
                </c:pt>
                <c:pt idx="468">
                  <c:v>-27.4</c:v>
                </c:pt>
                <c:pt idx="469">
                  <c:v>-24.2</c:v>
                </c:pt>
                <c:pt idx="470">
                  <c:v>-24.2</c:v>
                </c:pt>
                <c:pt idx="471">
                  <c:v>-22.7</c:v>
                </c:pt>
                <c:pt idx="472">
                  <c:v>-26.9</c:v>
                </c:pt>
                <c:pt idx="473">
                  <c:v>-21.9</c:v>
                </c:pt>
                <c:pt idx="474">
                  <c:v>-6.65</c:v>
                </c:pt>
                <c:pt idx="475">
                  <c:v>4.91</c:v>
                </c:pt>
                <c:pt idx="476">
                  <c:v>15.4</c:v>
                </c:pt>
                <c:pt idx="477">
                  <c:v>12.9</c:v>
                </c:pt>
                <c:pt idx="478">
                  <c:v>2.46</c:v>
                </c:pt>
                <c:pt idx="479">
                  <c:v>-5.46</c:v>
                </c:pt>
                <c:pt idx="480">
                  <c:v>-7.86</c:v>
                </c:pt>
                <c:pt idx="481">
                  <c:v>-7.19</c:v>
                </c:pt>
                <c:pt idx="482">
                  <c:v>-10.4</c:v>
                </c:pt>
                <c:pt idx="483">
                  <c:v>-17</c:v>
                </c:pt>
                <c:pt idx="484">
                  <c:v>-25.5</c:v>
                </c:pt>
                <c:pt idx="485">
                  <c:v>-28.6</c:v>
                </c:pt>
                <c:pt idx="486">
                  <c:v>-20.3</c:v>
                </c:pt>
                <c:pt idx="487">
                  <c:v>-14.8</c:v>
                </c:pt>
                <c:pt idx="488">
                  <c:v>-10.3</c:v>
                </c:pt>
                <c:pt idx="489">
                  <c:v>-5.43</c:v>
                </c:pt>
                <c:pt idx="490">
                  <c:v>-4.8</c:v>
                </c:pt>
                <c:pt idx="491">
                  <c:v>-3.65</c:v>
                </c:pt>
                <c:pt idx="492">
                  <c:v>-9.32</c:v>
                </c:pt>
                <c:pt idx="493">
                  <c:v>-15.7</c:v>
                </c:pt>
                <c:pt idx="494">
                  <c:v>-21.1</c:v>
                </c:pt>
                <c:pt idx="495">
                  <c:v>-19.3</c:v>
                </c:pt>
                <c:pt idx="496">
                  <c:v>-12.6</c:v>
                </c:pt>
                <c:pt idx="497">
                  <c:v>-7.8</c:v>
                </c:pt>
                <c:pt idx="498">
                  <c:v>-9.4</c:v>
                </c:pt>
                <c:pt idx="499">
                  <c:v>-15.9</c:v>
                </c:pt>
                <c:pt idx="500">
                  <c:v>-13.3</c:v>
                </c:pt>
                <c:pt idx="501">
                  <c:v>-2.06</c:v>
                </c:pt>
                <c:pt idx="502">
                  <c:v>10.5</c:v>
                </c:pt>
                <c:pt idx="503">
                  <c:v>12.9</c:v>
                </c:pt>
                <c:pt idx="504">
                  <c:v>14</c:v>
                </c:pt>
                <c:pt idx="505">
                  <c:v>9.6199999999999992</c:v>
                </c:pt>
                <c:pt idx="506">
                  <c:v>7.62</c:v>
                </c:pt>
                <c:pt idx="507">
                  <c:v>10.199999999999999</c:v>
                </c:pt>
                <c:pt idx="508">
                  <c:v>-5.9400000000000001E-2</c:v>
                </c:pt>
                <c:pt idx="509">
                  <c:v>-5.72</c:v>
                </c:pt>
                <c:pt idx="510">
                  <c:v>-10.7</c:v>
                </c:pt>
                <c:pt idx="511">
                  <c:v>-9.4600000000000009</c:v>
                </c:pt>
                <c:pt idx="512">
                  <c:v>-3.46</c:v>
                </c:pt>
                <c:pt idx="513">
                  <c:v>-10.3</c:v>
                </c:pt>
                <c:pt idx="514">
                  <c:v>-13.4</c:v>
                </c:pt>
                <c:pt idx="515">
                  <c:v>-12.2</c:v>
                </c:pt>
                <c:pt idx="516">
                  <c:v>-10.6</c:v>
                </c:pt>
                <c:pt idx="517">
                  <c:v>-0.82099999999999995</c:v>
                </c:pt>
                <c:pt idx="518">
                  <c:v>7.5</c:v>
                </c:pt>
                <c:pt idx="519">
                  <c:v>7.7</c:v>
                </c:pt>
                <c:pt idx="520">
                  <c:v>12.6</c:v>
                </c:pt>
                <c:pt idx="521">
                  <c:v>10.6</c:v>
                </c:pt>
                <c:pt idx="522">
                  <c:v>3.75</c:v>
                </c:pt>
                <c:pt idx="523">
                  <c:v>2.88</c:v>
                </c:pt>
                <c:pt idx="524">
                  <c:v>6.92</c:v>
                </c:pt>
                <c:pt idx="525">
                  <c:v>14.8</c:v>
                </c:pt>
                <c:pt idx="526">
                  <c:v>16.3</c:v>
                </c:pt>
                <c:pt idx="527">
                  <c:v>14</c:v>
                </c:pt>
                <c:pt idx="528">
                  <c:v>8.82</c:v>
                </c:pt>
                <c:pt idx="529">
                  <c:v>12.1</c:v>
                </c:pt>
                <c:pt idx="530">
                  <c:v>21.6</c:v>
                </c:pt>
                <c:pt idx="531">
                  <c:v>28.3</c:v>
                </c:pt>
                <c:pt idx="532">
                  <c:v>28.3</c:v>
                </c:pt>
                <c:pt idx="533">
                  <c:v>14.3</c:v>
                </c:pt>
                <c:pt idx="534">
                  <c:v>2.17</c:v>
                </c:pt>
                <c:pt idx="535">
                  <c:v>-8.32</c:v>
                </c:pt>
                <c:pt idx="536">
                  <c:v>-13.2</c:v>
                </c:pt>
                <c:pt idx="537">
                  <c:v>-5.63</c:v>
                </c:pt>
                <c:pt idx="538">
                  <c:v>1.26</c:v>
                </c:pt>
                <c:pt idx="539">
                  <c:v>5.13</c:v>
                </c:pt>
                <c:pt idx="540">
                  <c:v>8.5399999999999991</c:v>
                </c:pt>
                <c:pt idx="541">
                  <c:v>8.89</c:v>
                </c:pt>
                <c:pt idx="542">
                  <c:v>14.5</c:v>
                </c:pt>
                <c:pt idx="543">
                  <c:v>19.899999999999999</c:v>
                </c:pt>
                <c:pt idx="544">
                  <c:v>22.8</c:v>
                </c:pt>
                <c:pt idx="545">
                  <c:v>24.5</c:v>
                </c:pt>
                <c:pt idx="546">
                  <c:v>22.9</c:v>
                </c:pt>
                <c:pt idx="547">
                  <c:v>20.8</c:v>
                </c:pt>
                <c:pt idx="548">
                  <c:v>17.399999999999999</c:v>
                </c:pt>
                <c:pt idx="549">
                  <c:v>9.34</c:v>
                </c:pt>
                <c:pt idx="550">
                  <c:v>-1.37</c:v>
                </c:pt>
                <c:pt idx="551">
                  <c:v>-8.3800000000000008</c:v>
                </c:pt>
                <c:pt idx="552">
                  <c:v>-19.2</c:v>
                </c:pt>
                <c:pt idx="553">
                  <c:v>-27.8</c:v>
                </c:pt>
                <c:pt idx="554">
                  <c:v>-33.9</c:v>
                </c:pt>
                <c:pt idx="555">
                  <c:v>-35.4</c:v>
                </c:pt>
                <c:pt idx="556">
                  <c:v>-29.8</c:v>
                </c:pt>
                <c:pt idx="557">
                  <c:v>-15.1</c:v>
                </c:pt>
              </c:numCache>
            </c:numRef>
          </c:val>
          <c:smooth val="0"/>
          <c:extLst>
            <c:ext xmlns:c16="http://schemas.microsoft.com/office/drawing/2014/chart" uri="{C3380CC4-5D6E-409C-BE32-E72D297353CC}">
              <c16:uniqueId val="{00000004-5205-7047-A4DD-30935E8E35A9}"/>
            </c:ext>
          </c:extLst>
        </c:ser>
        <c:ser>
          <c:idx val="5"/>
          <c:order val="5"/>
          <c:tx>
            <c:strRef>
              <c:f>'P6'!$G$1</c:f>
              <c:strCache>
                <c:ptCount val="1"/>
                <c:pt idx="0">
                  <c:v>96 hours</c:v>
                </c:pt>
              </c:strCache>
            </c:strRef>
          </c:tx>
          <c:spPr>
            <a:ln w="28575" cap="rnd">
              <a:solidFill>
                <a:srgbClr val="C00000"/>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'P6'!$G$800:$G$1357</c:f>
              <c:numCache>
                <c:formatCode>General</c:formatCode>
                <c:ptCount val="558"/>
                <c:pt idx="0">
                  <c:v>-112</c:v>
                </c:pt>
                <c:pt idx="1">
                  <c:v>-105</c:v>
                </c:pt>
                <c:pt idx="2">
                  <c:v>-98.8</c:v>
                </c:pt>
                <c:pt idx="3">
                  <c:v>-95.1</c:v>
                </c:pt>
                <c:pt idx="4">
                  <c:v>-99.6</c:v>
                </c:pt>
                <c:pt idx="5">
                  <c:v>-109</c:v>
                </c:pt>
                <c:pt idx="6">
                  <c:v>-130</c:v>
                </c:pt>
                <c:pt idx="7">
                  <c:v>-143</c:v>
                </c:pt>
                <c:pt idx="8">
                  <c:v>-140</c:v>
                </c:pt>
                <c:pt idx="9">
                  <c:v>-123</c:v>
                </c:pt>
                <c:pt idx="10">
                  <c:v>-101</c:v>
                </c:pt>
                <c:pt idx="11">
                  <c:v>-78.400000000000006</c:v>
                </c:pt>
                <c:pt idx="12">
                  <c:v>-64</c:v>
                </c:pt>
                <c:pt idx="13">
                  <c:v>-63.7</c:v>
                </c:pt>
                <c:pt idx="14">
                  <c:v>-58.7</c:v>
                </c:pt>
                <c:pt idx="15">
                  <c:v>-55.2</c:v>
                </c:pt>
                <c:pt idx="16">
                  <c:v>-68.7</c:v>
                </c:pt>
                <c:pt idx="17">
                  <c:v>-85.3</c:v>
                </c:pt>
                <c:pt idx="18">
                  <c:v>-95.6</c:v>
                </c:pt>
                <c:pt idx="19">
                  <c:v>-112</c:v>
                </c:pt>
                <c:pt idx="20">
                  <c:v>-114</c:v>
                </c:pt>
                <c:pt idx="21">
                  <c:v>-106</c:v>
                </c:pt>
                <c:pt idx="22">
                  <c:v>-99.7</c:v>
                </c:pt>
                <c:pt idx="23">
                  <c:v>-94.9</c:v>
                </c:pt>
                <c:pt idx="24">
                  <c:v>-84.1</c:v>
                </c:pt>
                <c:pt idx="25">
                  <c:v>-86.1</c:v>
                </c:pt>
                <c:pt idx="26">
                  <c:v>-85.7</c:v>
                </c:pt>
                <c:pt idx="27">
                  <c:v>-74.5</c:v>
                </c:pt>
                <c:pt idx="28">
                  <c:v>-62</c:v>
                </c:pt>
                <c:pt idx="29">
                  <c:v>-52</c:v>
                </c:pt>
                <c:pt idx="30">
                  <c:v>-39.9</c:v>
                </c:pt>
                <c:pt idx="31">
                  <c:v>-33.299999999999997</c:v>
                </c:pt>
                <c:pt idx="32">
                  <c:v>-33</c:v>
                </c:pt>
                <c:pt idx="33">
                  <c:v>-30.6</c:v>
                </c:pt>
                <c:pt idx="34">
                  <c:v>-33.9</c:v>
                </c:pt>
                <c:pt idx="35">
                  <c:v>-40.5</c:v>
                </c:pt>
                <c:pt idx="36">
                  <c:v>-51.5</c:v>
                </c:pt>
                <c:pt idx="37">
                  <c:v>-69.900000000000006</c:v>
                </c:pt>
                <c:pt idx="38">
                  <c:v>-83.8</c:v>
                </c:pt>
                <c:pt idx="39">
                  <c:v>-80.5</c:v>
                </c:pt>
                <c:pt idx="40">
                  <c:v>-79.7</c:v>
                </c:pt>
                <c:pt idx="41">
                  <c:v>-80.7</c:v>
                </c:pt>
                <c:pt idx="42">
                  <c:v>-72.5</c:v>
                </c:pt>
                <c:pt idx="43">
                  <c:v>-72.5</c:v>
                </c:pt>
                <c:pt idx="44">
                  <c:v>-82.2</c:v>
                </c:pt>
                <c:pt idx="45">
                  <c:v>-85.5</c:v>
                </c:pt>
                <c:pt idx="46">
                  <c:v>-84.8</c:v>
                </c:pt>
                <c:pt idx="47">
                  <c:v>-82.6</c:v>
                </c:pt>
                <c:pt idx="48">
                  <c:v>-73.2</c:v>
                </c:pt>
                <c:pt idx="49">
                  <c:v>-61.4</c:v>
                </c:pt>
                <c:pt idx="50">
                  <c:v>-64.7</c:v>
                </c:pt>
                <c:pt idx="51">
                  <c:v>-71.400000000000006</c:v>
                </c:pt>
                <c:pt idx="52">
                  <c:v>-70.900000000000006</c:v>
                </c:pt>
                <c:pt idx="53">
                  <c:v>-67.2</c:v>
                </c:pt>
                <c:pt idx="54">
                  <c:v>-63.5</c:v>
                </c:pt>
                <c:pt idx="55">
                  <c:v>-58.1</c:v>
                </c:pt>
                <c:pt idx="56">
                  <c:v>-61.7</c:v>
                </c:pt>
                <c:pt idx="57">
                  <c:v>-77.099999999999994</c:v>
                </c:pt>
                <c:pt idx="58">
                  <c:v>-85.6</c:v>
                </c:pt>
                <c:pt idx="59">
                  <c:v>-85.6</c:v>
                </c:pt>
                <c:pt idx="60">
                  <c:v>-81.900000000000006</c:v>
                </c:pt>
                <c:pt idx="61">
                  <c:v>-71</c:v>
                </c:pt>
                <c:pt idx="62">
                  <c:v>-63.6</c:v>
                </c:pt>
                <c:pt idx="63">
                  <c:v>-61.5</c:v>
                </c:pt>
                <c:pt idx="64">
                  <c:v>-60.7</c:v>
                </c:pt>
                <c:pt idx="65">
                  <c:v>-56.7</c:v>
                </c:pt>
                <c:pt idx="66">
                  <c:v>-42.3</c:v>
                </c:pt>
                <c:pt idx="67">
                  <c:v>-35.5</c:v>
                </c:pt>
                <c:pt idx="68">
                  <c:v>-27.7</c:v>
                </c:pt>
                <c:pt idx="69">
                  <c:v>-23.6</c:v>
                </c:pt>
                <c:pt idx="70">
                  <c:v>-33.799999999999997</c:v>
                </c:pt>
                <c:pt idx="71">
                  <c:v>-50.1</c:v>
                </c:pt>
                <c:pt idx="72">
                  <c:v>-60.3</c:v>
                </c:pt>
                <c:pt idx="73">
                  <c:v>-69</c:v>
                </c:pt>
                <c:pt idx="74">
                  <c:v>-75.2</c:v>
                </c:pt>
                <c:pt idx="75">
                  <c:v>-73.7</c:v>
                </c:pt>
                <c:pt idx="76">
                  <c:v>-66.3</c:v>
                </c:pt>
                <c:pt idx="77">
                  <c:v>-60.1</c:v>
                </c:pt>
                <c:pt idx="78">
                  <c:v>-62.3</c:v>
                </c:pt>
                <c:pt idx="79">
                  <c:v>-66.900000000000006</c:v>
                </c:pt>
                <c:pt idx="80">
                  <c:v>-70.099999999999994</c:v>
                </c:pt>
                <c:pt idx="81">
                  <c:v>-78.599999999999994</c:v>
                </c:pt>
                <c:pt idx="82">
                  <c:v>-83.6</c:v>
                </c:pt>
                <c:pt idx="83">
                  <c:v>-81</c:v>
                </c:pt>
                <c:pt idx="84">
                  <c:v>-76.400000000000006</c:v>
                </c:pt>
                <c:pt idx="85">
                  <c:v>-68</c:v>
                </c:pt>
                <c:pt idx="86">
                  <c:v>-59.1</c:v>
                </c:pt>
                <c:pt idx="87">
                  <c:v>-52.2</c:v>
                </c:pt>
                <c:pt idx="88">
                  <c:v>-43.2</c:v>
                </c:pt>
                <c:pt idx="89">
                  <c:v>-40.799999999999997</c:v>
                </c:pt>
                <c:pt idx="90">
                  <c:v>-41.7</c:v>
                </c:pt>
                <c:pt idx="91">
                  <c:v>-39.700000000000003</c:v>
                </c:pt>
                <c:pt idx="92">
                  <c:v>-36.5</c:v>
                </c:pt>
                <c:pt idx="93">
                  <c:v>-43.6</c:v>
                </c:pt>
                <c:pt idx="94">
                  <c:v>-51.5</c:v>
                </c:pt>
                <c:pt idx="95">
                  <c:v>-60.6</c:v>
                </c:pt>
                <c:pt idx="96">
                  <c:v>-76</c:v>
                </c:pt>
                <c:pt idx="97">
                  <c:v>-72.5</c:v>
                </c:pt>
                <c:pt idx="98">
                  <c:v>-55</c:v>
                </c:pt>
                <c:pt idx="99">
                  <c:v>-43.7</c:v>
                </c:pt>
                <c:pt idx="100">
                  <c:v>-27.2</c:v>
                </c:pt>
                <c:pt idx="101">
                  <c:v>-13.5</c:v>
                </c:pt>
                <c:pt idx="102">
                  <c:v>-11.3</c:v>
                </c:pt>
                <c:pt idx="103">
                  <c:v>-11.9</c:v>
                </c:pt>
                <c:pt idx="104">
                  <c:v>-23</c:v>
                </c:pt>
                <c:pt idx="105">
                  <c:v>-29.2</c:v>
                </c:pt>
                <c:pt idx="106">
                  <c:v>-33</c:v>
                </c:pt>
                <c:pt idx="107">
                  <c:v>-39.9</c:v>
                </c:pt>
                <c:pt idx="108">
                  <c:v>-29.1</c:v>
                </c:pt>
                <c:pt idx="109">
                  <c:v>-11.8</c:v>
                </c:pt>
                <c:pt idx="110">
                  <c:v>-8.2899999999999991</c:v>
                </c:pt>
                <c:pt idx="111">
                  <c:v>0.28100000000000003</c:v>
                </c:pt>
                <c:pt idx="112">
                  <c:v>2.27</c:v>
                </c:pt>
                <c:pt idx="113">
                  <c:v>-3.22</c:v>
                </c:pt>
                <c:pt idx="114">
                  <c:v>-1.71</c:v>
                </c:pt>
                <c:pt idx="115">
                  <c:v>1.25</c:v>
                </c:pt>
                <c:pt idx="116">
                  <c:v>4.33</c:v>
                </c:pt>
                <c:pt idx="117">
                  <c:v>11.3</c:v>
                </c:pt>
                <c:pt idx="118">
                  <c:v>20.7</c:v>
                </c:pt>
                <c:pt idx="119">
                  <c:v>27.5</c:v>
                </c:pt>
                <c:pt idx="120">
                  <c:v>22.2</c:v>
                </c:pt>
                <c:pt idx="121">
                  <c:v>18.100000000000001</c:v>
                </c:pt>
                <c:pt idx="122">
                  <c:v>7.71</c:v>
                </c:pt>
                <c:pt idx="123">
                  <c:v>-1.97</c:v>
                </c:pt>
                <c:pt idx="124">
                  <c:v>-1.55</c:v>
                </c:pt>
                <c:pt idx="125">
                  <c:v>4.3099999999999996</c:v>
                </c:pt>
                <c:pt idx="126">
                  <c:v>-3.95</c:v>
                </c:pt>
                <c:pt idx="127">
                  <c:v>-17.399999999999999</c:v>
                </c:pt>
                <c:pt idx="128">
                  <c:v>-28.9</c:v>
                </c:pt>
                <c:pt idx="129">
                  <c:v>-39.5</c:v>
                </c:pt>
                <c:pt idx="130">
                  <c:v>-42.9</c:v>
                </c:pt>
                <c:pt idx="131">
                  <c:v>-34</c:v>
                </c:pt>
                <c:pt idx="132">
                  <c:v>-22.7</c:v>
                </c:pt>
                <c:pt idx="133">
                  <c:v>-11.2</c:v>
                </c:pt>
                <c:pt idx="134">
                  <c:v>3.92</c:v>
                </c:pt>
                <c:pt idx="135">
                  <c:v>16.899999999999999</c:v>
                </c:pt>
                <c:pt idx="136">
                  <c:v>20.5</c:v>
                </c:pt>
                <c:pt idx="137">
                  <c:v>13.9</c:v>
                </c:pt>
                <c:pt idx="138">
                  <c:v>-1.65</c:v>
                </c:pt>
                <c:pt idx="139">
                  <c:v>-19.399999999999999</c:v>
                </c:pt>
                <c:pt idx="140">
                  <c:v>-38.4</c:v>
                </c:pt>
                <c:pt idx="141">
                  <c:v>-53.1</c:v>
                </c:pt>
                <c:pt idx="142">
                  <c:v>-57</c:v>
                </c:pt>
                <c:pt idx="143">
                  <c:v>-51.2</c:v>
                </c:pt>
                <c:pt idx="144">
                  <c:v>-42.2</c:v>
                </c:pt>
                <c:pt idx="145">
                  <c:v>-31.5</c:v>
                </c:pt>
                <c:pt idx="146">
                  <c:v>-23.5</c:v>
                </c:pt>
                <c:pt idx="147">
                  <c:v>-17</c:v>
                </c:pt>
                <c:pt idx="148">
                  <c:v>-9.57</c:v>
                </c:pt>
                <c:pt idx="149">
                  <c:v>-4.34</c:v>
                </c:pt>
                <c:pt idx="150">
                  <c:v>-1.76</c:v>
                </c:pt>
                <c:pt idx="151">
                  <c:v>2.64</c:v>
                </c:pt>
                <c:pt idx="152">
                  <c:v>2.29</c:v>
                </c:pt>
                <c:pt idx="153">
                  <c:v>7.17</c:v>
                </c:pt>
                <c:pt idx="154">
                  <c:v>19.2</c:v>
                </c:pt>
                <c:pt idx="155">
                  <c:v>28.3</c:v>
                </c:pt>
                <c:pt idx="156">
                  <c:v>34.4</c:v>
                </c:pt>
                <c:pt idx="157">
                  <c:v>37.700000000000003</c:v>
                </c:pt>
                <c:pt idx="158">
                  <c:v>34.799999999999997</c:v>
                </c:pt>
                <c:pt idx="159">
                  <c:v>36.1</c:v>
                </c:pt>
                <c:pt idx="160">
                  <c:v>38.1</c:v>
                </c:pt>
                <c:pt idx="161">
                  <c:v>32.200000000000003</c:v>
                </c:pt>
                <c:pt idx="162">
                  <c:v>36.200000000000003</c:v>
                </c:pt>
                <c:pt idx="163">
                  <c:v>36.9</c:v>
                </c:pt>
                <c:pt idx="164">
                  <c:v>30.5</c:v>
                </c:pt>
                <c:pt idx="165">
                  <c:v>24.2</c:v>
                </c:pt>
                <c:pt idx="166">
                  <c:v>12.9</c:v>
                </c:pt>
                <c:pt idx="167">
                  <c:v>7.29</c:v>
                </c:pt>
                <c:pt idx="168">
                  <c:v>6.86</c:v>
                </c:pt>
                <c:pt idx="169">
                  <c:v>3.38</c:v>
                </c:pt>
                <c:pt idx="170">
                  <c:v>2.0699999999999998</c:v>
                </c:pt>
                <c:pt idx="171">
                  <c:v>-2.86</c:v>
                </c:pt>
                <c:pt idx="172">
                  <c:v>-8.18</c:v>
                </c:pt>
                <c:pt idx="173">
                  <c:v>-11.7</c:v>
                </c:pt>
                <c:pt idx="174">
                  <c:v>-8.86</c:v>
                </c:pt>
                <c:pt idx="175">
                  <c:v>-7.51</c:v>
                </c:pt>
                <c:pt idx="176">
                  <c:v>-9.16</c:v>
                </c:pt>
                <c:pt idx="177">
                  <c:v>-6.04</c:v>
                </c:pt>
                <c:pt idx="178">
                  <c:v>4.6500000000000004</c:v>
                </c:pt>
                <c:pt idx="179">
                  <c:v>23.8</c:v>
                </c:pt>
                <c:pt idx="180">
                  <c:v>49.8</c:v>
                </c:pt>
                <c:pt idx="181">
                  <c:v>79</c:v>
                </c:pt>
                <c:pt idx="182">
                  <c:v>97.4</c:v>
                </c:pt>
                <c:pt idx="183">
                  <c:v>108</c:v>
                </c:pt>
                <c:pt idx="184">
                  <c:v>110</c:v>
                </c:pt>
                <c:pt idx="185">
                  <c:v>105</c:v>
                </c:pt>
                <c:pt idx="186">
                  <c:v>97.2</c:v>
                </c:pt>
                <c:pt idx="187">
                  <c:v>83.4</c:v>
                </c:pt>
                <c:pt idx="188">
                  <c:v>75.7</c:v>
                </c:pt>
                <c:pt idx="189">
                  <c:v>72.3</c:v>
                </c:pt>
                <c:pt idx="190">
                  <c:v>69.5</c:v>
                </c:pt>
                <c:pt idx="191">
                  <c:v>58.2</c:v>
                </c:pt>
                <c:pt idx="192">
                  <c:v>40.200000000000003</c:v>
                </c:pt>
                <c:pt idx="193">
                  <c:v>21.1</c:v>
                </c:pt>
                <c:pt idx="194">
                  <c:v>6.76</c:v>
                </c:pt>
                <c:pt idx="195">
                  <c:v>4.1500000000000004</c:v>
                </c:pt>
                <c:pt idx="196">
                  <c:v>13.8</c:v>
                </c:pt>
                <c:pt idx="197">
                  <c:v>27</c:v>
                </c:pt>
                <c:pt idx="198">
                  <c:v>44.3</c:v>
                </c:pt>
                <c:pt idx="199">
                  <c:v>53.6</c:v>
                </c:pt>
                <c:pt idx="200">
                  <c:v>59.2</c:v>
                </c:pt>
                <c:pt idx="201">
                  <c:v>59.9</c:v>
                </c:pt>
                <c:pt idx="202">
                  <c:v>56.1</c:v>
                </c:pt>
                <c:pt idx="203">
                  <c:v>60.5</c:v>
                </c:pt>
                <c:pt idx="204">
                  <c:v>73.900000000000006</c:v>
                </c:pt>
                <c:pt idx="205">
                  <c:v>77.8</c:v>
                </c:pt>
                <c:pt idx="206">
                  <c:v>81.099999999999994</c:v>
                </c:pt>
                <c:pt idx="207">
                  <c:v>77.599999999999994</c:v>
                </c:pt>
                <c:pt idx="208">
                  <c:v>62.2</c:v>
                </c:pt>
                <c:pt idx="209">
                  <c:v>52.9</c:v>
                </c:pt>
                <c:pt idx="210">
                  <c:v>48.3</c:v>
                </c:pt>
                <c:pt idx="211">
                  <c:v>51.8</c:v>
                </c:pt>
                <c:pt idx="212">
                  <c:v>57.6</c:v>
                </c:pt>
                <c:pt idx="213">
                  <c:v>62.3</c:v>
                </c:pt>
                <c:pt idx="214">
                  <c:v>63.6</c:v>
                </c:pt>
                <c:pt idx="215">
                  <c:v>47.6</c:v>
                </c:pt>
                <c:pt idx="216">
                  <c:v>38</c:v>
                </c:pt>
                <c:pt idx="217">
                  <c:v>30.7</c:v>
                </c:pt>
                <c:pt idx="218">
                  <c:v>23.1</c:v>
                </c:pt>
                <c:pt idx="219">
                  <c:v>20.399999999999999</c:v>
                </c:pt>
                <c:pt idx="220">
                  <c:v>19.8</c:v>
                </c:pt>
                <c:pt idx="221">
                  <c:v>16</c:v>
                </c:pt>
                <c:pt idx="222">
                  <c:v>12.2</c:v>
                </c:pt>
                <c:pt idx="223">
                  <c:v>13.8</c:v>
                </c:pt>
                <c:pt idx="224">
                  <c:v>24.7</c:v>
                </c:pt>
                <c:pt idx="225">
                  <c:v>34.799999999999997</c:v>
                </c:pt>
                <c:pt idx="226">
                  <c:v>45.8</c:v>
                </c:pt>
                <c:pt idx="227">
                  <c:v>60.4</c:v>
                </c:pt>
                <c:pt idx="228">
                  <c:v>68.400000000000006</c:v>
                </c:pt>
                <c:pt idx="229">
                  <c:v>74.400000000000006</c:v>
                </c:pt>
                <c:pt idx="230">
                  <c:v>81.8</c:v>
                </c:pt>
                <c:pt idx="231">
                  <c:v>81.099999999999994</c:v>
                </c:pt>
                <c:pt idx="232">
                  <c:v>72.599999999999994</c:v>
                </c:pt>
                <c:pt idx="233">
                  <c:v>62</c:v>
                </c:pt>
                <c:pt idx="234">
                  <c:v>50</c:v>
                </c:pt>
                <c:pt idx="235">
                  <c:v>33.9</c:v>
                </c:pt>
                <c:pt idx="236">
                  <c:v>17.5</c:v>
                </c:pt>
                <c:pt idx="237">
                  <c:v>2.97</c:v>
                </c:pt>
                <c:pt idx="238">
                  <c:v>-10.3</c:v>
                </c:pt>
                <c:pt idx="239">
                  <c:v>-17.3</c:v>
                </c:pt>
                <c:pt idx="240">
                  <c:v>-28.2</c:v>
                </c:pt>
                <c:pt idx="241">
                  <c:v>-33.9</c:v>
                </c:pt>
                <c:pt idx="242">
                  <c:v>-38.299999999999997</c:v>
                </c:pt>
                <c:pt idx="243">
                  <c:v>-31.7</c:v>
                </c:pt>
                <c:pt idx="244">
                  <c:v>-19.600000000000001</c:v>
                </c:pt>
                <c:pt idx="245">
                  <c:v>-13.4</c:v>
                </c:pt>
                <c:pt idx="246">
                  <c:v>-15.1</c:v>
                </c:pt>
                <c:pt idx="247">
                  <c:v>-26.3</c:v>
                </c:pt>
                <c:pt idx="248">
                  <c:v>-38.299999999999997</c:v>
                </c:pt>
                <c:pt idx="249">
                  <c:v>-42.3</c:v>
                </c:pt>
                <c:pt idx="250">
                  <c:v>-44.6</c:v>
                </c:pt>
                <c:pt idx="251">
                  <c:v>-53.5</c:v>
                </c:pt>
                <c:pt idx="252">
                  <c:v>-59.1</c:v>
                </c:pt>
                <c:pt idx="253">
                  <c:v>-72.599999999999994</c:v>
                </c:pt>
                <c:pt idx="254">
                  <c:v>-80.400000000000006</c:v>
                </c:pt>
                <c:pt idx="255">
                  <c:v>-76</c:v>
                </c:pt>
                <c:pt idx="256">
                  <c:v>-73.8</c:v>
                </c:pt>
                <c:pt idx="257">
                  <c:v>-68.099999999999994</c:v>
                </c:pt>
                <c:pt idx="258">
                  <c:v>-69.400000000000006</c:v>
                </c:pt>
                <c:pt idx="259">
                  <c:v>-75.599999999999994</c:v>
                </c:pt>
                <c:pt idx="260">
                  <c:v>-83.9</c:v>
                </c:pt>
                <c:pt idx="261">
                  <c:v>-81.5</c:v>
                </c:pt>
                <c:pt idx="262">
                  <c:v>-76</c:v>
                </c:pt>
                <c:pt idx="263">
                  <c:v>-78.599999999999994</c:v>
                </c:pt>
                <c:pt idx="264">
                  <c:v>-83.8</c:v>
                </c:pt>
                <c:pt idx="265">
                  <c:v>-94.4</c:v>
                </c:pt>
                <c:pt idx="266">
                  <c:v>-110</c:v>
                </c:pt>
                <c:pt idx="267">
                  <c:v>-112</c:v>
                </c:pt>
                <c:pt idx="268">
                  <c:v>-109</c:v>
                </c:pt>
                <c:pt idx="269">
                  <c:v>-114</c:v>
                </c:pt>
                <c:pt idx="270">
                  <c:v>-123</c:v>
                </c:pt>
                <c:pt idx="271">
                  <c:v>-129</c:v>
                </c:pt>
                <c:pt idx="272">
                  <c:v>-129</c:v>
                </c:pt>
                <c:pt idx="273">
                  <c:v>-109</c:v>
                </c:pt>
                <c:pt idx="274">
                  <c:v>-81.5</c:v>
                </c:pt>
                <c:pt idx="275">
                  <c:v>-61.2</c:v>
                </c:pt>
                <c:pt idx="276">
                  <c:v>-54.6</c:v>
                </c:pt>
                <c:pt idx="277">
                  <c:v>-65.5</c:v>
                </c:pt>
                <c:pt idx="278">
                  <c:v>-81.400000000000006</c:v>
                </c:pt>
                <c:pt idx="279">
                  <c:v>-94.2</c:v>
                </c:pt>
                <c:pt idx="280">
                  <c:v>-112</c:v>
                </c:pt>
                <c:pt idx="281">
                  <c:v>-138</c:v>
                </c:pt>
                <c:pt idx="282">
                  <c:v>-159</c:v>
                </c:pt>
                <c:pt idx="283">
                  <c:v>-173</c:v>
                </c:pt>
                <c:pt idx="284">
                  <c:v>-169</c:v>
                </c:pt>
                <c:pt idx="285">
                  <c:v>-148</c:v>
                </c:pt>
                <c:pt idx="286">
                  <c:v>-130</c:v>
                </c:pt>
                <c:pt idx="287">
                  <c:v>-120</c:v>
                </c:pt>
                <c:pt idx="288">
                  <c:v>-109</c:v>
                </c:pt>
                <c:pt idx="289">
                  <c:v>-101</c:v>
                </c:pt>
                <c:pt idx="290">
                  <c:v>-95.2</c:v>
                </c:pt>
                <c:pt idx="291">
                  <c:v>-88.3</c:v>
                </c:pt>
                <c:pt idx="292">
                  <c:v>-84.8</c:v>
                </c:pt>
                <c:pt idx="293">
                  <c:v>-96.2</c:v>
                </c:pt>
                <c:pt idx="294">
                  <c:v>-109</c:v>
                </c:pt>
                <c:pt idx="295">
                  <c:v>-120</c:v>
                </c:pt>
                <c:pt idx="296">
                  <c:v>-141</c:v>
                </c:pt>
                <c:pt idx="297">
                  <c:v>-154</c:v>
                </c:pt>
                <c:pt idx="298">
                  <c:v>-156</c:v>
                </c:pt>
                <c:pt idx="299">
                  <c:v>-152</c:v>
                </c:pt>
                <c:pt idx="300">
                  <c:v>-145</c:v>
                </c:pt>
                <c:pt idx="301">
                  <c:v>-135</c:v>
                </c:pt>
                <c:pt idx="302">
                  <c:v>-144</c:v>
                </c:pt>
                <c:pt idx="303">
                  <c:v>-165</c:v>
                </c:pt>
                <c:pt idx="304">
                  <c:v>-189</c:v>
                </c:pt>
                <c:pt idx="305">
                  <c:v>-212</c:v>
                </c:pt>
                <c:pt idx="306">
                  <c:v>-223</c:v>
                </c:pt>
                <c:pt idx="307">
                  <c:v>-215</c:v>
                </c:pt>
                <c:pt idx="308">
                  <c:v>-193</c:v>
                </c:pt>
                <c:pt idx="309">
                  <c:v>-176</c:v>
                </c:pt>
                <c:pt idx="310">
                  <c:v>-159</c:v>
                </c:pt>
                <c:pt idx="311">
                  <c:v>-149</c:v>
                </c:pt>
                <c:pt idx="312">
                  <c:v>-150</c:v>
                </c:pt>
                <c:pt idx="313">
                  <c:v>-151</c:v>
                </c:pt>
                <c:pt idx="314">
                  <c:v>-159</c:v>
                </c:pt>
                <c:pt idx="315">
                  <c:v>-160</c:v>
                </c:pt>
                <c:pt idx="316">
                  <c:v>-153</c:v>
                </c:pt>
                <c:pt idx="317">
                  <c:v>-150</c:v>
                </c:pt>
                <c:pt idx="318">
                  <c:v>-144</c:v>
                </c:pt>
                <c:pt idx="319">
                  <c:v>-141</c:v>
                </c:pt>
                <c:pt idx="320">
                  <c:v>-150</c:v>
                </c:pt>
                <c:pt idx="321">
                  <c:v>-155</c:v>
                </c:pt>
                <c:pt idx="322">
                  <c:v>-165</c:v>
                </c:pt>
                <c:pt idx="323">
                  <c:v>-187</c:v>
                </c:pt>
                <c:pt idx="324">
                  <c:v>-203</c:v>
                </c:pt>
                <c:pt idx="325">
                  <c:v>-216</c:v>
                </c:pt>
                <c:pt idx="326">
                  <c:v>-219</c:v>
                </c:pt>
                <c:pt idx="327">
                  <c:v>-214</c:v>
                </c:pt>
                <c:pt idx="328">
                  <c:v>-205</c:v>
                </c:pt>
                <c:pt idx="329">
                  <c:v>-203</c:v>
                </c:pt>
                <c:pt idx="330">
                  <c:v>-208</c:v>
                </c:pt>
                <c:pt idx="331">
                  <c:v>-212</c:v>
                </c:pt>
                <c:pt idx="332">
                  <c:v>-221</c:v>
                </c:pt>
                <c:pt idx="333">
                  <c:v>-226</c:v>
                </c:pt>
                <c:pt idx="334">
                  <c:v>-227</c:v>
                </c:pt>
                <c:pt idx="335">
                  <c:v>-225</c:v>
                </c:pt>
                <c:pt idx="336">
                  <c:v>-219</c:v>
                </c:pt>
                <c:pt idx="337">
                  <c:v>-218</c:v>
                </c:pt>
                <c:pt idx="338">
                  <c:v>-213</c:v>
                </c:pt>
                <c:pt idx="339">
                  <c:v>-217</c:v>
                </c:pt>
                <c:pt idx="340">
                  <c:v>-223</c:v>
                </c:pt>
                <c:pt idx="341">
                  <c:v>-220</c:v>
                </c:pt>
                <c:pt idx="342">
                  <c:v>-236</c:v>
                </c:pt>
                <c:pt idx="343">
                  <c:v>-253</c:v>
                </c:pt>
                <c:pt idx="344">
                  <c:v>-266</c:v>
                </c:pt>
                <c:pt idx="345">
                  <c:v>-275</c:v>
                </c:pt>
                <c:pt idx="346">
                  <c:v>-255</c:v>
                </c:pt>
                <c:pt idx="347">
                  <c:v>-221</c:v>
                </c:pt>
                <c:pt idx="348">
                  <c:v>-197</c:v>
                </c:pt>
                <c:pt idx="349">
                  <c:v>-184</c:v>
                </c:pt>
                <c:pt idx="350">
                  <c:v>-191</c:v>
                </c:pt>
                <c:pt idx="351">
                  <c:v>-202</c:v>
                </c:pt>
                <c:pt idx="352">
                  <c:v>-207</c:v>
                </c:pt>
                <c:pt idx="353">
                  <c:v>-206</c:v>
                </c:pt>
                <c:pt idx="354">
                  <c:v>-210</c:v>
                </c:pt>
                <c:pt idx="355">
                  <c:v>-216</c:v>
                </c:pt>
                <c:pt idx="356">
                  <c:v>-219</c:v>
                </c:pt>
                <c:pt idx="357">
                  <c:v>-219</c:v>
                </c:pt>
                <c:pt idx="358">
                  <c:v>-209</c:v>
                </c:pt>
                <c:pt idx="359">
                  <c:v>-185</c:v>
                </c:pt>
                <c:pt idx="360">
                  <c:v>-163</c:v>
                </c:pt>
                <c:pt idx="361">
                  <c:v>-159</c:v>
                </c:pt>
                <c:pt idx="362">
                  <c:v>-157</c:v>
                </c:pt>
                <c:pt idx="363">
                  <c:v>-163</c:v>
                </c:pt>
                <c:pt idx="364">
                  <c:v>-178</c:v>
                </c:pt>
                <c:pt idx="365">
                  <c:v>-183</c:v>
                </c:pt>
                <c:pt idx="366">
                  <c:v>-187</c:v>
                </c:pt>
                <c:pt idx="367">
                  <c:v>-193</c:v>
                </c:pt>
                <c:pt idx="368">
                  <c:v>-196</c:v>
                </c:pt>
                <c:pt idx="369">
                  <c:v>-199</c:v>
                </c:pt>
                <c:pt idx="370">
                  <c:v>-194</c:v>
                </c:pt>
                <c:pt idx="371">
                  <c:v>-192</c:v>
                </c:pt>
                <c:pt idx="372">
                  <c:v>-192</c:v>
                </c:pt>
                <c:pt idx="373">
                  <c:v>-181</c:v>
                </c:pt>
                <c:pt idx="374">
                  <c:v>-177</c:v>
                </c:pt>
                <c:pt idx="375">
                  <c:v>-169</c:v>
                </c:pt>
                <c:pt idx="376">
                  <c:v>-155</c:v>
                </c:pt>
                <c:pt idx="377">
                  <c:v>-147</c:v>
                </c:pt>
                <c:pt idx="378">
                  <c:v>-149</c:v>
                </c:pt>
                <c:pt idx="379">
                  <c:v>-162</c:v>
                </c:pt>
                <c:pt idx="380">
                  <c:v>-178</c:v>
                </c:pt>
                <c:pt idx="381">
                  <c:v>-190</c:v>
                </c:pt>
                <c:pt idx="382">
                  <c:v>-199</c:v>
                </c:pt>
                <c:pt idx="383">
                  <c:v>-202</c:v>
                </c:pt>
                <c:pt idx="384">
                  <c:v>-201</c:v>
                </c:pt>
                <c:pt idx="385">
                  <c:v>-191</c:v>
                </c:pt>
                <c:pt idx="386">
                  <c:v>-174</c:v>
                </c:pt>
                <c:pt idx="387">
                  <c:v>-154</c:v>
                </c:pt>
                <c:pt idx="388">
                  <c:v>-144</c:v>
                </c:pt>
                <c:pt idx="389">
                  <c:v>-147</c:v>
                </c:pt>
                <c:pt idx="390">
                  <c:v>-153</c:v>
                </c:pt>
                <c:pt idx="391">
                  <c:v>-156</c:v>
                </c:pt>
                <c:pt idx="392">
                  <c:v>-156</c:v>
                </c:pt>
                <c:pt idx="393">
                  <c:v>-151</c:v>
                </c:pt>
                <c:pt idx="394">
                  <c:v>-138</c:v>
                </c:pt>
                <c:pt idx="395">
                  <c:v>-129</c:v>
                </c:pt>
                <c:pt idx="396">
                  <c:v>-108</c:v>
                </c:pt>
                <c:pt idx="397">
                  <c:v>-94.1</c:v>
                </c:pt>
                <c:pt idx="398">
                  <c:v>-99.6</c:v>
                </c:pt>
                <c:pt idx="399">
                  <c:v>-98.8</c:v>
                </c:pt>
                <c:pt idx="400">
                  <c:v>-99.8</c:v>
                </c:pt>
                <c:pt idx="401">
                  <c:v>-96.7</c:v>
                </c:pt>
                <c:pt idx="402">
                  <c:v>-75.5</c:v>
                </c:pt>
                <c:pt idx="403">
                  <c:v>-64.8</c:v>
                </c:pt>
                <c:pt idx="404">
                  <c:v>-76.099999999999994</c:v>
                </c:pt>
                <c:pt idx="405">
                  <c:v>-84</c:v>
                </c:pt>
                <c:pt idx="406">
                  <c:v>-103</c:v>
                </c:pt>
                <c:pt idx="407">
                  <c:v>-117</c:v>
                </c:pt>
                <c:pt idx="408">
                  <c:v>-115</c:v>
                </c:pt>
                <c:pt idx="409">
                  <c:v>-106</c:v>
                </c:pt>
                <c:pt idx="410">
                  <c:v>-97.1</c:v>
                </c:pt>
                <c:pt idx="411">
                  <c:v>-96</c:v>
                </c:pt>
                <c:pt idx="412">
                  <c:v>-106</c:v>
                </c:pt>
                <c:pt idx="413">
                  <c:v>-123</c:v>
                </c:pt>
                <c:pt idx="414">
                  <c:v>-134</c:v>
                </c:pt>
                <c:pt idx="415">
                  <c:v>-123</c:v>
                </c:pt>
                <c:pt idx="416">
                  <c:v>-97.1</c:v>
                </c:pt>
                <c:pt idx="417">
                  <c:v>-78.599999999999994</c:v>
                </c:pt>
                <c:pt idx="418">
                  <c:v>-75</c:v>
                </c:pt>
                <c:pt idx="419">
                  <c:v>-81</c:v>
                </c:pt>
                <c:pt idx="420">
                  <c:v>-91.2</c:v>
                </c:pt>
                <c:pt idx="421">
                  <c:v>-89.4</c:v>
                </c:pt>
                <c:pt idx="422">
                  <c:v>-78.8</c:v>
                </c:pt>
                <c:pt idx="423">
                  <c:v>-75.2</c:v>
                </c:pt>
                <c:pt idx="424">
                  <c:v>-70.400000000000006</c:v>
                </c:pt>
                <c:pt idx="425">
                  <c:v>-70.8</c:v>
                </c:pt>
                <c:pt idx="426">
                  <c:v>-68.7</c:v>
                </c:pt>
                <c:pt idx="427">
                  <c:v>-65.099999999999994</c:v>
                </c:pt>
                <c:pt idx="428">
                  <c:v>-61</c:v>
                </c:pt>
                <c:pt idx="429">
                  <c:v>-72.3</c:v>
                </c:pt>
                <c:pt idx="430">
                  <c:v>-88.3</c:v>
                </c:pt>
                <c:pt idx="431">
                  <c:v>-93.9</c:v>
                </c:pt>
                <c:pt idx="432">
                  <c:v>-99.2</c:v>
                </c:pt>
                <c:pt idx="433">
                  <c:v>-88.7</c:v>
                </c:pt>
                <c:pt idx="434">
                  <c:v>-74.599999999999994</c:v>
                </c:pt>
                <c:pt idx="435">
                  <c:v>-73.2</c:v>
                </c:pt>
                <c:pt idx="436">
                  <c:v>-81.400000000000006</c:v>
                </c:pt>
                <c:pt idx="437">
                  <c:v>-96.6</c:v>
                </c:pt>
                <c:pt idx="438">
                  <c:v>-98.8</c:v>
                </c:pt>
                <c:pt idx="439">
                  <c:v>-91.9</c:v>
                </c:pt>
                <c:pt idx="440">
                  <c:v>-80.099999999999994</c:v>
                </c:pt>
                <c:pt idx="441">
                  <c:v>-59.9</c:v>
                </c:pt>
                <c:pt idx="442">
                  <c:v>-54.5</c:v>
                </c:pt>
                <c:pt idx="443">
                  <c:v>-48.3</c:v>
                </c:pt>
                <c:pt idx="444">
                  <c:v>-39.9</c:v>
                </c:pt>
                <c:pt idx="445">
                  <c:v>-37.700000000000003</c:v>
                </c:pt>
                <c:pt idx="446">
                  <c:v>-43.3</c:v>
                </c:pt>
                <c:pt idx="447">
                  <c:v>-52.4</c:v>
                </c:pt>
                <c:pt idx="448">
                  <c:v>-62.9</c:v>
                </c:pt>
                <c:pt idx="449">
                  <c:v>-64.900000000000006</c:v>
                </c:pt>
                <c:pt idx="450">
                  <c:v>-53.2</c:v>
                </c:pt>
                <c:pt idx="451">
                  <c:v>-38.1</c:v>
                </c:pt>
                <c:pt idx="452">
                  <c:v>-34.4</c:v>
                </c:pt>
                <c:pt idx="453">
                  <c:v>-50.7</c:v>
                </c:pt>
                <c:pt idx="454">
                  <c:v>-70.8</c:v>
                </c:pt>
                <c:pt idx="455">
                  <c:v>-90.6</c:v>
                </c:pt>
                <c:pt idx="456">
                  <c:v>-95.6</c:v>
                </c:pt>
                <c:pt idx="457">
                  <c:v>-83</c:v>
                </c:pt>
                <c:pt idx="458">
                  <c:v>-69.5</c:v>
                </c:pt>
                <c:pt idx="459">
                  <c:v>-59.9</c:v>
                </c:pt>
                <c:pt idx="460">
                  <c:v>-49.9</c:v>
                </c:pt>
                <c:pt idx="461">
                  <c:v>-30.1</c:v>
                </c:pt>
                <c:pt idx="462">
                  <c:v>-13.8</c:v>
                </c:pt>
                <c:pt idx="463">
                  <c:v>-1.84</c:v>
                </c:pt>
                <c:pt idx="464">
                  <c:v>2.4500000000000002</c:v>
                </c:pt>
                <c:pt idx="465">
                  <c:v>-5.55</c:v>
                </c:pt>
                <c:pt idx="466">
                  <c:v>-15.2</c:v>
                </c:pt>
                <c:pt idx="467">
                  <c:v>-27.3</c:v>
                </c:pt>
                <c:pt idx="468">
                  <c:v>-40.9</c:v>
                </c:pt>
                <c:pt idx="469">
                  <c:v>-52.4</c:v>
                </c:pt>
                <c:pt idx="470">
                  <c:v>-57.3</c:v>
                </c:pt>
                <c:pt idx="471">
                  <c:v>-59.5</c:v>
                </c:pt>
                <c:pt idx="472">
                  <c:v>-41.5</c:v>
                </c:pt>
                <c:pt idx="473">
                  <c:v>-29.4</c:v>
                </c:pt>
                <c:pt idx="474">
                  <c:v>-18.100000000000001</c:v>
                </c:pt>
                <c:pt idx="475">
                  <c:v>3.57</c:v>
                </c:pt>
                <c:pt idx="476">
                  <c:v>16.2</c:v>
                </c:pt>
                <c:pt idx="477">
                  <c:v>38.6</c:v>
                </c:pt>
                <c:pt idx="478">
                  <c:v>52.8</c:v>
                </c:pt>
                <c:pt idx="479">
                  <c:v>41.1</c:v>
                </c:pt>
                <c:pt idx="480">
                  <c:v>17.100000000000001</c:v>
                </c:pt>
                <c:pt idx="481">
                  <c:v>-6.04</c:v>
                </c:pt>
                <c:pt idx="482">
                  <c:v>-18</c:v>
                </c:pt>
                <c:pt idx="483">
                  <c:v>-1.89</c:v>
                </c:pt>
                <c:pt idx="484">
                  <c:v>16.899999999999999</c:v>
                </c:pt>
                <c:pt idx="485">
                  <c:v>25.7</c:v>
                </c:pt>
                <c:pt idx="486">
                  <c:v>29.5</c:v>
                </c:pt>
                <c:pt idx="487">
                  <c:v>23</c:v>
                </c:pt>
                <c:pt idx="488">
                  <c:v>13.5</c:v>
                </c:pt>
                <c:pt idx="489">
                  <c:v>4.34</c:v>
                </c:pt>
                <c:pt idx="490">
                  <c:v>-9.6</c:v>
                </c:pt>
                <c:pt idx="491">
                  <c:v>-21.4</c:v>
                </c:pt>
                <c:pt idx="492">
                  <c:v>-21.9</c:v>
                </c:pt>
                <c:pt idx="493">
                  <c:v>-21.1</c:v>
                </c:pt>
                <c:pt idx="494">
                  <c:v>-16.899999999999999</c:v>
                </c:pt>
                <c:pt idx="495">
                  <c:v>-20.6</c:v>
                </c:pt>
                <c:pt idx="496">
                  <c:v>-37.200000000000003</c:v>
                </c:pt>
                <c:pt idx="497">
                  <c:v>-53.2</c:v>
                </c:pt>
                <c:pt idx="498">
                  <c:v>-66.7</c:v>
                </c:pt>
                <c:pt idx="499">
                  <c:v>-72.7</c:v>
                </c:pt>
                <c:pt idx="500">
                  <c:v>-64.2</c:v>
                </c:pt>
                <c:pt idx="501">
                  <c:v>-47.7</c:v>
                </c:pt>
                <c:pt idx="502">
                  <c:v>-33.700000000000003</c:v>
                </c:pt>
                <c:pt idx="503">
                  <c:v>-12.3</c:v>
                </c:pt>
                <c:pt idx="504">
                  <c:v>4.25</c:v>
                </c:pt>
                <c:pt idx="505">
                  <c:v>12.7</c:v>
                </c:pt>
                <c:pt idx="506">
                  <c:v>13.8</c:v>
                </c:pt>
                <c:pt idx="507">
                  <c:v>5.7</c:v>
                </c:pt>
                <c:pt idx="508">
                  <c:v>6.55</c:v>
                </c:pt>
                <c:pt idx="509">
                  <c:v>3.15</c:v>
                </c:pt>
                <c:pt idx="510">
                  <c:v>8.92</c:v>
                </c:pt>
                <c:pt idx="511">
                  <c:v>15</c:v>
                </c:pt>
                <c:pt idx="512">
                  <c:v>6.72</c:v>
                </c:pt>
                <c:pt idx="513">
                  <c:v>2.78</c:v>
                </c:pt>
                <c:pt idx="514">
                  <c:v>-0.90700000000000003</c:v>
                </c:pt>
                <c:pt idx="515">
                  <c:v>-2.37</c:v>
                </c:pt>
                <c:pt idx="516">
                  <c:v>0.36899999999999999</c:v>
                </c:pt>
                <c:pt idx="517">
                  <c:v>1.54</c:v>
                </c:pt>
                <c:pt idx="518">
                  <c:v>2.66</c:v>
                </c:pt>
                <c:pt idx="519">
                  <c:v>0.996</c:v>
                </c:pt>
                <c:pt idx="520">
                  <c:v>-4.26</c:v>
                </c:pt>
                <c:pt idx="521">
                  <c:v>-19.399999999999999</c:v>
                </c:pt>
                <c:pt idx="522">
                  <c:v>-39.9</c:v>
                </c:pt>
                <c:pt idx="523">
                  <c:v>-51.4</c:v>
                </c:pt>
                <c:pt idx="524">
                  <c:v>-53.3</c:v>
                </c:pt>
                <c:pt idx="525">
                  <c:v>-38.9</c:v>
                </c:pt>
                <c:pt idx="526">
                  <c:v>-23.2</c:v>
                </c:pt>
                <c:pt idx="527">
                  <c:v>-11.9</c:v>
                </c:pt>
                <c:pt idx="528">
                  <c:v>5.47</c:v>
                </c:pt>
                <c:pt idx="529">
                  <c:v>22</c:v>
                </c:pt>
                <c:pt idx="530">
                  <c:v>31.8</c:v>
                </c:pt>
                <c:pt idx="531">
                  <c:v>33.9</c:v>
                </c:pt>
                <c:pt idx="532">
                  <c:v>24.3</c:v>
                </c:pt>
                <c:pt idx="533">
                  <c:v>13.4</c:v>
                </c:pt>
                <c:pt idx="534">
                  <c:v>3.43</c:v>
                </c:pt>
                <c:pt idx="535">
                  <c:v>-1.63</c:v>
                </c:pt>
                <c:pt idx="536">
                  <c:v>5.24</c:v>
                </c:pt>
                <c:pt idx="537">
                  <c:v>9.89</c:v>
                </c:pt>
                <c:pt idx="538">
                  <c:v>20.2</c:v>
                </c:pt>
                <c:pt idx="539">
                  <c:v>20.399999999999999</c:v>
                </c:pt>
                <c:pt idx="540">
                  <c:v>12.3</c:v>
                </c:pt>
                <c:pt idx="541">
                  <c:v>8.7100000000000009</c:v>
                </c:pt>
                <c:pt idx="542">
                  <c:v>4.83</c:v>
                </c:pt>
                <c:pt idx="543">
                  <c:v>2.7</c:v>
                </c:pt>
                <c:pt idx="544">
                  <c:v>-4.21</c:v>
                </c:pt>
                <c:pt idx="545">
                  <c:v>-15.7</c:v>
                </c:pt>
                <c:pt idx="546">
                  <c:v>-29.7</c:v>
                </c:pt>
                <c:pt idx="547">
                  <c:v>-44.1</c:v>
                </c:pt>
                <c:pt idx="548">
                  <c:v>-50</c:v>
                </c:pt>
                <c:pt idx="549">
                  <c:v>-52</c:v>
                </c:pt>
                <c:pt idx="550">
                  <c:v>-39.200000000000003</c:v>
                </c:pt>
                <c:pt idx="551">
                  <c:v>-27.2</c:v>
                </c:pt>
                <c:pt idx="552">
                  <c:v>-22.3</c:v>
                </c:pt>
                <c:pt idx="553">
                  <c:v>-18.899999999999999</c:v>
                </c:pt>
                <c:pt idx="554">
                  <c:v>-19.8</c:v>
                </c:pt>
                <c:pt idx="555">
                  <c:v>-10.6</c:v>
                </c:pt>
                <c:pt idx="556">
                  <c:v>-0.35299999999999998</c:v>
                </c:pt>
                <c:pt idx="557">
                  <c:v>4.3</c:v>
                </c:pt>
              </c:numCache>
            </c:numRef>
          </c:val>
          <c:smooth val="0"/>
          <c:extLst>
            <c:ext xmlns:c16="http://schemas.microsoft.com/office/drawing/2014/chart" uri="{C3380CC4-5D6E-409C-BE32-E72D297353CC}">
              <c16:uniqueId val="{00000005-5205-7047-A4DD-30935E8E35A9}"/>
            </c:ext>
          </c:extLst>
        </c:ser>
        <c:ser>
          <c:idx val="6"/>
          <c:order val="6"/>
          <c:tx>
            <c:strRef>
              <c:f>'P6'!$H$1</c:f>
              <c:strCache>
                <c:ptCount val="1"/>
                <c:pt idx="0">
                  <c:v>100 hours</c:v>
                </c:pt>
              </c:strCache>
            </c:strRef>
          </c:tx>
          <c:spPr>
            <a:ln w="28575" cap="rnd">
              <a:solidFill>
                <a:srgbClr val="7030A0"/>
              </a:solidFill>
              <a:round/>
            </a:ln>
            <a:effectLst/>
          </c:spPr>
          <c:marker>
            <c:symbol val="none"/>
          </c:marker>
          <c:cat>
            <c:numRef>
              <c:f>'P6'!$A$800:$A$1357</c:f>
              <c:numCache>
                <c:formatCode>General</c:formatCode>
                <c:ptCount val="55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numCache>
            </c:numRef>
          </c:cat>
          <c:val>
            <c:numRef>
              <c:f>'P6'!$H$800:$H$1357</c:f>
              <c:numCache>
                <c:formatCode>General</c:formatCode>
                <c:ptCount val="558"/>
                <c:pt idx="0">
                  <c:v>-27.9</c:v>
                </c:pt>
                <c:pt idx="1">
                  <c:v>-16.899999999999999</c:v>
                </c:pt>
                <c:pt idx="2">
                  <c:v>-8.23</c:v>
                </c:pt>
                <c:pt idx="3">
                  <c:v>-6.51</c:v>
                </c:pt>
                <c:pt idx="4">
                  <c:v>-7.57</c:v>
                </c:pt>
                <c:pt idx="5">
                  <c:v>-22.4</c:v>
                </c:pt>
                <c:pt idx="6">
                  <c:v>-32.5</c:v>
                </c:pt>
                <c:pt idx="7">
                  <c:v>-36.4</c:v>
                </c:pt>
                <c:pt idx="8">
                  <c:v>-42.4</c:v>
                </c:pt>
                <c:pt idx="9">
                  <c:v>-49.2</c:v>
                </c:pt>
                <c:pt idx="10">
                  <c:v>-54.2</c:v>
                </c:pt>
                <c:pt idx="11">
                  <c:v>-66.900000000000006</c:v>
                </c:pt>
                <c:pt idx="12">
                  <c:v>-78.3</c:v>
                </c:pt>
                <c:pt idx="13">
                  <c:v>-82</c:v>
                </c:pt>
                <c:pt idx="14">
                  <c:v>-88</c:v>
                </c:pt>
                <c:pt idx="15">
                  <c:v>-78.5</c:v>
                </c:pt>
                <c:pt idx="16">
                  <c:v>-65.599999999999994</c:v>
                </c:pt>
                <c:pt idx="17">
                  <c:v>-58.4</c:v>
                </c:pt>
                <c:pt idx="18">
                  <c:v>-56.3</c:v>
                </c:pt>
                <c:pt idx="19">
                  <c:v>-58.6</c:v>
                </c:pt>
                <c:pt idx="20">
                  <c:v>-66.2</c:v>
                </c:pt>
                <c:pt idx="21">
                  <c:v>-69.599999999999994</c:v>
                </c:pt>
                <c:pt idx="22">
                  <c:v>-68.3</c:v>
                </c:pt>
                <c:pt idx="23">
                  <c:v>-65.7</c:v>
                </c:pt>
                <c:pt idx="24">
                  <c:v>-59.2</c:v>
                </c:pt>
                <c:pt idx="25">
                  <c:v>-57.2</c:v>
                </c:pt>
                <c:pt idx="26">
                  <c:v>-59</c:v>
                </c:pt>
                <c:pt idx="27">
                  <c:v>-63.1</c:v>
                </c:pt>
                <c:pt idx="28">
                  <c:v>-71.099999999999994</c:v>
                </c:pt>
                <c:pt idx="29">
                  <c:v>-78.400000000000006</c:v>
                </c:pt>
                <c:pt idx="30">
                  <c:v>-81.5</c:v>
                </c:pt>
                <c:pt idx="31">
                  <c:v>-86.7</c:v>
                </c:pt>
                <c:pt idx="32">
                  <c:v>-91.8</c:v>
                </c:pt>
                <c:pt idx="33">
                  <c:v>-79.2</c:v>
                </c:pt>
                <c:pt idx="34">
                  <c:v>-68.599999999999994</c:v>
                </c:pt>
                <c:pt idx="35">
                  <c:v>-64.8</c:v>
                </c:pt>
                <c:pt idx="36">
                  <c:v>-55.9</c:v>
                </c:pt>
                <c:pt idx="37">
                  <c:v>-48</c:v>
                </c:pt>
                <c:pt idx="38">
                  <c:v>-53.4</c:v>
                </c:pt>
                <c:pt idx="39">
                  <c:v>-51.9</c:v>
                </c:pt>
                <c:pt idx="40">
                  <c:v>-43.3</c:v>
                </c:pt>
                <c:pt idx="41">
                  <c:v>-40.5</c:v>
                </c:pt>
                <c:pt idx="42">
                  <c:v>-39.1</c:v>
                </c:pt>
                <c:pt idx="43">
                  <c:v>-32.299999999999997</c:v>
                </c:pt>
                <c:pt idx="44">
                  <c:v>-32.799999999999997</c:v>
                </c:pt>
                <c:pt idx="45">
                  <c:v>-30.8</c:v>
                </c:pt>
                <c:pt idx="46">
                  <c:v>-28.2</c:v>
                </c:pt>
                <c:pt idx="47">
                  <c:v>-27.9</c:v>
                </c:pt>
                <c:pt idx="48">
                  <c:v>-24.6</c:v>
                </c:pt>
                <c:pt idx="49">
                  <c:v>-23.5</c:v>
                </c:pt>
                <c:pt idx="50">
                  <c:v>-23.3</c:v>
                </c:pt>
                <c:pt idx="51">
                  <c:v>-26.6</c:v>
                </c:pt>
                <c:pt idx="52">
                  <c:v>-29.5</c:v>
                </c:pt>
                <c:pt idx="53">
                  <c:v>-29.2</c:v>
                </c:pt>
                <c:pt idx="54">
                  <c:v>-28.7</c:v>
                </c:pt>
                <c:pt idx="55">
                  <c:v>-25.3</c:v>
                </c:pt>
                <c:pt idx="56">
                  <c:v>-13.6</c:v>
                </c:pt>
                <c:pt idx="57">
                  <c:v>-8.83</c:v>
                </c:pt>
                <c:pt idx="58">
                  <c:v>-5.76</c:v>
                </c:pt>
                <c:pt idx="59">
                  <c:v>-2.37</c:v>
                </c:pt>
                <c:pt idx="60">
                  <c:v>-10.3</c:v>
                </c:pt>
                <c:pt idx="61">
                  <c:v>-15.4</c:v>
                </c:pt>
                <c:pt idx="62">
                  <c:v>-10.7</c:v>
                </c:pt>
                <c:pt idx="63">
                  <c:v>-6.24</c:v>
                </c:pt>
                <c:pt idx="64">
                  <c:v>3.23</c:v>
                </c:pt>
                <c:pt idx="65">
                  <c:v>14.7</c:v>
                </c:pt>
                <c:pt idx="66">
                  <c:v>10.4</c:v>
                </c:pt>
                <c:pt idx="67">
                  <c:v>-3.43</c:v>
                </c:pt>
                <c:pt idx="68">
                  <c:v>-16.399999999999999</c:v>
                </c:pt>
                <c:pt idx="69">
                  <c:v>-28.2</c:v>
                </c:pt>
                <c:pt idx="70">
                  <c:v>-32.6</c:v>
                </c:pt>
                <c:pt idx="71">
                  <c:v>-28.1</c:v>
                </c:pt>
                <c:pt idx="72">
                  <c:v>-20.7</c:v>
                </c:pt>
                <c:pt idx="73">
                  <c:v>-10.199999999999999</c:v>
                </c:pt>
                <c:pt idx="74">
                  <c:v>-10</c:v>
                </c:pt>
                <c:pt idx="75">
                  <c:v>-17.399999999999999</c:v>
                </c:pt>
                <c:pt idx="76">
                  <c:v>-19.8</c:v>
                </c:pt>
                <c:pt idx="77">
                  <c:v>-19.3</c:v>
                </c:pt>
                <c:pt idx="78">
                  <c:v>-14.2</c:v>
                </c:pt>
                <c:pt idx="79">
                  <c:v>-6.46</c:v>
                </c:pt>
                <c:pt idx="80">
                  <c:v>-4.38</c:v>
                </c:pt>
                <c:pt idx="81">
                  <c:v>-6.89</c:v>
                </c:pt>
                <c:pt idx="82">
                  <c:v>-12.7</c:v>
                </c:pt>
                <c:pt idx="83">
                  <c:v>-19.3</c:v>
                </c:pt>
                <c:pt idx="84">
                  <c:v>-16.2</c:v>
                </c:pt>
                <c:pt idx="85">
                  <c:v>-2</c:v>
                </c:pt>
                <c:pt idx="86">
                  <c:v>20.6</c:v>
                </c:pt>
                <c:pt idx="87">
                  <c:v>41.9</c:v>
                </c:pt>
                <c:pt idx="88">
                  <c:v>65.2</c:v>
                </c:pt>
                <c:pt idx="89">
                  <c:v>82.9</c:v>
                </c:pt>
                <c:pt idx="90">
                  <c:v>81</c:v>
                </c:pt>
                <c:pt idx="91">
                  <c:v>76.5</c:v>
                </c:pt>
                <c:pt idx="92">
                  <c:v>73.7</c:v>
                </c:pt>
                <c:pt idx="93">
                  <c:v>59.4</c:v>
                </c:pt>
                <c:pt idx="94">
                  <c:v>36.1</c:v>
                </c:pt>
                <c:pt idx="95">
                  <c:v>20.5</c:v>
                </c:pt>
                <c:pt idx="96">
                  <c:v>13.6</c:v>
                </c:pt>
                <c:pt idx="97">
                  <c:v>5.51</c:v>
                </c:pt>
                <c:pt idx="98">
                  <c:v>5.57</c:v>
                </c:pt>
                <c:pt idx="99">
                  <c:v>12.5</c:v>
                </c:pt>
                <c:pt idx="100">
                  <c:v>12.6</c:v>
                </c:pt>
                <c:pt idx="101">
                  <c:v>4.83</c:v>
                </c:pt>
                <c:pt idx="102">
                  <c:v>10</c:v>
                </c:pt>
                <c:pt idx="103">
                  <c:v>19</c:v>
                </c:pt>
                <c:pt idx="104">
                  <c:v>25</c:v>
                </c:pt>
                <c:pt idx="105">
                  <c:v>37.200000000000003</c:v>
                </c:pt>
                <c:pt idx="106">
                  <c:v>49.1</c:v>
                </c:pt>
                <c:pt idx="107">
                  <c:v>53.2</c:v>
                </c:pt>
                <c:pt idx="108">
                  <c:v>54.2</c:v>
                </c:pt>
                <c:pt idx="109">
                  <c:v>51.1</c:v>
                </c:pt>
                <c:pt idx="110">
                  <c:v>48.6</c:v>
                </c:pt>
                <c:pt idx="111">
                  <c:v>39.1</c:v>
                </c:pt>
                <c:pt idx="112">
                  <c:v>23.9</c:v>
                </c:pt>
                <c:pt idx="113">
                  <c:v>15.9</c:v>
                </c:pt>
                <c:pt idx="114">
                  <c:v>13.4</c:v>
                </c:pt>
                <c:pt idx="115">
                  <c:v>15.3</c:v>
                </c:pt>
                <c:pt idx="116">
                  <c:v>28.4</c:v>
                </c:pt>
                <c:pt idx="117">
                  <c:v>41.3</c:v>
                </c:pt>
                <c:pt idx="118">
                  <c:v>48.7</c:v>
                </c:pt>
                <c:pt idx="119">
                  <c:v>50.2</c:v>
                </c:pt>
                <c:pt idx="120">
                  <c:v>37.299999999999997</c:v>
                </c:pt>
                <c:pt idx="121">
                  <c:v>21.8</c:v>
                </c:pt>
                <c:pt idx="122">
                  <c:v>16.399999999999999</c:v>
                </c:pt>
                <c:pt idx="123">
                  <c:v>18.399999999999999</c:v>
                </c:pt>
                <c:pt idx="124">
                  <c:v>26.3</c:v>
                </c:pt>
                <c:pt idx="125">
                  <c:v>40.1</c:v>
                </c:pt>
                <c:pt idx="126">
                  <c:v>49.2</c:v>
                </c:pt>
                <c:pt idx="127">
                  <c:v>54.6</c:v>
                </c:pt>
                <c:pt idx="128">
                  <c:v>57.6</c:v>
                </c:pt>
                <c:pt idx="129">
                  <c:v>56.9</c:v>
                </c:pt>
                <c:pt idx="130">
                  <c:v>50.1</c:v>
                </c:pt>
                <c:pt idx="131">
                  <c:v>39.200000000000003</c:v>
                </c:pt>
                <c:pt idx="132">
                  <c:v>35.5</c:v>
                </c:pt>
                <c:pt idx="133">
                  <c:v>41.5</c:v>
                </c:pt>
                <c:pt idx="134">
                  <c:v>51.1</c:v>
                </c:pt>
                <c:pt idx="135">
                  <c:v>62.9</c:v>
                </c:pt>
                <c:pt idx="136">
                  <c:v>65.2</c:v>
                </c:pt>
                <c:pt idx="137">
                  <c:v>60.9</c:v>
                </c:pt>
                <c:pt idx="138">
                  <c:v>57.3</c:v>
                </c:pt>
                <c:pt idx="139">
                  <c:v>51.3</c:v>
                </c:pt>
                <c:pt idx="140">
                  <c:v>52.4</c:v>
                </c:pt>
                <c:pt idx="141">
                  <c:v>52.8</c:v>
                </c:pt>
                <c:pt idx="142">
                  <c:v>53.4</c:v>
                </c:pt>
                <c:pt idx="143">
                  <c:v>58.7</c:v>
                </c:pt>
                <c:pt idx="144">
                  <c:v>60.2</c:v>
                </c:pt>
                <c:pt idx="145">
                  <c:v>55.8</c:v>
                </c:pt>
                <c:pt idx="146">
                  <c:v>51.3</c:v>
                </c:pt>
                <c:pt idx="147">
                  <c:v>50.2</c:v>
                </c:pt>
                <c:pt idx="148">
                  <c:v>52.6</c:v>
                </c:pt>
                <c:pt idx="149">
                  <c:v>62.8</c:v>
                </c:pt>
                <c:pt idx="150">
                  <c:v>66.900000000000006</c:v>
                </c:pt>
                <c:pt idx="151">
                  <c:v>63.7</c:v>
                </c:pt>
                <c:pt idx="152">
                  <c:v>61.5</c:v>
                </c:pt>
                <c:pt idx="153">
                  <c:v>61.3</c:v>
                </c:pt>
                <c:pt idx="154">
                  <c:v>65.3</c:v>
                </c:pt>
                <c:pt idx="155">
                  <c:v>67.5</c:v>
                </c:pt>
                <c:pt idx="156">
                  <c:v>62.1</c:v>
                </c:pt>
                <c:pt idx="157">
                  <c:v>51</c:v>
                </c:pt>
                <c:pt idx="158">
                  <c:v>33.4</c:v>
                </c:pt>
                <c:pt idx="159">
                  <c:v>24.6</c:v>
                </c:pt>
                <c:pt idx="160">
                  <c:v>21.1</c:v>
                </c:pt>
                <c:pt idx="161">
                  <c:v>18.8</c:v>
                </c:pt>
                <c:pt idx="162">
                  <c:v>23.8</c:v>
                </c:pt>
                <c:pt idx="163">
                  <c:v>31.6</c:v>
                </c:pt>
                <c:pt idx="164">
                  <c:v>37.799999999999997</c:v>
                </c:pt>
                <c:pt idx="165">
                  <c:v>48.4</c:v>
                </c:pt>
                <c:pt idx="166">
                  <c:v>53.7</c:v>
                </c:pt>
                <c:pt idx="167">
                  <c:v>48.3</c:v>
                </c:pt>
                <c:pt idx="168">
                  <c:v>44.7</c:v>
                </c:pt>
                <c:pt idx="169">
                  <c:v>34.299999999999997</c:v>
                </c:pt>
                <c:pt idx="170">
                  <c:v>15.2</c:v>
                </c:pt>
                <c:pt idx="171">
                  <c:v>3.52</c:v>
                </c:pt>
                <c:pt idx="172">
                  <c:v>-8.49</c:v>
                </c:pt>
                <c:pt idx="173">
                  <c:v>-13.3</c:v>
                </c:pt>
                <c:pt idx="174">
                  <c:v>-2.92</c:v>
                </c:pt>
                <c:pt idx="175">
                  <c:v>14.2</c:v>
                </c:pt>
                <c:pt idx="176">
                  <c:v>41.1</c:v>
                </c:pt>
                <c:pt idx="177">
                  <c:v>71.8</c:v>
                </c:pt>
                <c:pt idx="178">
                  <c:v>97.1</c:v>
                </c:pt>
                <c:pt idx="179">
                  <c:v>119</c:v>
                </c:pt>
                <c:pt idx="180">
                  <c:v>123</c:v>
                </c:pt>
                <c:pt idx="181">
                  <c:v>108</c:v>
                </c:pt>
                <c:pt idx="182">
                  <c:v>94.9</c:v>
                </c:pt>
                <c:pt idx="183">
                  <c:v>82.8</c:v>
                </c:pt>
                <c:pt idx="184">
                  <c:v>76.900000000000006</c:v>
                </c:pt>
                <c:pt idx="185">
                  <c:v>79.900000000000006</c:v>
                </c:pt>
                <c:pt idx="186">
                  <c:v>84.5</c:v>
                </c:pt>
                <c:pt idx="187">
                  <c:v>83.6</c:v>
                </c:pt>
                <c:pt idx="188">
                  <c:v>88.9</c:v>
                </c:pt>
                <c:pt idx="189">
                  <c:v>92.4</c:v>
                </c:pt>
                <c:pt idx="190">
                  <c:v>98.6</c:v>
                </c:pt>
                <c:pt idx="191">
                  <c:v>107</c:v>
                </c:pt>
                <c:pt idx="192">
                  <c:v>115</c:v>
                </c:pt>
                <c:pt idx="193">
                  <c:v>122</c:v>
                </c:pt>
                <c:pt idx="194">
                  <c:v>120</c:v>
                </c:pt>
                <c:pt idx="195">
                  <c:v>120</c:v>
                </c:pt>
                <c:pt idx="196">
                  <c:v>117</c:v>
                </c:pt>
                <c:pt idx="197">
                  <c:v>104</c:v>
                </c:pt>
                <c:pt idx="198">
                  <c:v>93.9</c:v>
                </c:pt>
                <c:pt idx="199">
                  <c:v>88.7</c:v>
                </c:pt>
                <c:pt idx="200">
                  <c:v>95.4</c:v>
                </c:pt>
                <c:pt idx="201">
                  <c:v>110</c:v>
                </c:pt>
                <c:pt idx="202">
                  <c:v>135</c:v>
                </c:pt>
                <c:pt idx="203">
                  <c:v>155</c:v>
                </c:pt>
                <c:pt idx="204">
                  <c:v>156</c:v>
                </c:pt>
                <c:pt idx="205">
                  <c:v>146</c:v>
                </c:pt>
                <c:pt idx="206">
                  <c:v>138</c:v>
                </c:pt>
                <c:pt idx="207">
                  <c:v>137</c:v>
                </c:pt>
                <c:pt idx="208">
                  <c:v>135</c:v>
                </c:pt>
                <c:pt idx="209">
                  <c:v>133</c:v>
                </c:pt>
                <c:pt idx="210">
                  <c:v>132</c:v>
                </c:pt>
                <c:pt idx="211">
                  <c:v>121</c:v>
                </c:pt>
                <c:pt idx="212">
                  <c:v>105</c:v>
                </c:pt>
                <c:pt idx="213">
                  <c:v>103</c:v>
                </c:pt>
                <c:pt idx="214">
                  <c:v>95.4</c:v>
                </c:pt>
                <c:pt idx="215">
                  <c:v>77.900000000000006</c:v>
                </c:pt>
                <c:pt idx="216">
                  <c:v>68.599999999999994</c:v>
                </c:pt>
                <c:pt idx="217">
                  <c:v>65.5</c:v>
                </c:pt>
                <c:pt idx="218">
                  <c:v>63</c:v>
                </c:pt>
                <c:pt idx="219">
                  <c:v>69.8</c:v>
                </c:pt>
                <c:pt idx="220">
                  <c:v>80.2</c:v>
                </c:pt>
                <c:pt idx="221">
                  <c:v>85.6</c:v>
                </c:pt>
                <c:pt idx="222">
                  <c:v>90.2</c:v>
                </c:pt>
                <c:pt idx="223">
                  <c:v>94.8</c:v>
                </c:pt>
                <c:pt idx="224">
                  <c:v>96.7</c:v>
                </c:pt>
                <c:pt idx="225">
                  <c:v>93.4</c:v>
                </c:pt>
                <c:pt idx="226">
                  <c:v>90.2</c:v>
                </c:pt>
                <c:pt idx="227">
                  <c:v>94.2</c:v>
                </c:pt>
                <c:pt idx="228">
                  <c:v>95.9</c:v>
                </c:pt>
                <c:pt idx="229">
                  <c:v>98.9</c:v>
                </c:pt>
                <c:pt idx="230">
                  <c:v>98.9</c:v>
                </c:pt>
                <c:pt idx="231">
                  <c:v>101</c:v>
                </c:pt>
                <c:pt idx="232">
                  <c:v>103</c:v>
                </c:pt>
                <c:pt idx="233">
                  <c:v>106</c:v>
                </c:pt>
                <c:pt idx="234">
                  <c:v>101</c:v>
                </c:pt>
                <c:pt idx="235">
                  <c:v>99.4</c:v>
                </c:pt>
                <c:pt idx="236">
                  <c:v>99.2</c:v>
                </c:pt>
                <c:pt idx="237">
                  <c:v>102</c:v>
                </c:pt>
                <c:pt idx="238">
                  <c:v>106</c:v>
                </c:pt>
                <c:pt idx="239">
                  <c:v>99</c:v>
                </c:pt>
                <c:pt idx="240">
                  <c:v>91.8</c:v>
                </c:pt>
                <c:pt idx="241">
                  <c:v>85.7</c:v>
                </c:pt>
                <c:pt idx="242">
                  <c:v>78</c:v>
                </c:pt>
                <c:pt idx="243">
                  <c:v>69.3</c:v>
                </c:pt>
                <c:pt idx="244">
                  <c:v>57</c:v>
                </c:pt>
                <c:pt idx="245">
                  <c:v>43.2</c:v>
                </c:pt>
                <c:pt idx="246">
                  <c:v>36.299999999999997</c:v>
                </c:pt>
                <c:pt idx="247">
                  <c:v>40.200000000000003</c:v>
                </c:pt>
                <c:pt idx="248">
                  <c:v>45.3</c:v>
                </c:pt>
                <c:pt idx="249">
                  <c:v>42.1</c:v>
                </c:pt>
                <c:pt idx="250">
                  <c:v>35.700000000000003</c:v>
                </c:pt>
                <c:pt idx="251">
                  <c:v>42.6</c:v>
                </c:pt>
                <c:pt idx="252">
                  <c:v>47.7</c:v>
                </c:pt>
                <c:pt idx="253">
                  <c:v>43.9</c:v>
                </c:pt>
                <c:pt idx="254">
                  <c:v>43.8</c:v>
                </c:pt>
                <c:pt idx="255">
                  <c:v>39.5</c:v>
                </c:pt>
                <c:pt idx="256">
                  <c:v>42</c:v>
                </c:pt>
                <c:pt idx="257">
                  <c:v>58</c:v>
                </c:pt>
                <c:pt idx="258">
                  <c:v>66.8</c:v>
                </c:pt>
                <c:pt idx="259">
                  <c:v>66.900000000000006</c:v>
                </c:pt>
                <c:pt idx="260">
                  <c:v>57.1</c:v>
                </c:pt>
                <c:pt idx="261">
                  <c:v>43.3</c:v>
                </c:pt>
                <c:pt idx="262">
                  <c:v>34.700000000000003</c:v>
                </c:pt>
                <c:pt idx="263">
                  <c:v>18.8</c:v>
                </c:pt>
                <c:pt idx="264">
                  <c:v>0.28100000000000003</c:v>
                </c:pt>
                <c:pt idx="265">
                  <c:v>-15.5</c:v>
                </c:pt>
                <c:pt idx="266">
                  <c:v>-20.2</c:v>
                </c:pt>
                <c:pt idx="267">
                  <c:v>-12.3</c:v>
                </c:pt>
                <c:pt idx="268">
                  <c:v>-4.74</c:v>
                </c:pt>
                <c:pt idx="269">
                  <c:v>0.48499999999999999</c:v>
                </c:pt>
                <c:pt idx="270">
                  <c:v>3.55</c:v>
                </c:pt>
                <c:pt idx="271">
                  <c:v>5.03</c:v>
                </c:pt>
                <c:pt idx="272">
                  <c:v>9.76</c:v>
                </c:pt>
                <c:pt idx="273">
                  <c:v>2.4</c:v>
                </c:pt>
                <c:pt idx="274">
                  <c:v>-7.27</c:v>
                </c:pt>
                <c:pt idx="275">
                  <c:v>-17.100000000000001</c:v>
                </c:pt>
                <c:pt idx="276">
                  <c:v>-22.6</c:v>
                </c:pt>
                <c:pt idx="277">
                  <c:v>-29.8</c:v>
                </c:pt>
                <c:pt idx="278">
                  <c:v>-36.4</c:v>
                </c:pt>
                <c:pt idx="279">
                  <c:v>-42.9</c:v>
                </c:pt>
                <c:pt idx="280">
                  <c:v>-57</c:v>
                </c:pt>
                <c:pt idx="281">
                  <c:v>-60.4</c:v>
                </c:pt>
                <c:pt idx="282">
                  <c:v>-49.2</c:v>
                </c:pt>
                <c:pt idx="283">
                  <c:v>-40.799999999999997</c:v>
                </c:pt>
                <c:pt idx="284">
                  <c:v>-40.6</c:v>
                </c:pt>
                <c:pt idx="285">
                  <c:v>-50.2</c:v>
                </c:pt>
                <c:pt idx="286">
                  <c:v>-66.900000000000006</c:v>
                </c:pt>
                <c:pt idx="287">
                  <c:v>-81</c:v>
                </c:pt>
                <c:pt idx="288">
                  <c:v>-80</c:v>
                </c:pt>
                <c:pt idx="289">
                  <c:v>-73.7</c:v>
                </c:pt>
                <c:pt idx="290">
                  <c:v>-67.8</c:v>
                </c:pt>
                <c:pt idx="291">
                  <c:v>-71.400000000000006</c:v>
                </c:pt>
                <c:pt idx="292">
                  <c:v>-76.3</c:v>
                </c:pt>
                <c:pt idx="293">
                  <c:v>-73.900000000000006</c:v>
                </c:pt>
                <c:pt idx="294">
                  <c:v>-77.7</c:v>
                </c:pt>
                <c:pt idx="295">
                  <c:v>-79.7</c:v>
                </c:pt>
                <c:pt idx="296">
                  <c:v>-79.099999999999994</c:v>
                </c:pt>
                <c:pt idx="297">
                  <c:v>-79.099999999999994</c:v>
                </c:pt>
                <c:pt idx="298">
                  <c:v>-75</c:v>
                </c:pt>
                <c:pt idx="299">
                  <c:v>-65.5</c:v>
                </c:pt>
                <c:pt idx="300">
                  <c:v>-58.5</c:v>
                </c:pt>
                <c:pt idx="301">
                  <c:v>-56.7</c:v>
                </c:pt>
                <c:pt idx="302">
                  <c:v>-56.3</c:v>
                </c:pt>
                <c:pt idx="303">
                  <c:v>-53.8</c:v>
                </c:pt>
                <c:pt idx="304">
                  <c:v>-54.8</c:v>
                </c:pt>
                <c:pt idx="305">
                  <c:v>-59.8</c:v>
                </c:pt>
                <c:pt idx="306">
                  <c:v>-65.5</c:v>
                </c:pt>
                <c:pt idx="307">
                  <c:v>-71</c:v>
                </c:pt>
                <c:pt idx="308">
                  <c:v>-69.7</c:v>
                </c:pt>
                <c:pt idx="309">
                  <c:v>-65.599999999999994</c:v>
                </c:pt>
                <c:pt idx="310">
                  <c:v>-61.5</c:v>
                </c:pt>
                <c:pt idx="311">
                  <c:v>-65.2</c:v>
                </c:pt>
                <c:pt idx="312">
                  <c:v>-73.8</c:v>
                </c:pt>
                <c:pt idx="313">
                  <c:v>-84.6</c:v>
                </c:pt>
                <c:pt idx="314">
                  <c:v>-99.6</c:v>
                </c:pt>
                <c:pt idx="315">
                  <c:v>-106</c:v>
                </c:pt>
                <c:pt idx="316">
                  <c:v>-113</c:v>
                </c:pt>
                <c:pt idx="317">
                  <c:v>-123</c:v>
                </c:pt>
                <c:pt idx="318">
                  <c:v>-119</c:v>
                </c:pt>
                <c:pt idx="319">
                  <c:v>-114</c:v>
                </c:pt>
                <c:pt idx="320">
                  <c:v>-114</c:v>
                </c:pt>
                <c:pt idx="321">
                  <c:v>-110</c:v>
                </c:pt>
                <c:pt idx="322">
                  <c:v>-99.6</c:v>
                </c:pt>
                <c:pt idx="323">
                  <c:v>-97.1</c:v>
                </c:pt>
                <c:pt idx="324">
                  <c:v>-88.7</c:v>
                </c:pt>
                <c:pt idx="325">
                  <c:v>-83</c:v>
                </c:pt>
                <c:pt idx="326">
                  <c:v>-92.5</c:v>
                </c:pt>
                <c:pt idx="327">
                  <c:v>-106</c:v>
                </c:pt>
                <c:pt idx="328">
                  <c:v>-113</c:v>
                </c:pt>
                <c:pt idx="329">
                  <c:v>-119</c:v>
                </c:pt>
                <c:pt idx="330">
                  <c:v>-113</c:v>
                </c:pt>
                <c:pt idx="331">
                  <c:v>-99.7</c:v>
                </c:pt>
                <c:pt idx="332">
                  <c:v>-86.5</c:v>
                </c:pt>
                <c:pt idx="333">
                  <c:v>-78.3</c:v>
                </c:pt>
                <c:pt idx="334">
                  <c:v>-75.2</c:v>
                </c:pt>
                <c:pt idx="335">
                  <c:v>-72.2</c:v>
                </c:pt>
                <c:pt idx="336">
                  <c:v>-71.8</c:v>
                </c:pt>
                <c:pt idx="337">
                  <c:v>-80.2</c:v>
                </c:pt>
                <c:pt idx="338">
                  <c:v>-105</c:v>
                </c:pt>
                <c:pt idx="339">
                  <c:v>-137</c:v>
                </c:pt>
                <c:pt idx="340">
                  <c:v>-160</c:v>
                </c:pt>
                <c:pt idx="341">
                  <c:v>-176</c:v>
                </c:pt>
                <c:pt idx="342">
                  <c:v>-167</c:v>
                </c:pt>
                <c:pt idx="343">
                  <c:v>-139</c:v>
                </c:pt>
                <c:pt idx="344">
                  <c:v>-118</c:v>
                </c:pt>
                <c:pt idx="345">
                  <c:v>-95.8</c:v>
                </c:pt>
                <c:pt idx="346">
                  <c:v>-73.900000000000006</c:v>
                </c:pt>
                <c:pt idx="347">
                  <c:v>-50.7</c:v>
                </c:pt>
                <c:pt idx="348">
                  <c:v>-40.299999999999997</c:v>
                </c:pt>
                <c:pt idx="349">
                  <c:v>-39.700000000000003</c:v>
                </c:pt>
                <c:pt idx="350">
                  <c:v>-39.200000000000003</c:v>
                </c:pt>
                <c:pt idx="351">
                  <c:v>-57.7</c:v>
                </c:pt>
                <c:pt idx="352">
                  <c:v>-70.8</c:v>
                </c:pt>
                <c:pt idx="353">
                  <c:v>-76.8</c:v>
                </c:pt>
                <c:pt idx="354">
                  <c:v>-88.8</c:v>
                </c:pt>
                <c:pt idx="355">
                  <c:v>-96</c:v>
                </c:pt>
                <c:pt idx="356">
                  <c:v>-89.1</c:v>
                </c:pt>
                <c:pt idx="357">
                  <c:v>-92.7</c:v>
                </c:pt>
                <c:pt idx="358">
                  <c:v>-92.2</c:v>
                </c:pt>
                <c:pt idx="359">
                  <c:v>-91.9</c:v>
                </c:pt>
                <c:pt idx="360">
                  <c:v>-104</c:v>
                </c:pt>
                <c:pt idx="361">
                  <c:v>-107</c:v>
                </c:pt>
                <c:pt idx="362">
                  <c:v>-102</c:v>
                </c:pt>
                <c:pt idx="363">
                  <c:v>-105</c:v>
                </c:pt>
                <c:pt idx="364">
                  <c:v>-112</c:v>
                </c:pt>
                <c:pt idx="365">
                  <c:v>-117</c:v>
                </c:pt>
                <c:pt idx="366">
                  <c:v>-122</c:v>
                </c:pt>
                <c:pt idx="367">
                  <c:v>-122</c:v>
                </c:pt>
                <c:pt idx="368">
                  <c:v>-103</c:v>
                </c:pt>
                <c:pt idx="369">
                  <c:v>-80.7</c:v>
                </c:pt>
                <c:pt idx="370">
                  <c:v>-72.7</c:v>
                </c:pt>
                <c:pt idx="371">
                  <c:v>-71.400000000000006</c:v>
                </c:pt>
                <c:pt idx="372">
                  <c:v>-90.3</c:v>
                </c:pt>
                <c:pt idx="373">
                  <c:v>-110</c:v>
                </c:pt>
                <c:pt idx="374">
                  <c:v>-107</c:v>
                </c:pt>
                <c:pt idx="375">
                  <c:v>-103</c:v>
                </c:pt>
                <c:pt idx="376">
                  <c:v>-91.4</c:v>
                </c:pt>
                <c:pt idx="377">
                  <c:v>-90.4</c:v>
                </c:pt>
                <c:pt idx="378">
                  <c:v>-101</c:v>
                </c:pt>
                <c:pt idx="379">
                  <c:v>-89.6</c:v>
                </c:pt>
                <c:pt idx="380">
                  <c:v>-67.599999999999994</c:v>
                </c:pt>
                <c:pt idx="381">
                  <c:v>-37.200000000000003</c:v>
                </c:pt>
                <c:pt idx="382">
                  <c:v>-19.3</c:v>
                </c:pt>
                <c:pt idx="383">
                  <c:v>-18</c:v>
                </c:pt>
                <c:pt idx="384">
                  <c:v>-27</c:v>
                </c:pt>
                <c:pt idx="385">
                  <c:v>-46.3</c:v>
                </c:pt>
                <c:pt idx="386">
                  <c:v>-58.8</c:v>
                </c:pt>
                <c:pt idx="387">
                  <c:v>-65.8</c:v>
                </c:pt>
                <c:pt idx="388">
                  <c:v>-80.099999999999994</c:v>
                </c:pt>
                <c:pt idx="389">
                  <c:v>-94.1</c:v>
                </c:pt>
                <c:pt idx="390">
                  <c:v>-99.5</c:v>
                </c:pt>
                <c:pt idx="391">
                  <c:v>-100</c:v>
                </c:pt>
                <c:pt idx="392">
                  <c:v>-96.7</c:v>
                </c:pt>
                <c:pt idx="393">
                  <c:v>-76.3</c:v>
                </c:pt>
                <c:pt idx="394">
                  <c:v>-56.3</c:v>
                </c:pt>
                <c:pt idx="395">
                  <c:v>-57.1</c:v>
                </c:pt>
                <c:pt idx="396">
                  <c:v>-62.7</c:v>
                </c:pt>
                <c:pt idx="397">
                  <c:v>-64.5</c:v>
                </c:pt>
                <c:pt idx="398">
                  <c:v>-65.7</c:v>
                </c:pt>
                <c:pt idx="399">
                  <c:v>-62.1</c:v>
                </c:pt>
                <c:pt idx="400">
                  <c:v>-45.9</c:v>
                </c:pt>
                <c:pt idx="401">
                  <c:v>-43.6</c:v>
                </c:pt>
                <c:pt idx="402">
                  <c:v>-43.1</c:v>
                </c:pt>
                <c:pt idx="403">
                  <c:v>-32</c:v>
                </c:pt>
                <c:pt idx="404">
                  <c:v>-22.1</c:v>
                </c:pt>
                <c:pt idx="405">
                  <c:v>-11.7</c:v>
                </c:pt>
                <c:pt idx="406">
                  <c:v>-5.86</c:v>
                </c:pt>
                <c:pt idx="407">
                  <c:v>-6.04</c:v>
                </c:pt>
                <c:pt idx="408">
                  <c:v>-6.61</c:v>
                </c:pt>
                <c:pt idx="409">
                  <c:v>-2.58</c:v>
                </c:pt>
                <c:pt idx="410">
                  <c:v>4.4200000000000003E-2</c:v>
                </c:pt>
                <c:pt idx="411">
                  <c:v>0.98399999999999999</c:v>
                </c:pt>
                <c:pt idx="412">
                  <c:v>-5.44</c:v>
                </c:pt>
                <c:pt idx="413">
                  <c:v>-14.9</c:v>
                </c:pt>
                <c:pt idx="414">
                  <c:v>-16.7</c:v>
                </c:pt>
                <c:pt idx="415">
                  <c:v>-9.52</c:v>
                </c:pt>
                <c:pt idx="416">
                  <c:v>1.46</c:v>
                </c:pt>
                <c:pt idx="417">
                  <c:v>13.8</c:v>
                </c:pt>
                <c:pt idx="418">
                  <c:v>20.5</c:v>
                </c:pt>
                <c:pt idx="419">
                  <c:v>22</c:v>
                </c:pt>
                <c:pt idx="420">
                  <c:v>27.9</c:v>
                </c:pt>
                <c:pt idx="421">
                  <c:v>27.7</c:v>
                </c:pt>
                <c:pt idx="422">
                  <c:v>23.5</c:v>
                </c:pt>
                <c:pt idx="423">
                  <c:v>24.9</c:v>
                </c:pt>
                <c:pt idx="424">
                  <c:v>20.2</c:v>
                </c:pt>
                <c:pt idx="425">
                  <c:v>21.7</c:v>
                </c:pt>
                <c:pt idx="426">
                  <c:v>38.799999999999997</c:v>
                </c:pt>
                <c:pt idx="427">
                  <c:v>46.1</c:v>
                </c:pt>
                <c:pt idx="428">
                  <c:v>50.3</c:v>
                </c:pt>
                <c:pt idx="429">
                  <c:v>48.1</c:v>
                </c:pt>
                <c:pt idx="430">
                  <c:v>35</c:v>
                </c:pt>
                <c:pt idx="431">
                  <c:v>25.3</c:v>
                </c:pt>
                <c:pt idx="432">
                  <c:v>17.7</c:v>
                </c:pt>
                <c:pt idx="433">
                  <c:v>8.76</c:v>
                </c:pt>
                <c:pt idx="434">
                  <c:v>1.08</c:v>
                </c:pt>
                <c:pt idx="435">
                  <c:v>1.61</c:v>
                </c:pt>
                <c:pt idx="436">
                  <c:v>8.93</c:v>
                </c:pt>
                <c:pt idx="437">
                  <c:v>20.5</c:v>
                </c:pt>
                <c:pt idx="438">
                  <c:v>30</c:v>
                </c:pt>
                <c:pt idx="439">
                  <c:v>28.7</c:v>
                </c:pt>
                <c:pt idx="440">
                  <c:v>24.8</c:v>
                </c:pt>
                <c:pt idx="441">
                  <c:v>27.9</c:v>
                </c:pt>
                <c:pt idx="442">
                  <c:v>34.5</c:v>
                </c:pt>
                <c:pt idx="443">
                  <c:v>46.8</c:v>
                </c:pt>
                <c:pt idx="444">
                  <c:v>51.7</c:v>
                </c:pt>
                <c:pt idx="445">
                  <c:v>51</c:v>
                </c:pt>
                <c:pt idx="446">
                  <c:v>42.8</c:v>
                </c:pt>
                <c:pt idx="447">
                  <c:v>28.7</c:v>
                </c:pt>
                <c:pt idx="448">
                  <c:v>22.6</c:v>
                </c:pt>
                <c:pt idx="449">
                  <c:v>9</c:v>
                </c:pt>
                <c:pt idx="450">
                  <c:v>-9.11</c:v>
                </c:pt>
                <c:pt idx="451">
                  <c:v>-24.4</c:v>
                </c:pt>
                <c:pt idx="452">
                  <c:v>-43.3</c:v>
                </c:pt>
                <c:pt idx="453">
                  <c:v>-42.9</c:v>
                </c:pt>
                <c:pt idx="454">
                  <c:v>-22.3</c:v>
                </c:pt>
                <c:pt idx="455">
                  <c:v>0.91600000000000004</c:v>
                </c:pt>
                <c:pt idx="456">
                  <c:v>34.299999999999997</c:v>
                </c:pt>
                <c:pt idx="457">
                  <c:v>61.5</c:v>
                </c:pt>
                <c:pt idx="458">
                  <c:v>88.3</c:v>
                </c:pt>
                <c:pt idx="459">
                  <c:v>115</c:v>
                </c:pt>
                <c:pt idx="460">
                  <c:v>131</c:v>
                </c:pt>
                <c:pt idx="461">
                  <c:v>142</c:v>
                </c:pt>
                <c:pt idx="462">
                  <c:v>132</c:v>
                </c:pt>
                <c:pt idx="463">
                  <c:v>111</c:v>
                </c:pt>
                <c:pt idx="464">
                  <c:v>85.1</c:v>
                </c:pt>
                <c:pt idx="465">
                  <c:v>66.2</c:v>
                </c:pt>
                <c:pt idx="466">
                  <c:v>60.2</c:v>
                </c:pt>
                <c:pt idx="467">
                  <c:v>59.7</c:v>
                </c:pt>
                <c:pt idx="468">
                  <c:v>59.9</c:v>
                </c:pt>
                <c:pt idx="469">
                  <c:v>56.3</c:v>
                </c:pt>
                <c:pt idx="470">
                  <c:v>52.5</c:v>
                </c:pt>
                <c:pt idx="471">
                  <c:v>51</c:v>
                </c:pt>
                <c:pt idx="472">
                  <c:v>60.6</c:v>
                </c:pt>
                <c:pt idx="473">
                  <c:v>80.8</c:v>
                </c:pt>
                <c:pt idx="474">
                  <c:v>102</c:v>
                </c:pt>
                <c:pt idx="475">
                  <c:v>107</c:v>
                </c:pt>
                <c:pt idx="476">
                  <c:v>105</c:v>
                </c:pt>
                <c:pt idx="477">
                  <c:v>91.1</c:v>
                </c:pt>
                <c:pt idx="478">
                  <c:v>68.7</c:v>
                </c:pt>
                <c:pt idx="479">
                  <c:v>59.9</c:v>
                </c:pt>
                <c:pt idx="480">
                  <c:v>54.3</c:v>
                </c:pt>
                <c:pt idx="481">
                  <c:v>52.1</c:v>
                </c:pt>
                <c:pt idx="482">
                  <c:v>52</c:v>
                </c:pt>
                <c:pt idx="483">
                  <c:v>53.6</c:v>
                </c:pt>
                <c:pt idx="484">
                  <c:v>48.1</c:v>
                </c:pt>
                <c:pt idx="485">
                  <c:v>50.2</c:v>
                </c:pt>
                <c:pt idx="486">
                  <c:v>65.099999999999994</c:v>
                </c:pt>
                <c:pt idx="487">
                  <c:v>74.2</c:v>
                </c:pt>
                <c:pt idx="488">
                  <c:v>84.9</c:v>
                </c:pt>
                <c:pt idx="489">
                  <c:v>77.8</c:v>
                </c:pt>
                <c:pt idx="490">
                  <c:v>67.900000000000006</c:v>
                </c:pt>
                <c:pt idx="491">
                  <c:v>75.099999999999994</c:v>
                </c:pt>
                <c:pt idx="492">
                  <c:v>84</c:v>
                </c:pt>
                <c:pt idx="493">
                  <c:v>106</c:v>
                </c:pt>
                <c:pt idx="494">
                  <c:v>114</c:v>
                </c:pt>
                <c:pt idx="495">
                  <c:v>109</c:v>
                </c:pt>
                <c:pt idx="496">
                  <c:v>104</c:v>
                </c:pt>
                <c:pt idx="497">
                  <c:v>107</c:v>
                </c:pt>
                <c:pt idx="498">
                  <c:v>120</c:v>
                </c:pt>
                <c:pt idx="499">
                  <c:v>136</c:v>
                </c:pt>
                <c:pt idx="500">
                  <c:v>138</c:v>
                </c:pt>
                <c:pt idx="501">
                  <c:v>120</c:v>
                </c:pt>
                <c:pt idx="502">
                  <c:v>107</c:v>
                </c:pt>
                <c:pt idx="503">
                  <c:v>98.3</c:v>
                </c:pt>
                <c:pt idx="504">
                  <c:v>96</c:v>
                </c:pt>
                <c:pt idx="505">
                  <c:v>95.2</c:v>
                </c:pt>
                <c:pt idx="506">
                  <c:v>87.9</c:v>
                </c:pt>
                <c:pt idx="507">
                  <c:v>80.8</c:v>
                </c:pt>
                <c:pt idx="508">
                  <c:v>78.2</c:v>
                </c:pt>
                <c:pt idx="509">
                  <c:v>83.1</c:v>
                </c:pt>
                <c:pt idx="510">
                  <c:v>82.5</c:v>
                </c:pt>
                <c:pt idx="511">
                  <c:v>84.1</c:v>
                </c:pt>
                <c:pt idx="512">
                  <c:v>89.9</c:v>
                </c:pt>
                <c:pt idx="513">
                  <c:v>87.1</c:v>
                </c:pt>
                <c:pt idx="514">
                  <c:v>93.2</c:v>
                </c:pt>
                <c:pt idx="515">
                  <c:v>97.9</c:v>
                </c:pt>
                <c:pt idx="516">
                  <c:v>100</c:v>
                </c:pt>
                <c:pt idx="517">
                  <c:v>100</c:v>
                </c:pt>
                <c:pt idx="518">
                  <c:v>101</c:v>
                </c:pt>
                <c:pt idx="519">
                  <c:v>102</c:v>
                </c:pt>
                <c:pt idx="520">
                  <c:v>106</c:v>
                </c:pt>
                <c:pt idx="521">
                  <c:v>112</c:v>
                </c:pt>
                <c:pt idx="522">
                  <c:v>108</c:v>
                </c:pt>
                <c:pt idx="523">
                  <c:v>102</c:v>
                </c:pt>
                <c:pt idx="524">
                  <c:v>92</c:v>
                </c:pt>
                <c:pt idx="525">
                  <c:v>87.8</c:v>
                </c:pt>
                <c:pt idx="526">
                  <c:v>84.8</c:v>
                </c:pt>
                <c:pt idx="527">
                  <c:v>79</c:v>
                </c:pt>
                <c:pt idx="528">
                  <c:v>83.1</c:v>
                </c:pt>
                <c:pt idx="529">
                  <c:v>84.3</c:v>
                </c:pt>
                <c:pt idx="530">
                  <c:v>97.7</c:v>
                </c:pt>
                <c:pt idx="531">
                  <c:v>107</c:v>
                </c:pt>
                <c:pt idx="532">
                  <c:v>113</c:v>
                </c:pt>
                <c:pt idx="533">
                  <c:v>112</c:v>
                </c:pt>
                <c:pt idx="534">
                  <c:v>106</c:v>
                </c:pt>
                <c:pt idx="535">
                  <c:v>104</c:v>
                </c:pt>
                <c:pt idx="536">
                  <c:v>99.6</c:v>
                </c:pt>
                <c:pt idx="537">
                  <c:v>108</c:v>
                </c:pt>
                <c:pt idx="538">
                  <c:v>112</c:v>
                </c:pt>
                <c:pt idx="539">
                  <c:v>118</c:v>
                </c:pt>
                <c:pt idx="540">
                  <c:v>111</c:v>
                </c:pt>
                <c:pt idx="541">
                  <c:v>103</c:v>
                </c:pt>
                <c:pt idx="542">
                  <c:v>108</c:v>
                </c:pt>
                <c:pt idx="543">
                  <c:v>121</c:v>
                </c:pt>
                <c:pt idx="544">
                  <c:v>130</c:v>
                </c:pt>
                <c:pt idx="545">
                  <c:v>134</c:v>
                </c:pt>
                <c:pt idx="546">
                  <c:v>134</c:v>
                </c:pt>
                <c:pt idx="547">
                  <c:v>121</c:v>
                </c:pt>
                <c:pt idx="548">
                  <c:v>117</c:v>
                </c:pt>
                <c:pt idx="549">
                  <c:v>116</c:v>
                </c:pt>
                <c:pt idx="550">
                  <c:v>113</c:v>
                </c:pt>
                <c:pt idx="551">
                  <c:v>117</c:v>
                </c:pt>
                <c:pt idx="552">
                  <c:v>118</c:v>
                </c:pt>
                <c:pt idx="553">
                  <c:v>109</c:v>
                </c:pt>
                <c:pt idx="554">
                  <c:v>92.2</c:v>
                </c:pt>
                <c:pt idx="555">
                  <c:v>81.8</c:v>
                </c:pt>
                <c:pt idx="556">
                  <c:v>72.8</c:v>
                </c:pt>
                <c:pt idx="557">
                  <c:v>71.599999999999994</c:v>
                </c:pt>
              </c:numCache>
            </c:numRef>
          </c:val>
          <c:smooth val="0"/>
          <c:extLst>
            <c:ext xmlns:c16="http://schemas.microsoft.com/office/drawing/2014/chart" uri="{C3380CC4-5D6E-409C-BE32-E72D297353CC}">
              <c16:uniqueId val="{00000006-5205-7047-A4DD-30935E8E35A9}"/>
            </c:ext>
          </c:extLst>
        </c:ser>
        <c:dLbls>
          <c:showLegendKey val="0"/>
          <c:showVal val="0"/>
          <c:showCatName val="0"/>
          <c:showSerName val="0"/>
          <c:showPercent val="0"/>
          <c:showBubbleSize val="0"/>
        </c:dLbls>
        <c:smooth val="0"/>
        <c:axId val="1736942560"/>
        <c:axId val="1736696544"/>
      </c:lineChart>
      <c:catAx>
        <c:axId val="17369425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36696544"/>
        <c:crosses val="autoZero"/>
        <c:auto val="1"/>
        <c:lblAlgn val="ctr"/>
        <c:lblOffset val="100"/>
        <c:tickLblSkip val="150"/>
        <c:noMultiLvlLbl val="0"/>
      </c:catAx>
      <c:valAx>
        <c:axId val="1736696544"/>
        <c:scaling>
          <c:logBase val="10"/>
          <c:orientation val="minMax"/>
          <c:max val="50000"/>
          <c:min val="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369425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UVC Cs0.2FA0.8PbI3</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'I8'!$B$1</c:f>
              <c:strCache>
                <c:ptCount val="1"/>
                <c:pt idx="0">
                  <c:v>0 hours</c:v>
                </c:pt>
              </c:strCache>
            </c:strRef>
          </c:tx>
          <c:spPr>
            <a:ln w="28575" cap="rnd">
              <a:solidFill>
                <a:schemeClr val="accent2"/>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'I8'!$B$800:$B$1440</c:f>
              <c:numCache>
                <c:formatCode>0.00E+00</c:formatCode>
                <c:ptCount val="641"/>
                <c:pt idx="0">
                  <c:v>-288</c:v>
                </c:pt>
                <c:pt idx="1">
                  <c:v>-299</c:v>
                </c:pt>
                <c:pt idx="2">
                  <c:v>-310</c:v>
                </c:pt>
                <c:pt idx="3">
                  <c:v>-318</c:v>
                </c:pt>
                <c:pt idx="4">
                  <c:v>-325</c:v>
                </c:pt>
                <c:pt idx="5">
                  <c:v>-320</c:v>
                </c:pt>
                <c:pt idx="6">
                  <c:v>-303</c:v>
                </c:pt>
                <c:pt idx="7">
                  <c:v>-289</c:v>
                </c:pt>
                <c:pt idx="8">
                  <c:v>-272</c:v>
                </c:pt>
                <c:pt idx="9">
                  <c:v>-268</c:v>
                </c:pt>
                <c:pt idx="10">
                  <c:v>-282</c:v>
                </c:pt>
                <c:pt idx="11">
                  <c:v>-295</c:v>
                </c:pt>
                <c:pt idx="12">
                  <c:v>-305</c:v>
                </c:pt>
                <c:pt idx="13">
                  <c:v>-305</c:v>
                </c:pt>
                <c:pt idx="14">
                  <c:v>-289</c:v>
                </c:pt>
                <c:pt idx="15">
                  <c:v>-265</c:v>
                </c:pt>
                <c:pt idx="16">
                  <c:v>-253</c:v>
                </c:pt>
                <c:pt idx="17">
                  <c:v>-234</c:v>
                </c:pt>
                <c:pt idx="18">
                  <c:v>-222</c:v>
                </c:pt>
                <c:pt idx="19">
                  <c:v>-221</c:v>
                </c:pt>
                <c:pt idx="20">
                  <c:v>-218</c:v>
                </c:pt>
                <c:pt idx="21">
                  <c:v>-227</c:v>
                </c:pt>
                <c:pt idx="22">
                  <c:v>-249</c:v>
                </c:pt>
                <c:pt idx="23">
                  <c:v>-268</c:v>
                </c:pt>
                <c:pt idx="24">
                  <c:v>-277</c:v>
                </c:pt>
                <c:pt idx="25">
                  <c:v>-289</c:v>
                </c:pt>
                <c:pt idx="26">
                  <c:v>-283</c:v>
                </c:pt>
                <c:pt idx="27">
                  <c:v>-270</c:v>
                </c:pt>
                <c:pt idx="28">
                  <c:v>-256</c:v>
                </c:pt>
                <c:pt idx="29">
                  <c:v>-242</c:v>
                </c:pt>
                <c:pt idx="30">
                  <c:v>-227</c:v>
                </c:pt>
                <c:pt idx="31">
                  <c:v>-214</c:v>
                </c:pt>
                <c:pt idx="32">
                  <c:v>-202</c:v>
                </c:pt>
                <c:pt idx="33">
                  <c:v>-189</c:v>
                </c:pt>
                <c:pt idx="34">
                  <c:v>-185</c:v>
                </c:pt>
                <c:pt idx="35">
                  <c:v>-184</c:v>
                </c:pt>
                <c:pt idx="36">
                  <c:v>-184</c:v>
                </c:pt>
                <c:pt idx="37">
                  <c:v>-182</c:v>
                </c:pt>
                <c:pt idx="38">
                  <c:v>-181</c:v>
                </c:pt>
                <c:pt idx="39">
                  <c:v>-179</c:v>
                </c:pt>
                <c:pt idx="40">
                  <c:v>-182</c:v>
                </c:pt>
                <c:pt idx="41">
                  <c:v>-193</c:v>
                </c:pt>
                <c:pt idx="42">
                  <c:v>-195</c:v>
                </c:pt>
                <c:pt idx="43">
                  <c:v>-202</c:v>
                </c:pt>
                <c:pt idx="44">
                  <c:v>-211</c:v>
                </c:pt>
                <c:pt idx="45">
                  <c:v>-212</c:v>
                </c:pt>
                <c:pt idx="46">
                  <c:v>-215</c:v>
                </c:pt>
                <c:pt idx="47">
                  <c:v>-218</c:v>
                </c:pt>
                <c:pt idx="48">
                  <c:v>-210</c:v>
                </c:pt>
                <c:pt idx="49">
                  <c:v>-202</c:v>
                </c:pt>
                <c:pt idx="50">
                  <c:v>-197</c:v>
                </c:pt>
                <c:pt idx="51">
                  <c:v>-181</c:v>
                </c:pt>
                <c:pt idx="52">
                  <c:v>-166</c:v>
                </c:pt>
                <c:pt idx="53">
                  <c:v>-155</c:v>
                </c:pt>
                <c:pt idx="54">
                  <c:v>-142</c:v>
                </c:pt>
                <c:pt idx="55">
                  <c:v>-137</c:v>
                </c:pt>
                <c:pt idx="56">
                  <c:v>-143</c:v>
                </c:pt>
                <c:pt idx="57">
                  <c:v>-141</c:v>
                </c:pt>
                <c:pt idx="58">
                  <c:v>-134</c:v>
                </c:pt>
                <c:pt idx="59">
                  <c:v>-134</c:v>
                </c:pt>
                <c:pt idx="60">
                  <c:v>-143</c:v>
                </c:pt>
                <c:pt idx="61">
                  <c:v>-155</c:v>
                </c:pt>
                <c:pt idx="62">
                  <c:v>-174</c:v>
                </c:pt>
                <c:pt idx="63">
                  <c:v>-194</c:v>
                </c:pt>
                <c:pt idx="64">
                  <c:v>-205</c:v>
                </c:pt>
                <c:pt idx="65">
                  <c:v>-191</c:v>
                </c:pt>
                <c:pt idx="66">
                  <c:v>-156</c:v>
                </c:pt>
                <c:pt idx="67">
                  <c:v>-121</c:v>
                </c:pt>
                <c:pt idx="68">
                  <c:v>-86.7</c:v>
                </c:pt>
                <c:pt idx="69">
                  <c:v>-61.9</c:v>
                </c:pt>
                <c:pt idx="70">
                  <c:v>-61.6</c:v>
                </c:pt>
                <c:pt idx="71">
                  <c:v>-69.099999999999994</c:v>
                </c:pt>
                <c:pt idx="72">
                  <c:v>-83.6</c:v>
                </c:pt>
                <c:pt idx="73">
                  <c:v>-107</c:v>
                </c:pt>
                <c:pt idx="74">
                  <c:v>-125</c:v>
                </c:pt>
                <c:pt idx="75">
                  <c:v>-146</c:v>
                </c:pt>
                <c:pt idx="76">
                  <c:v>-172</c:v>
                </c:pt>
                <c:pt idx="77">
                  <c:v>-179</c:v>
                </c:pt>
                <c:pt idx="78">
                  <c:v>-176</c:v>
                </c:pt>
                <c:pt idx="79">
                  <c:v>-172</c:v>
                </c:pt>
                <c:pt idx="80">
                  <c:v>-158</c:v>
                </c:pt>
                <c:pt idx="81">
                  <c:v>-147</c:v>
                </c:pt>
                <c:pt idx="82">
                  <c:v>-147</c:v>
                </c:pt>
                <c:pt idx="83">
                  <c:v>-143</c:v>
                </c:pt>
                <c:pt idx="84">
                  <c:v>-136</c:v>
                </c:pt>
                <c:pt idx="85">
                  <c:v>-123</c:v>
                </c:pt>
                <c:pt idx="86">
                  <c:v>-97.7</c:v>
                </c:pt>
                <c:pt idx="87">
                  <c:v>-79.099999999999994</c:v>
                </c:pt>
                <c:pt idx="88">
                  <c:v>-78.900000000000006</c:v>
                </c:pt>
                <c:pt idx="89">
                  <c:v>-83</c:v>
                </c:pt>
                <c:pt idx="90">
                  <c:v>-91.9</c:v>
                </c:pt>
                <c:pt idx="91">
                  <c:v>-106</c:v>
                </c:pt>
                <c:pt idx="92">
                  <c:v>-113</c:v>
                </c:pt>
                <c:pt idx="93">
                  <c:v>-110</c:v>
                </c:pt>
                <c:pt idx="94">
                  <c:v>-107</c:v>
                </c:pt>
                <c:pt idx="95">
                  <c:v>-99.5</c:v>
                </c:pt>
                <c:pt idx="96">
                  <c:v>-90.5</c:v>
                </c:pt>
                <c:pt idx="97">
                  <c:v>-84</c:v>
                </c:pt>
                <c:pt idx="98">
                  <c:v>-81.3</c:v>
                </c:pt>
                <c:pt idx="99">
                  <c:v>-83.5</c:v>
                </c:pt>
                <c:pt idx="100">
                  <c:v>-85.7</c:v>
                </c:pt>
                <c:pt idx="101">
                  <c:v>-80</c:v>
                </c:pt>
                <c:pt idx="102">
                  <c:v>-75.099999999999994</c:v>
                </c:pt>
                <c:pt idx="103">
                  <c:v>-77</c:v>
                </c:pt>
                <c:pt idx="104">
                  <c:v>-75.099999999999994</c:v>
                </c:pt>
                <c:pt idx="105">
                  <c:v>-80.5</c:v>
                </c:pt>
                <c:pt idx="106">
                  <c:v>-87.4</c:v>
                </c:pt>
                <c:pt idx="107">
                  <c:v>-92</c:v>
                </c:pt>
                <c:pt idx="108">
                  <c:v>-96.8</c:v>
                </c:pt>
                <c:pt idx="109">
                  <c:v>-103</c:v>
                </c:pt>
                <c:pt idx="110">
                  <c:v>-104</c:v>
                </c:pt>
                <c:pt idx="111">
                  <c:v>-99.8</c:v>
                </c:pt>
                <c:pt idx="112">
                  <c:v>-96.3</c:v>
                </c:pt>
                <c:pt idx="113">
                  <c:v>-88.6</c:v>
                </c:pt>
                <c:pt idx="114">
                  <c:v>-74.2</c:v>
                </c:pt>
                <c:pt idx="115">
                  <c:v>-49.7</c:v>
                </c:pt>
                <c:pt idx="116">
                  <c:v>-21.6</c:v>
                </c:pt>
                <c:pt idx="117">
                  <c:v>0.20100000000000001</c:v>
                </c:pt>
                <c:pt idx="118">
                  <c:v>14.1</c:v>
                </c:pt>
                <c:pt idx="119">
                  <c:v>9.99</c:v>
                </c:pt>
                <c:pt idx="120">
                  <c:v>-5.91</c:v>
                </c:pt>
                <c:pt idx="121">
                  <c:v>-29.4</c:v>
                </c:pt>
                <c:pt idx="122">
                  <c:v>-41.2</c:v>
                </c:pt>
                <c:pt idx="123">
                  <c:v>-49.2</c:v>
                </c:pt>
                <c:pt idx="124">
                  <c:v>-56.6</c:v>
                </c:pt>
                <c:pt idx="125">
                  <c:v>-55</c:v>
                </c:pt>
                <c:pt idx="126">
                  <c:v>-56.6</c:v>
                </c:pt>
                <c:pt idx="127">
                  <c:v>-65.400000000000006</c:v>
                </c:pt>
                <c:pt idx="128">
                  <c:v>-75.599999999999994</c:v>
                </c:pt>
                <c:pt idx="129">
                  <c:v>-81.900000000000006</c:v>
                </c:pt>
                <c:pt idx="130">
                  <c:v>-81.7</c:v>
                </c:pt>
                <c:pt idx="131">
                  <c:v>-77.5</c:v>
                </c:pt>
                <c:pt idx="132">
                  <c:v>-65.8</c:v>
                </c:pt>
                <c:pt idx="133">
                  <c:v>-62.7</c:v>
                </c:pt>
                <c:pt idx="134">
                  <c:v>-66.400000000000006</c:v>
                </c:pt>
                <c:pt idx="135">
                  <c:v>-62.7</c:v>
                </c:pt>
                <c:pt idx="136">
                  <c:v>-53.9</c:v>
                </c:pt>
                <c:pt idx="137">
                  <c:v>-47.2</c:v>
                </c:pt>
                <c:pt idx="138">
                  <c:v>-40.200000000000003</c:v>
                </c:pt>
                <c:pt idx="139">
                  <c:v>-40.6</c:v>
                </c:pt>
                <c:pt idx="140">
                  <c:v>-52.6</c:v>
                </c:pt>
                <c:pt idx="141">
                  <c:v>-63.9</c:v>
                </c:pt>
                <c:pt idx="142">
                  <c:v>-57.5</c:v>
                </c:pt>
                <c:pt idx="143">
                  <c:v>-51.4</c:v>
                </c:pt>
                <c:pt idx="144">
                  <c:v>-41</c:v>
                </c:pt>
                <c:pt idx="145">
                  <c:v>-32.799999999999997</c:v>
                </c:pt>
                <c:pt idx="146">
                  <c:v>-34.6</c:v>
                </c:pt>
                <c:pt idx="147">
                  <c:v>-34.299999999999997</c:v>
                </c:pt>
                <c:pt idx="148">
                  <c:v>-26.7</c:v>
                </c:pt>
                <c:pt idx="149">
                  <c:v>-28.1</c:v>
                </c:pt>
                <c:pt idx="150">
                  <c:v>-22.5</c:v>
                </c:pt>
                <c:pt idx="151">
                  <c:v>-12.6</c:v>
                </c:pt>
                <c:pt idx="152">
                  <c:v>-11.7</c:v>
                </c:pt>
                <c:pt idx="153">
                  <c:v>-14.7</c:v>
                </c:pt>
                <c:pt idx="154">
                  <c:v>-15.7</c:v>
                </c:pt>
                <c:pt idx="155">
                  <c:v>-31.3</c:v>
                </c:pt>
                <c:pt idx="156">
                  <c:v>-50.7</c:v>
                </c:pt>
                <c:pt idx="157">
                  <c:v>-57.9</c:v>
                </c:pt>
                <c:pt idx="158">
                  <c:v>-56.5</c:v>
                </c:pt>
                <c:pt idx="159">
                  <c:v>-48</c:v>
                </c:pt>
                <c:pt idx="160">
                  <c:v>-39.5</c:v>
                </c:pt>
                <c:pt idx="161">
                  <c:v>-28</c:v>
                </c:pt>
                <c:pt idx="162">
                  <c:v>-26.8</c:v>
                </c:pt>
                <c:pt idx="163">
                  <c:v>-33.200000000000003</c:v>
                </c:pt>
                <c:pt idx="164">
                  <c:v>-38.9</c:v>
                </c:pt>
                <c:pt idx="165">
                  <c:v>-46.2</c:v>
                </c:pt>
                <c:pt idx="166">
                  <c:v>-57.8</c:v>
                </c:pt>
                <c:pt idx="167">
                  <c:v>-57.6</c:v>
                </c:pt>
                <c:pt idx="168">
                  <c:v>-59.2</c:v>
                </c:pt>
                <c:pt idx="169">
                  <c:v>-72.7</c:v>
                </c:pt>
                <c:pt idx="170">
                  <c:v>-85</c:v>
                </c:pt>
                <c:pt idx="171">
                  <c:v>-91.6</c:v>
                </c:pt>
                <c:pt idx="172">
                  <c:v>-92.5</c:v>
                </c:pt>
                <c:pt idx="173">
                  <c:v>-78.5</c:v>
                </c:pt>
                <c:pt idx="174">
                  <c:v>-49.8</c:v>
                </c:pt>
                <c:pt idx="175">
                  <c:v>-25.7</c:v>
                </c:pt>
                <c:pt idx="176">
                  <c:v>-14.3</c:v>
                </c:pt>
                <c:pt idx="177">
                  <c:v>-5.82</c:v>
                </c:pt>
                <c:pt idx="178">
                  <c:v>-5.31</c:v>
                </c:pt>
                <c:pt idx="179">
                  <c:v>-14</c:v>
                </c:pt>
                <c:pt idx="180">
                  <c:v>-19.5</c:v>
                </c:pt>
                <c:pt idx="181">
                  <c:v>-31.3</c:v>
                </c:pt>
                <c:pt idx="182">
                  <c:v>-41.2</c:v>
                </c:pt>
                <c:pt idx="183">
                  <c:v>-44.2</c:v>
                </c:pt>
                <c:pt idx="184">
                  <c:v>-44.4</c:v>
                </c:pt>
                <c:pt idx="185">
                  <c:v>-39.299999999999997</c:v>
                </c:pt>
                <c:pt idx="186">
                  <c:v>-35.4</c:v>
                </c:pt>
                <c:pt idx="187">
                  <c:v>-39.4</c:v>
                </c:pt>
                <c:pt idx="188">
                  <c:v>-39.4</c:v>
                </c:pt>
                <c:pt idx="189">
                  <c:v>-43.4</c:v>
                </c:pt>
                <c:pt idx="190">
                  <c:v>-46.9</c:v>
                </c:pt>
                <c:pt idx="191">
                  <c:v>-44.2</c:v>
                </c:pt>
                <c:pt idx="192">
                  <c:v>-50.4</c:v>
                </c:pt>
                <c:pt idx="193">
                  <c:v>-40.4</c:v>
                </c:pt>
                <c:pt idx="194">
                  <c:v>-17.7</c:v>
                </c:pt>
                <c:pt idx="195">
                  <c:v>0.10299999999999999</c:v>
                </c:pt>
                <c:pt idx="196">
                  <c:v>12.8</c:v>
                </c:pt>
                <c:pt idx="197">
                  <c:v>9.7100000000000009</c:v>
                </c:pt>
                <c:pt idx="198">
                  <c:v>-10.6</c:v>
                </c:pt>
                <c:pt idx="199">
                  <c:v>-28.1</c:v>
                </c:pt>
                <c:pt idx="200">
                  <c:v>-30.6</c:v>
                </c:pt>
                <c:pt idx="201">
                  <c:v>-23.9</c:v>
                </c:pt>
                <c:pt idx="202">
                  <c:v>-7.56</c:v>
                </c:pt>
                <c:pt idx="203">
                  <c:v>2.46</c:v>
                </c:pt>
                <c:pt idx="204">
                  <c:v>4.5199999999999996</c:v>
                </c:pt>
                <c:pt idx="205">
                  <c:v>13.5</c:v>
                </c:pt>
                <c:pt idx="206">
                  <c:v>16.899999999999999</c:v>
                </c:pt>
                <c:pt idx="207">
                  <c:v>10.199999999999999</c:v>
                </c:pt>
                <c:pt idx="208">
                  <c:v>4.63</c:v>
                </c:pt>
                <c:pt idx="209">
                  <c:v>-11.3</c:v>
                </c:pt>
                <c:pt idx="210">
                  <c:v>-37.6</c:v>
                </c:pt>
                <c:pt idx="211">
                  <c:v>-49.7</c:v>
                </c:pt>
                <c:pt idx="212">
                  <c:v>-58.1</c:v>
                </c:pt>
                <c:pt idx="213">
                  <c:v>-68.2</c:v>
                </c:pt>
                <c:pt idx="214">
                  <c:v>-74.5</c:v>
                </c:pt>
                <c:pt idx="215">
                  <c:v>-68.2</c:v>
                </c:pt>
                <c:pt idx="216">
                  <c:v>-50.5</c:v>
                </c:pt>
                <c:pt idx="217">
                  <c:v>-23.7</c:v>
                </c:pt>
                <c:pt idx="218">
                  <c:v>1.28</c:v>
                </c:pt>
                <c:pt idx="219">
                  <c:v>21.6</c:v>
                </c:pt>
                <c:pt idx="220">
                  <c:v>33.200000000000003</c:v>
                </c:pt>
                <c:pt idx="221">
                  <c:v>31.2</c:v>
                </c:pt>
                <c:pt idx="222">
                  <c:v>26</c:v>
                </c:pt>
                <c:pt idx="223">
                  <c:v>26.4</c:v>
                </c:pt>
                <c:pt idx="224">
                  <c:v>22.1</c:v>
                </c:pt>
                <c:pt idx="225">
                  <c:v>16.5</c:v>
                </c:pt>
                <c:pt idx="226">
                  <c:v>11.9</c:v>
                </c:pt>
                <c:pt idx="227">
                  <c:v>-7.96</c:v>
                </c:pt>
                <c:pt idx="228">
                  <c:v>-30.9</c:v>
                </c:pt>
                <c:pt idx="229">
                  <c:v>-42.9</c:v>
                </c:pt>
                <c:pt idx="230">
                  <c:v>-52</c:v>
                </c:pt>
                <c:pt idx="231">
                  <c:v>-44.9</c:v>
                </c:pt>
                <c:pt idx="232">
                  <c:v>-25.1</c:v>
                </c:pt>
                <c:pt idx="233">
                  <c:v>-9.0500000000000007</c:v>
                </c:pt>
                <c:pt idx="234">
                  <c:v>9.74</c:v>
                </c:pt>
                <c:pt idx="235">
                  <c:v>37.200000000000003</c:v>
                </c:pt>
                <c:pt idx="236">
                  <c:v>64.3</c:v>
                </c:pt>
                <c:pt idx="237">
                  <c:v>78.599999999999994</c:v>
                </c:pt>
                <c:pt idx="238">
                  <c:v>84.3</c:v>
                </c:pt>
                <c:pt idx="239">
                  <c:v>80.3</c:v>
                </c:pt>
                <c:pt idx="240">
                  <c:v>65.900000000000006</c:v>
                </c:pt>
                <c:pt idx="241">
                  <c:v>50.7</c:v>
                </c:pt>
                <c:pt idx="242">
                  <c:v>51</c:v>
                </c:pt>
                <c:pt idx="243">
                  <c:v>45.8</c:v>
                </c:pt>
                <c:pt idx="244">
                  <c:v>35.299999999999997</c:v>
                </c:pt>
                <c:pt idx="245">
                  <c:v>25.1</c:v>
                </c:pt>
                <c:pt idx="246">
                  <c:v>13.3</c:v>
                </c:pt>
                <c:pt idx="247">
                  <c:v>9.94</c:v>
                </c:pt>
                <c:pt idx="248">
                  <c:v>8.1</c:v>
                </c:pt>
                <c:pt idx="249">
                  <c:v>9.84</c:v>
                </c:pt>
                <c:pt idx="250">
                  <c:v>13.4</c:v>
                </c:pt>
                <c:pt idx="251">
                  <c:v>7.64</c:v>
                </c:pt>
                <c:pt idx="252">
                  <c:v>12.9</c:v>
                </c:pt>
                <c:pt idx="253">
                  <c:v>20.5</c:v>
                </c:pt>
                <c:pt idx="254">
                  <c:v>27.1</c:v>
                </c:pt>
                <c:pt idx="255">
                  <c:v>43.1</c:v>
                </c:pt>
                <c:pt idx="256">
                  <c:v>46.9</c:v>
                </c:pt>
                <c:pt idx="257">
                  <c:v>48</c:v>
                </c:pt>
                <c:pt idx="258">
                  <c:v>51.5</c:v>
                </c:pt>
                <c:pt idx="259">
                  <c:v>47.1</c:v>
                </c:pt>
                <c:pt idx="260">
                  <c:v>42.2</c:v>
                </c:pt>
                <c:pt idx="261">
                  <c:v>45.8</c:v>
                </c:pt>
                <c:pt idx="262">
                  <c:v>44.2</c:v>
                </c:pt>
                <c:pt idx="263">
                  <c:v>35.799999999999997</c:v>
                </c:pt>
                <c:pt idx="264">
                  <c:v>33.6</c:v>
                </c:pt>
                <c:pt idx="265">
                  <c:v>27.2</c:v>
                </c:pt>
                <c:pt idx="266">
                  <c:v>21.1</c:v>
                </c:pt>
                <c:pt idx="267">
                  <c:v>23.7</c:v>
                </c:pt>
                <c:pt idx="268">
                  <c:v>27.6</c:v>
                </c:pt>
                <c:pt idx="269">
                  <c:v>28.1</c:v>
                </c:pt>
                <c:pt idx="270">
                  <c:v>13.2</c:v>
                </c:pt>
                <c:pt idx="271">
                  <c:v>-4.5</c:v>
                </c:pt>
                <c:pt idx="272">
                  <c:v>-17.899999999999999</c:v>
                </c:pt>
                <c:pt idx="273">
                  <c:v>-21.4</c:v>
                </c:pt>
                <c:pt idx="274">
                  <c:v>-11.3</c:v>
                </c:pt>
                <c:pt idx="275">
                  <c:v>11.3</c:v>
                </c:pt>
                <c:pt idx="276">
                  <c:v>28.1</c:v>
                </c:pt>
                <c:pt idx="277">
                  <c:v>35.700000000000003</c:v>
                </c:pt>
                <c:pt idx="278">
                  <c:v>42.4</c:v>
                </c:pt>
                <c:pt idx="279">
                  <c:v>45.2</c:v>
                </c:pt>
                <c:pt idx="280">
                  <c:v>57.3</c:v>
                </c:pt>
                <c:pt idx="281">
                  <c:v>74.400000000000006</c:v>
                </c:pt>
                <c:pt idx="282">
                  <c:v>85.8</c:v>
                </c:pt>
                <c:pt idx="283">
                  <c:v>98.7</c:v>
                </c:pt>
                <c:pt idx="284">
                  <c:v>103</c:v>
                </c:pt>
                <c:pt idx="285">
                  <c:v>97.7</c:v>
                </c:pt>
                <c:pt idx="286">
                  <c:v>93.9</c:v>
                </c:pt>
                <c:pt idx="287">
                  <c:v>89.5</c:v>
                </c:pt>
                <c:pt idx="288">
                  <c:v>86</c:v>
                </c:pt>
                <c:pt idx="289">
                  <c:v>84.5</c:v>
                </c:pt>
                <c:pt idx="290">
                  <c:v>82</c:v>
                </c:pt>
                <c:pt idx="291">
                  <c:v>76.400000000000006</c:v>
                </c:pt>
                <c:pt idx="292">
                  <c:v>74.2</c:v>
                </c:pt>
                <c:pt idx="293">
                  <c:v>66.400000000000006</c:v>
                </c:pt>
                <c:pt idx="294">
                  <c:v>58</c:v>
                </c:pt>
                <c:pt idx="295">
                  <c:v>59.2</c:v>
                </c:pt>
                <c:pt idx="296">
                  <c:v>64.2</c:v>
                </c:pt>
                <c:pt idx="297">
                  <c:v>69.2</c:v>
                </c:pt>
                <c:pt idx="298">
                  <c:v>79.3</c:v>
                </c:pt>
                <c:pt idx="299">
                  <c:v>84.3</c:v>
                </c:pt>
                <c:pt idx="300">
                  <c:v>83.4</c:v>
                </c:pt>
                <c:pt idx="301">
                  <c:v>86.5</c:v>
                </c:pt>
                <c:pt idx="302">
                  <c:v>93.1</c:v>
                </c:pt>
                <c:pt idx="303">
                  <c:v>109</c:v>
                </c:pt>
                <c:pt idx="304">
                  <c:v>141</c:v>
                </c:pt>
                <c:pt idx="305">
                  <c:v>178</c:v>
                </c:pt>
                <c:pt idx="306">
                  <c:v>207</c:v>
                </c:pt>
                <c:pt idx="307">
                  <c:v>218</c:v>
                </c:pt>
                <c:pt idx="308">
                  <c:v>202</c:v>
                </c:pt>
                <c:pt idx="309">
                  <c:v>169</c:v>
                </c:pt>
                <c:pt idx="310">
                  <c:v>145</c:v>
                </c:pt>
                <c:pt idx="311">
                  <c:v>143</c:v>
                </c:pt>
                <c:pt idx="312">
                  <c:v>158</c:v>
                </c:pt>
                <c:pt idx="313">
                  <c:v>172</c:v>
                </c:pt>
                <c:pt idx="314">
                  <c:v>186</c:v>
                </c:pt>
                <c:pt idx="315">
                  <c:v>184</c:v>
                </c:pt>
                <c:pt idx="316">
                  <c:v>172</c:v>
                </c:pt>
                <c:pt idx="317">
                  <c:v>175</c:v>
                </c:pt>
                <c:pt idx="318">
                  <c:v>178</c:v>
                </c:pt>
                <c:pt idx="319">
                  <c:v>182</c:v>
                </c:pt>
                <c:pt idx="320">
                  <c:v>189</c:v>
                </c:pt>
                <c:pt idx="321">
                  <c:v>190</c:v>
                </c:pt>
                <c:pt idx="322">
                  <c:v>193</c:v>
                </c:pt>
                <c:pt idx="323">
                  <c:v>201</c:v>
                </c:pt>
                <c:pt idx="324">
                  <c:v>197</c:v>
                </c:pt>
                <c:pt idx="325">
                  <c:v>189</c:v>
                </c:pt>
                <c:pt idx="326">
                  <c:v>182</c:v>
                </c:pt>
                <c:pt idx="327">
                  <c:v>177</c:v>
                </c:pt>
                <c:pt idx="328">
                  <c:v>188</c:v>
                </c:pt>
                <c:pt idx="329">
                  <c:v>215</c:v>
                </c:pt>
                <c:pt idx="330">
                  <c:v>231</c:v>
                </c:pt>
                <c:pt idx="331">
                  <c:v>237</c:v>
                </c:pt>
                <c:pt idx="332">
                  <c:v>238</c:v>
                </c:pt>
                <c:pt idx="333">
                  <c:v>233</c:v>
                </c:pt>
                <c:pt idx="334">
                  <c:v>230</c:v>
                </c:pt>
                <c:pt idx="335">
                  <c:v>235</c:v>
                </c:pt>
                <c:pt idx="336">
                  <c:v>250</c:v>
                </c:pt>
                <c:pt idx="337">
                  <c:v>270</c:v>
                </c:pt>
                <c:pt idx="338">
                  <c:v>296</c:v>
                </c:pt>
                <c:pt idx="339">
                  <c:v>314</c:v>
                </c:pt>
                <c:pt idx="340">
                  <c:v>326</c:v>
                </c:pt>
                <c:pt idx="341">
                  <c:v>347</c:v>
                </c:pt>
                <c:pt idx="342">
                  <c:v>377</c:v>
                </c:pt>
                <c:pt idx="343">
                  <c:v>409</c:v>
                </c:pt>
                <c:pt idx="344">
                  <c:v>437</c:v>
                </c:pt>
                <c:pt idx="345">
                  <c:v>462</c:v>
                </c:pt>
                <c:pt idx="346">
                  <c:v>474</c:v>
                </c:pt>
                <c:pt idx="347">
                  <c:v>480</c:v>
                </c:pt>
                <c:pt idx="348">
                  <c:v>486</c:v>
                </c:pt>
                <c:pt idx="349">
                  <c:v>475</c:v>
                </c:pt>
                <c:pt idx="350">
                  <c:v>461</c:v>
                </c:pt>
                <c:pt idx="351">
                  <c:v>463</c:v>
                </c:pt>
                <c:pt idx="352">
                  <c:v>469</c:v>
                </c:pt>
                <c:pt idx="353">
                  <c:v>492</c:v>
                </c:pt>
                <c:pt idx="354">
                  <c:v>521</c:v>
                </c:pt>
                <c:pt idx="355">
                  <c:v>537</c:v>
                </c:pt>
                <c:pt idx="356">
                  <c:v>555</c:v>
                </c:pt>
                <c:pt idx="357">
                  <c:v>577</c:v>
                </c:pt>
                <c:pt idx="358">
                  <c:v>608</c:v>
                </c:pt>
                <c:pt idx="359">
                  <c:v>645</c:v>
                </c:pt>
                <c:pt idx="360">
                  <c:v>681</c:v>
                </c:pt>
                <c:pt idx="361">
                  <c:v>708</c:v>
                </c:pt>
                <c:pt idx="362">
                  <c:v>712</c:v>
                </c:pt>
                <c:pt idx="363">
                  <c:v>713</c:v>
                </c:pt>
                <c:pt idx="364">
                  <c:v>722</c:v>
                </c:pt>
                <c:pt idx="365">
                  <c:v>729</c:v>
                </c:pt>
                <c:pt idx="366">
                  <c:v>747</c:v>
                </c:pt>
                <c:pt idx="367">
                  <c:v>766</c:v>
                </c:pt>
                <c:pt idx="368">
                  <c:v>778</c:v>
                </c:pt>
                <c:pt idx="369">
                  <c:v>792</c:v>
                </c:pt>
                <c:pt idx="370">
                  <c:v>799</c:v>
                </c:pt>
                <c:pt idx="371">
                  <c:v>811</c:v>
                </c:pt>
                <c:pt idx="372">
                  <c:v>840</c:v>
                </c:pt>
                <c:pt idx="373">
                  <c:v>871</c:v>
                </c:pt>
                <c:pt idx="374">
                  <c:v>898</c:v>
                </c:pt>
                <c:pt idx="375">
                  <c:v>910</c:v>
                </c:pt>
                <c:pt idx="376">
                  <c:v>910</c:v>
                </c:pt>
                <c:pt idx="377">
                  <c:v>907</c:v>
                </c:pt>
                <c:pt idx="378">
                  <c:v>906</c:v>
                </c:pt>
                <c:pt idx="379">
                  <c:v>917</c:v>
                </c:pt>
                <c:pt idx="380">
                  <c:v>928</c:v>
                </c:pt>
                <c:pt idx="381">
                  <c:v>929</c:v>
                </c:pt>
                <c:pt idx="382">
                  <c:v>936</c:v>
                </c:pt>
                <c:pt idx="383">
                  <c:v>947</c:v>
                </c:pt>
                <c:pt idx="384">
                  <c:v>954</c:v>
                </c:pt>
                <c:pt idx="385">
                  <c:v>983</c:v>
                </c:pt>
                <c:pt idx="386">
                  <c:v>1000</c:v>
                </c:pt>
                <c:pt idx="387">
                  <c:v>991</c:v>
                </c:pt>
                <c:pt idx="388">
                  <c:v>974</c:v>
                </c:pt>
                <c:pt idx="389">
                  <c:v>941</c:v>
                </c:pt>
                <c:pt idx="390">
                  <c:v>920</c:v>
                </c:pt>
                <c:pt idx="391">
                  <c:v>919</c:v>
                </c:pt>
                <c:pt idx="392">
                  <c:v>932</c:v>
                </c:pt>
                <c:pt idx="393">
                  <c:v>940</c:v>
                </c:pt>
                <c:pt idx="394">
                  <c:v>938</c:v>
                </c:pt>
                <c:pt idx="395">
                  <c:v>932</c:v>
                </c:pt>
                <c:pt idx="396">
                  <c:v>924</c:v>
                </c:pt>
                <c:pt idx="397">
                  <c:v>919</c:v>
                </c:pt>
                <c:pt idx="398">
                  <c:v>911</c:v>
                </c:pt>
                <c:pt idx="399">
                  <c:v>892</c:v>
                </c:pt>
                <c:pt idx="400">
                  <c:v>873</c:v>
                </c:pt>
                <c:pt idx="401">
                  <c:v>858</c:v>
                </c:pt>
                <c:pt idx="402">
                  <c:v>850</c:v>
                </c:pt>
                <c:pt idx="403">
                  <c:v>850</c:v>
                </c:pt>
                <c:pt idx="404">
                  <c:v>842</c:v>
                </c:pt>
                <c:pt idx="405">
                  <c:v>829</c:v>
                </c:pt>
                <c:pt idx="406">
                  <c:v>823</c:v>
                </c:pt>
                <c:pt idx="407">
                  <c:v>829</c:v>
                </c:pt>
                <c:pt idx="408">
                  <c:v>831</c:v>
                </c:pt>
                <c:pt idx="409">
                  <c:v>830</c:v>
                </c:pt>
                <c:pt idx="410">
                  <c:v>821</c:v>
                </c:pt>
                <c:pt idx="411">
                  <c:v>795</c:v>
                </c:pt>
                <c:pt idx="412">
                  <c:v>763</c:v>
                </c:pt>
                <c:pt idx="413">
                  <c:v>729</c:v>
                </c:pt>
                <c:pt idx="414">
                  <c:v>688</c:v>
                </c:pt>
                <c:pt idx="415">
                  <c:v>646</c:v>
                </c:pt>
                <c:pt idx="416">
                  <c:v>621</c:v>
                </c:pt>
                <c:pt idx="417">
                  <c:v>610</c:v>
                </c:pt>
                <c:pt idx="418">
                  <c:v>610</c:v>
                </c:pt>
                <c:pt idx="419">
                  <c:v>613</c:v>
                </c:pt>
                <c:pt idx="420">
                  <c:v>615</c:v>
                </c:pt>
                <c:pt idx="421">
                  <c:v>606</c:v>
                </c:pt>
                <c:pt idx="422">
                  <c:v>596</c:v>
                </c:pt>
                <c:pt idx="423">
                  <c:v>587</c:v>
                </c:pt>
                <c:pt idx="424">
                  <c:v>577</c:v>
                </c:pt>
                <c:pt idx="425">
                  <c:v>561</c:v>
                </c:pt>
                <c:pt idx="426">
                  <c:v>543</c:v>
                </c:pt>
                <c:pt idx="427">
                  <c:v>522</c:v>
                </c:pt>
                <c:pt idx="428">
                  <c:v>501</c:v>
                </c:pt>
                <c:pt idx="429">
                  <c:v>488</c:v>
                </c:pt>
                <c:pt idx="430">
                  <c:v>475</c:v>
                </c:pt>
                <c:pt idx="431">
                  <c:v>465</c:v>
                </c:pt>
                <c:pt idx="432">
                  <c:v>460</c:v>
                </c:pt>
                <c:pt idx="433">
                  <c:v>457</c:v>
                </c:pt>
                <c:pt idx="434">
                  <c:v>449</c:v>
                </c:pt>
                <c:pt idx="435">
                  <c:v>439</c:v>
                </c:pt>
                <c:pt idx="436">
                  <c:v>434</c:v>
                </c:pt>
                <c:pt idx="437">
                  <c:v>434</c:v>
                </c:pt>
                <c:pt idx="438">
                  <c:v>441</c:v>
                </c:pt>
                <c:pt idx="439">
                  <c:v>446</c:v>
                </c:pt>
                <c:pt idx="440">
                  <c:v>444</c:v>
                </c:pt>
                <c:pt idx="441">
                  <c:v>452</c:v>
                </c:pt>
                <c:pt idx="442">
                  <c:v>442</c:v>
                </c:pt>
                <c:pt idx="443">
                  <c:v>428</c:v>
                </c:pt>
                <c:pt idx="444">
                  <c:v>414</c:v>
                </c:pt>
                <c:pt idx="445">
                  <c:v>376</c:v>
                </c:pt>
                <c:pt idx="446">
                  <c:v>348</c:v>
                </c:pt>
                <c:pt idx="447">
                  <c:v>334</c:v>
                </c:pt>
                <c:pt idx="448">
                  <c:v>323</c:v>
                </c:pt>
                <c:pt idx="449">
                  <c:v>326</c:v>
                </c:pt>
                <c:pt idx="450">
                  <c:v>335</c:v>
                </c:pt>
                <c:pt idx="451">
                  <c:v>330</c:v>
                </c:pt>
                <c:pt idx="452">
                  <c:v>325</c:v>
                </c:pt>
                <c:pt idx="453">
                  <c:v>313</c:v>
                </c:pt>
                <c:pt idx="454">
                  <c:v>298</c:v>
                </c:pt>
                <c:pt idx="455">
                  <c:v>290</c:v>
                </c:pt>
                <c:pt idx="456">
                  <c:v>278</c:v>
                </c:pt>
                <c:pt idx="457">
                  <c:v>280</c:v>
                </c:pt>
                <c:pt idx="458">
                  <c:v>292</c:v>
                </c:pt>
                <c:pt idx="459">
                  <c:v>301</c:v>
                </c:pt>
                <c:pt idx="460">
                  <c:v>312</c:v>
                </c:pt>
                <c:pt idx="461">
                  <c:v>302</c:v>
                </c:pt>
                <c:pt idx="462">
                  <c:v>289</c:v>
                </c:pt>
                <c:pt idx="463">
                  <c:v>284</c:v>
                </c:pt>
                <c:pt idx="464">
                  <c:v>264</c:v>
                </c:pt>
                <c:pt idx="465">
                  <c:v>253</c:v>
                </c:pt>
                <c:pt idx="466">
                  <c:v>241</c:v>
                </c:pt>
                <c:pt idx="467">
                  <c:v>216</c:v>
                </c:pt>
                <c:pt idx="468">
                  <c:v>206</c:v>
                </c:pt>
                <c:pt idx="469">
                  <c:v>192</c:v>
                </c:pt>
                <c:pt idx="470">
                  <c:v>183</c:v>
                </c:pt>
                <c:pt idx="471">
                  <c:v>186</c:v>
                </c:pt>
                <c:pt idx="472">
                  <c:v>182</c:v>
                </c:pt>
                <c:pt idx="473">
                  <c:v>187</c:v>
                </c:pt>
                <c:pt idx="474">
                  <c:v>194</c:v>
                </c:pt>
                <c:pt idx="475">
                  <c:v>202</c:v>
                </c:pt>
                <c:pt idx="476">
                  <c:v>215</c:v>
                </c:pt>
                <c:pt idx="477">
                  <c:v>215</c:v>
                </c:pt>
                <c:pt idx="478">
                  <c:v>202</c:v>
                </c:pt>
                <c:pt idx="479">
                  <c:v>188</c:v>
                </c:pt>
                <c:pt idx="480">
                  <c:v>179</c:v>
                </c:pt>
                <c:pt idx="481">
                  <c:v>190</c:v>
                </c:pt>
                <c:pt idx="482">
                  <c:v>217</c:v>
                </c:pt>
                <c:pt idx="483">
                  <c:v>242</c:v>
                </c:pt>
                <c:pt idx="484">
                  <c:v>254</c:v>
                </c:pt>
                <c:pt idx="485">
                  <c:v>255</c:v>
                </c:pt>
                <c:pt idx="486">
                  <c:v>238</c:v>
                </c:pt>
                <c:pt idx="487">
                  <c:v>217</c:v>
                </c:pt>
                <c:pt idx="488">
                  <c:v>197</c:v>
                </c:pt>
                <c:pt idx="489">
                  <c:v>177</c:v>
                </c:pt>
                <c:pt idx="490">
                  <c:v>168</c:v>
                </c:pt>
                <c:pt idx="491">
                  <c:v>171</c:v>
                </c:pt>
                <c:pt idx="492">
                  <c:v>184</c:v>
                </c:pt>
                <c:pt idx="493">
                  <c:v>203</c:v>
                </c:pt>
                <c:pt idx="494">
                  <c:v>221</c:v>
                </c:pt>
                <c:pt idx="495">
                  <c:v>224</c:v>
                </c:pt>
                <c:pt idx="496">
                  <c:v>205</c:v>
                </c:pt>
                <c:pt idx="497">
                  <c:v>173</c:v>
                </c:pt>
                <c:pt idx="498">
                  <c:v>142</c:v>
                </c:pt>
                <c:pt idx="499">
                  <c:v>122</c:v>
                </c:pt>
                <c:pt idx="500">
                  <c:v>124</c:v>
                </c:pt>
                <c:pt idx="501">
                  <c:v>127</c:v>
                </c:pt>
                <c:pt idx="502">
                  <c:v>123</c:v>
                </c:pt>
                <c:pt idx="503">
                  <c:v>131</c:v>
                </c:pt>
                <c:pt idx="504">
                  <c:v>139</c:v>
                </c:pt>
                <c:pt idx="505">
                  <c:v>156</c:v>
                </c:pt>
                <c:pt idx="506">
                  <c:v>168</c:v>
                </c:pt>
                <c:pt idx="507">
                  <c:v>157</c:v>
                </c:pt>
                <c:pt idx="508">
                  <c:v>142</c:v>
                </c:pt>
                <c:pt idx="509">
                  <c:v>128</c:v>
                </c:pt>
                <c:pt idx="510">
                  <c:v>121</c:v>
                </c:pt>
                <c:pt idx="511">
                  <c:v>115</c:v>
                </c:pt>
                <c:pt idx="512">
                  <c:v>99</c:v>
                </c:pt>
                <c:pt idx="513">
                  <c:v>93.3</c:v>
                </c:pt>
                <c:pt idx="514">
                  <c:v>88.8</c:v>
                </c:pt>
                <c:pt idx="515">
                  <c:v>93</c:v>
                </c:pt>
                <c:pt idx="516">
                  <c:v>109</c:v>
                </c:pt>
                <c:pt idx="517">
                  <c:v>108</c:v>
                </c:pt>
                <c:pt idx="518">
                  <c:v>102</c:v>
                </c:pt>
                <c:pt idx="519">
                  <c:v>91.8</c:v>
                </c:pt>
                <c:pt idx="520">
                  <c:v>78.400000000000006</c:v>
                </c:pt>
                <c:pt idx="521">
                  <c:v>72.5</c:v>
                </c:pt>
                <c:pt idx="522">
                  <c:v>67.099999999999994</c:v>
                </c:pt>
                <c:pt idx="523">
                  <c:v>64.5</c:v>
                </c:pt>
                <c:pt idx="524">
                  <c:v>64.5</c:v>
                </c:pt>
                <c:pt idx="525">
                  <c:v>63.4</c:v>
                </c:pt>
                <c:pt idx="526">
                  <c:v>59.1</c:v>
                </c:pt>
                <c:pt idx="527">
                  <c:v>56.7</c:v>
                </c:pt>
                <c:pt idx="528">
                  <c:v>56.7</c:v>
                </c:pt>
                <c:pt idx="529">
                  <c:v>63.6</c:v>
                </c:pt>
                <c:pt idx="530">
                  <c:v>90.2</c:v>
                </c:pt>
                <c:pt idx="531">
                  <c:v>102</c:v>
                </c:pt>
                <c:pt idx="532">
                  <c:v>97.6</c:v>
                </c:pt>
                <c:pt idx="533">
                  <c:v>77</c:v>
                </c:pt>
                <c:pt idx="534">
                  <c:v>53.9</c:v>
                </c:pt>
                <c:pt idx="535">
                  <c:v>45</c:v>
                </c:pt>
                <c:pt idx="536">
                  <c:v>47.5</c:v>
                </c:pt>
                <c:pt idx="537">
                  <c:v>58.5</c:v>
                </c:pt>
                <c:pt idx="538">
                  <c:v>47.9</c:v>
                </c:pt>
                <c:pt idx="539">
                  <c:v>25.2</c:v>
                </c:pt>
                <c:pt idx="540">
                  <c:v>12.8</c:v>
                </c:pt>
                <c:pt idx="541">
                  <c:v>10.5</c:v>
                </c:pt>
                <c:pt idx="542">
                  <c:v>29.2</c:v>
                </c:pt>
                <c:pt idx="543">
                  <c:v>48.4</c:v>
                </c:pt>
                <c:pt idx="544">
                  <c:v>55</c:v>
                </c:pt>
                <c:pt idx="545">
                  <c:v>60.9</c:v>
                </c:pt>
                <c:pt idx="546">
                  <c:v>59.8</c:v>
                </c:pt>
                <c:pt idx="547">
                  <c:v>72.099999999999994</c:v>
                </c:pt>
                <c:pt idx="548">
                  <c:v>70.400000000000006</c:v>
                </c:pt>
                <c:pt idx="549">
                  <c:v>60.7</c:v>
                </c:pt>
                <c:pt idx="550">
                  <c:v>43.8</c:v>
                </c:pt>
                <c:pt idx="551">
                  <c:v>32.700000000000003</c:v>
                </c:pt>
                <c:pt idx="552">
                  <c:v>35.299999999999997</c:v>
                </c:pt>
                <c:pt idx="553">
                  <c:v>37.200000000000003</c:v>
                </c:pt>
                <c:pt idx="554">
                  <c:v>33.9</c:v>
                </c:pt>
                <c:pt idx="555">
                  <c:v>25.6</c:v>
                </c:pt>
                <c:pt idx="556">
                  <c:v>11.6</c:v>
                </c:pt>
                <c:pt idx="557">
                  <c:v>12.1</c:v>
                </c:pt>
                <c:pt idx="558">
                  <c:v>14.2</c:v>
                </c:pt>
                <c:pt idx="559">
                  <c:v>9.0399999999999991</c:v>
                </c:pt>
                <c:pt idx="560">
                  <c:v>0.60299999999999998</c:v>
                </c:pt>
                <c:pt idx="561">
                  <c:v>-12.5</c:v>
                </c:pt>
                <c:pt idx="562">
                  <c:v>-10.4</c:v>
                </c:pt>
                <c:pt idx="563">
                  <c:v>-4.92</c:v>
                </c:pt>
                <c:pt idx="564">
                  <c:v>0.45700000000000002</c:v>
                </c:pt>
                <c:pt idx="565">
                  <c:v>14.1</c:v>
                </c:pt>
                <c:pt idx="566">
                  <c:v>19.7</c:v>
                </c:pt>
                <c:pt idx="567">
                  <c:v>24.5</c:v>
                </c:pt>
                <c:pt idx="568">
                  <c:v>32.1</c:v>
                </c:pt>
                <c:pt idx="569">
                  <c:v>28.6</c:v>
                </c:pt>
                <c:pt idx="570">
                  <c:v>21.2</c:v>
                </c:pt>
                <c:pt idx="571">
                  <c:v>20.8</c:v>
                </c:pt>
                <c:pt idx="572">
                  <c:v>25.5</c:v>
                </c:pt>
                <c:pt idx="573">
                  <c:v>37.700000000000003</c:v>
                </c:pt>
                <c:pt idx="574">
                  <c:v>55.8</c:v>
                </c:pt>
                <c:pt idx="575">
                  <c:v>63.7</c:v>
                </c:pt>
                <c:pt idx="576">
                  <c:v>56</c:v>
                </c:pt>
                <c:pt idx="577">
                  <c:v>41.7</c:v>
                </c:pt>
                <c:pt idx="578">
                  <c:v>25.3</c:v>
                </c:pt>
                <c:pt idx="579">
                  <c:v>15.3</c:v>
                </c:pt>
                <c:pt idx="580">
                  <c:v>23.4</c:v>
                </c:pt>
                <c:pt idx="581">
                  <c:v>31</c:v>
                </c:pt>
                <c:pt idx="582">
                  <c:v>40.5</c:v>
                </c:pt>
                <c:pt idx="583">
                  <c:v>48.2</c:v>
                </c:pt>
                <c:pt idx="584">
                  <c:v>43.7</c:v>
                </c:pt>
                <c:pt idx="585">
                  <c:v>38</c:v>
                </c:pt>
                <c:pt idx="586">
                  <c:v>33</c:v>
                </c:pt>
                <c:pt idx="587">
                  <c:v>27.5</c:v>
                </c:pt>
                <c:pt idx="588">
                  <c:v>23.8</c:v>
                </c:pt>
                <c:pt idx="589">
                  <c:v>20.100000000000001</c:v>
                </c:pt>
                <c:pt idx="590">
                  <c:v>20.6</c:v>
                </c:pt>
                <c:pt idx="591">
                  <c:v>25.8</c:v>
                </c:pt>
                <c:pt idx="592">
                  <c:v>43.1</c:v>
                </c:pt>
                <c:pt idx="593">
                  <c:v>58.1</c:v>
                </c:pt>
                <c:pt idx="594">
                  <c:v>59.8</c:v>
                </c:pt>
                <c:pt idx="595">
                  <c:v>42</c:v>
                </c:pt>
                <c:pt idx="596">
                  <c:v>13.6</c:v>
                </c:pt>
                <c:pt idx="597">
                  <c:v>-8.7100000000000009</c:v>
                </c:pt>
                <c:pt idx="598">
                  <c:v>-16.2</c:v>
                </c:pt>
                <c:pt idx="599">
                  <c:v>-7.59</c:v>
                </c:pt>
                <c:pt idx="600">
                  <c:v>5.78</c:v>
                </c:pt>
                <c:pt idx="601">
                  <c:v>13.5</c:v>
                </c:pt>
                <c:pt idx="602">
                  <c:v>23.3</c:v>
                </c:pt>
                <c:pt idx="603">
                  <c:v>42</c:v>
                </c:pt>
                <c:pt idx="604">
                  <c:v>57.2</c:v>
                </c:pt>
                <c:pt idx="605">
                  <c:v>52.4</c:v>
                </c:pt>
                <c:pt idx="606">
                  <c:v>39.6</c:v>
                </c:pt>
                <c:pt idx="607">
                  <c:v>19.8</c:v>
                </c:pt>
                <c:pt idx="608">
                  <c:v>-4.34</c:v>
                </c:pt>
                <c:pt idx="609">
                  <c:v>-19.600000000000001</c:v>
                </c:pt>
                <c:pt idx="610">
                  <c:v>-30.6</c:v>
                </c:pt>
                <c:pt idx="611">
                  <c:v>-35.700000000000003</c:v>
                </c:pt>
                <c:pt idx="612">
                  <c:v>-21.3</c:v>
                </c:pt>
                <c:pt idx="613">
                  <c:v>-2.33</c:v>
                </c:pt>
                <c:pt idx="614">
                  <c:v>10.4</c:v>
                </c:pt>
                <c:pt idx="615">
                  <c:v>15.4</c:v>
                </c:pt>
                <c:pt idx="616">
                  <c:v>15.6</c:v>
                </c:pt>
                <c:pt idx="617">
                  <c:v>28.3</c:v>
                </c:pt>
                <c:pt idx="618">
                  <c:v>39.5</c:v>
                </c:pt>
                <c:pt idx="619">
                  <c:v>40.799999999999997</c:v>
                </c:pt>
                <c:pt idx="620">
                  <c:v>39.5</c:v>
                </c:pt>
                <c:pt idx="621">
                  <c:v>42.1</c:v>
                </c:pt>
                <c:pt idx="622">
                  <c:v>40.299999999999997</c:v>
                </c:pt>
                <c:pt idx="623">
                  <c:v>35.700000000000003</c:v>
                </c:pt>
                <c:pt idx="624">
                  <c:v>22.3</c:v>
                </c:pt>
                <c:pt idx="625">
                  <c:v>4.7</c:v>
                </c:pt>
                <c:pt idx="626">
                  <c:v>2.36</c:v>
                </c:pt>
                <c:pt idx="627">
                  <c:v>11.9</c:v>
                </c:pt>
                <c:pt idx="628">
                  <c:v>17.600000000000001</c:v>
                </c:pt>
                <c:pt idx="629">
                  <c:v>10.7</c:v>
                </c:pt>
                <c:pt idx="630">
                  <c:v>4.84</c:v>
                </c:pt>
                <c:pt idx="631">
                  <c:v>-2.2000000000000002</c:v>
                </c:pt>
                <c:pt idx="632">
                  <c:v>-2.96</c:v>
                </c:pt>
                <c:pt idx="633">
                  <c:v>-10.3</c:v>
                </c:pt>
                <c:pt idx="634">
                  <c:v>-20</c:v>
                </c:pt>
                <c:pt idx="635">
                  <c:v>-22.3</c:v>
                </c:pt>
                <c:pt idx="636">
                  <c:v>-19.3</c:v>
                </c:pt>
                <c:pt idx="637">
                  <c:v>-6.12</c:v>
                </c:pt>
                <c:pt idx="638">
                  <c:v>5.88</c:v>
                </c:pt>
                <c:pt idx="639">
                  <c:v>18.899999999999999</c:v>
                </c:pt>
                <c:pt idx="640">
                  <c:v>25</c:v>
                </c:pt>
              </c:numCache>
            </c:numRef>
          </c:val>
          <c:smooth val="0"/>
          <c:extLst>
            <c:ext xmlns:c16="http://schemas.microsoft.com/office/drawing/2014/chart" uri="{C3380CC4-5D6E-409C-BE32-E72D297353CC}">
              <c16:uniqueId val="{00000000-F489-1246-BF32-A681B7FD6A62}"/>
            </c:ext>
          </c:extLst>
        </c:ser>
        <c:ser>
          <c:idx val="1"/>
          <c:order val="1"/>
          <c:tx>
            <c:strRef>
              <c:f>'I8'!$C$1</c:f>
              <c:strCache>
                <c:ptCount val="1"/>
                <c:pt idx="0">
                  <c:v>12 hours</c:v>
                </c:pt>
              </c:strCache>
            </c:strRef>
          </c:tx>
          <c:spPr>
            <a:ln w="28575" cap="rnd">
              <a:solidFill>
                <a:schemeClr val="bg1">
                  <a:lumMod val="50000"/>
                </a:schemeClr>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'I8'!$C$800:$C$1440</c:f>
              <c:numCache>
                <c:formatCode>0.00E+00</c:formatCode>
                <c:ptCount val="641"/>
                <c:pt idx="0">
                  <c:v>-189</c:v>
                </c:pt>
                <c:pt idx="1">
                  <c:v>-191</c:v>
                </c:pt>
                <c:pt idx="2">
                  <c:v>-196</c:v>
                </c:pt>
                <c:pt idx="3">
                  <c:v>-201</c:v>
                </c:pt>
                <c:pt idx="4">
                  <c:v>-195</c:v>
                </c:pt>
                <c:pt idx="5">
                  <c:v>-188</c:v>
                </c:pt>
                <c:pt idx="6">
                  <c:v>-176</c:v>
                </c:pt>
                <c:pt idx="7">
                  <c:v>-166</c:v>
                </c:pt>
                <c:pt idx="8">
                  <c:v>-145</c:v>
                </c:pt>
                <c:pt idx="9">
                  <c:v>-125</c:v>
                </c:pt>
                <c:pt idx="10">
                  <c:v>-103</c:v>
                </c:pt>
                <c:pt idx="11">
                  <c:v>-81</c:v>
                </c:pt>
                <c:pt idx="12">
                  <c:v>-80.400000000000006</c:v>
                </c:pt>
                <c:pt idx="13">
                  <c:v>-94.6</c:v>
                </c:pt>
                <c:pt idx="14">
                  <c:v>-111</c:v>
                </c:pt>
                <c:pt idx="15">
                  <c:v>-136</c:v>
                </c:pt>
                <c:pt idx="16">
                  <c:v>-150</c:v>
                </c:pt>
                <c:pt idx="17">
                  <c:v>-145</c:v>
                </c:pt>
                <c:pt idx="18">
                  <c:v>-136</c:v>
                </c:pt>
                <c:pt idx="19">
                  <c:v>-130</c:v>
                </c:pt>
                <c:pt idx="20">
                  <c:v>-124</c:v>
                </c:pt>
                <c:pt idx="21">
                  <c:v>-132</c:v>
                </c:pt>
                <c:pt idx="22">
                  <c:v>-141</c:v>
                </c:pt>
                <c:pt idx="23">
                  <c:v>-138</c:v>
                </c:pt>
                <c:pt idx="24">
                  <c:v>-133</c:v>
                </c:pt>
                <c:pt idx="25">
                  <c:v>-121</c:v>
                </c:pt>
                <c:pt idx="26">
                  <c:v>-106</c:v>
                </c:pt>
                <c:pt idx="27">
                  <c:v>-114</c:v>
                </c:pt>
                <c:pt idx="28">
                  <c:v>-117</c:v>
                </c:pt>
                <c:pt idx="29">
                  <c:v>-121</c:v>
                </c:pt>
                <c:pt idx="30">
                  <c:v>-140</c:v>
                </c:pt>
                <c:pt idx="31">
                  <c:v>-156</c:v>
                </c:pt>
                <c:pt idx="32">
                  <c:v>-172</c:v>
                </c:pt>
                <c:pt idx="33">
                  <c:v>-190</c:v>
                </c:pt>
                <c:pt idx="34">
                  <c:v>-199</c:v>
                </c:pt>
                <c:pt idx="35">
                  <c:v>-187</c:v>
                </c:pt>
                <c:pt idx="36">
                  <c:v>-170</c:v>
                </c:pt>
                <c:pt idx="37">
                  <c:v>-157</c:v>
                </c:pt>
                <c:pt idx="38">
                  <c:v>-143</c:v>
                </c:pt>
                <c:pt idx="39">
                  <c:v>-132</c:v>
                </c:pt>
                <c:pt idx="40">
                  <c:v>-125</c:v>
                </c:pt>
                <c:pt idx="41">
                  <c:v>-122</c:v>
                </c:pt>
                <c:pt idx="42">
                  <c:v>-120</c:v>
                </c:pt>
                <c:pt idx="43">
                  <c:v>-116</c:v>
                </c:pt>
                <c:pt idx="44">
                  <c:v>-115</c:v>
                </c:pt>
                <c:pt idx="45">
                  <c:v>-113</c:v>
                </c:pt>
                <c:pt idx="46">
                  <c:v>-110</c:v>
                </c:pt>
                <c:pt idx="47">
                  <c:v>-111</c:v>
                </c:pt>
                <c:pt idx="48">
                  <c:v>-108</c:v>
                </c:pt>
                <c:pt idx="49">
                  <c:v>-101</c:v>
                </c:pt>
                <c:pt idx="50">
                  <c:v>-86.7</c:v>
                </c:pt>
                <c:pt idx="51">
                  <c:v>-64.8</c:v>
                </c:pt>
                <c:pt idx="52">
                  <c:v>-52.8</c:v>
                </c:pt>
                <c:pt idx="53">
                  <c:v>-54.5</c:v>
                </c:pt>
                <c:pt idx="54">
                  <c:v>-72.5</c:v>
                </c:pt>
                <c:pt idx="55">
                  <c:v>-107</c:v>
                </c:pt>
                <c:pt idx="56">
                  <c:v>-136</c:v>
                </c:pt>
                <c:pt idx="57">
                  <c:v>-149</c:v>
                </c:pt>
                <c:pt idx="58">
                  <c:v>-152</c:v>
                </c:pt>
                <c:pt idx="59">
                  <c:v>-142</c:v>
                </c:pt>
                <c:pt idx="60">
                  <c:v>-127</c:v>
                </c:pt>
                <c:pt idx="61">
                  <c:v>-122</c:v>
                </c:pt>
                <c:pt idx="62">
                  <c:v>-124</c:v>
                </c:pt>
                <c:pt idx="63">
                  <c:v>-122</c:v>
                </c:pt>
                <c:pt idx="64">
                  <c:v>-115</c:v>
                </c:pt>
                <c:pt idx="65">
                  <c:v>-115</c:v>
                </c:pt>
                <c:pt idx="66">
                  <c:v>-119</c:v>
                </c:pt>
                <c:pt idx="67">
                  <c:v>-120</c:v>
                </c:pt>
                <c:pt idx="68">
                  <c:v>-134</c:v>
                </c:pt>
                <c:pt idx="69">
                  <c:v>-147</c:v>
                </c:pt>
                <c:pt idx="70">
                  <c:v>-144</c:v>
                </c:pt>
                <c:pt idx="71">
                  <c:v>-133</c:v>
                </c:pt>
                <c:pt idx="72">
                  <c:v>-113</c:v>
                </c:pt>
                <c:pt idx="73">
                  <c:v>-91.7</c:v>
                </c:pt>
                <c:pt idx="74">
                  <c:v>-91.2</c:v>
                </c:pt>
                <c:pt idx="75">
                  <c:v>-99.2</c:v>
                </c:pt>
                <c:pt idx="76">
                  <c:v>-105</c:v>
                </c:pt>
                <c:pt idx="77">
                  <c:v>-116</c:v>
                </c:pt>
                <c:pt idx="78">
                  <c:v>-116</c:v>
                </c:pt>
                <c:pt idx="79">
                  <c:v>-107</c:v>
                </c:pt>
                <c:pt idx="80">
                  <c:v>-114</c:v>
                </c:pt>
                <c:pt idx="81">
                  <c:v>-122</c:v>
                </c:pt>
                <c:pt idx="82">
                  <c:v>-123</c:v>
                </c:pt>
                <c:pt idx="83">
                  <c:v>-123</c:v>
                </c:pt>
                <c:pt idx="84">
                  <c:v>-110</c:v>
                </c:pt>
                <c:pt idx="85">
                  <c:v>-92.8</c:v>
                </c:pt>
                <c:pt idx="86">
                  <c:v>-87.7</c:v>
                </c:pt>
                <c:pt idx="87">
                  <c:v>-89.9</c:v>
                </c:pt>
                <c:pt idx="88">
                  <c:v>-97.4</c:v>
                </c:pt>
                <c:pt idx="89">
                  <c:v>-92.6</c:v>
                </c:pt>
                <c:pt idx="90">
                  <c:v>-78.2</c:v>
                </c:pt>
                <c:pt idx="91">
                  <c:v>-67.7</c:v>
                </c:pt>
                <c:pt idx="92">
                  <c:v>-58.4</c:v>
                </c:pt>
                <c:pt idx="93">
                  <c:v>-58.2</c:v>
                </c:pt>
                <c:pt idx="94">
                  <c:v>-65.8</c:v>
                </c:pt>
                <c:pt idx="95">
                  <c:v>-63.8</c:v>
                </c:pt>
                <c:pt idx="96">
                  <c:v>-58.8</c:v>
                </c:pt>
                <c:pt idx="97">
                  <c:v>-62.7</c:v>
                </c:pt>
                <c:pt idx="98">
                  <c:v>-65</c:v>
                </c:pt>
                <c:pt idx="99">
                  <c:v>-65</c:v>
                </c:pt>
                <c:pt idx="100">
                  <c:v>-65.8</c:v>
                </c:pt>
                <c:pt idx="101">
                  <c:v>-60.1</c:v>
                </c:pt>
                <c:pt idx="102">
                  <c:v>-56.6</c:v>
                </c:pt>
                <c:pt idx="103">
                  <c:v>-60.4</c:v>
                </c:pt>
                <c:pt idx="104">
                  <c:v>-71.3</c:v>
                </c:pt>
                <c:pt idx="105">
                  <c:v>-81</c:v>
                </c:pt>
                <c:pt idx="106">
                  <c:v>-80.5</c:v>
                </c:pt>
                <c:pt idx="107">
                  <c:v>-68.7</c:v>
                </c:pt>
                <c:pt idx="108">
                  <c:v>-56.3</c:v>
                </c:pt>
                <c:pt idx="109">
                  <c:v>-54.4</c:v>
                </c:pt>
                <c:pt idx="110">
                  <c:v>-60.3</c:v>
                </c:pt>
                <c:pt idx="111">
                  <c:v>-69</c:v>
                </c:pt>
                <c:pt idx="112">
                  <c:v>-79.2</c:v>
                </c:pt>
                <c:pt idx="113">
                  <c:v>-82</c:v>
                </c:pt>
                <c:pt idx="114">
                  <c:v>-80.599999999999994</c:v>
                </c:pt>
                <c:pt idx="115">
                  <c:v>-76.400000000000006</c:v>
                </c:pt>
                <c:pt idx="116">
                  <c:v>-69.400000000000006</c:v>
                </c:pt>
                <c:pt idx="117">
                  <c:v>-62.6</c:v>
                </c:pt>
                <c:pt idx="118">
                  <c:v>-52.3</c:v>
                </c:pt>
                <c:pt idx="119">
                  <c:v>-39.5</c:v>
                </c:pt>
                <c:pt idx="120">
                  <c:v>-28.5</c:v>
                </c:pt>
                <c:pt idx="121">
                  <c:v>-19.3</c:v>
                </c:pt>
                <c:pt idx="122">
                  <c:v>-5.41</c:v>
                </c:pt>
                <c:pt idx="123">
                  <c:v>0.71899999999999997</c:v>
                </c:pt>
                <c:pt idx="124">
                  <c:v>3.19</c:v>
                </c:pt>
                <c:pt idx="125">
                  <c:v>5.32</c:v>
                </c:pt>
                <c:pt idx="126">
                  <c:v>-1.57</c:v>
                </c:pt>
                <c:pt idx="127">
                  <c:v>0.25900000000000001</c:v>
                </c:pt>
                <c:pt idx="128">
                  <c:v>-6.02</c:v>
                </c:pt>
                <c:pt idx="129">
                  <c:v>-22.5</c:v>
                </c:pt>
                <c:pt idx="130">
                  <c:v>-31.1</c:v>
                </c:pt>
                <c:pt idx="131">
                  <c:v>-38.799999999999997</c:v>
                </c:pt>
                <c:pt idx="132">
                  <c:v>-58.8</c:v>
                </c:pt>
                <c:pt idx="133">
                  <c:v>-67</c:v>
                </c:pt>
                <c:pt idx="134">
                  <c:v>-70.400000000000006</c:v>
                </c:pt>
                <c:pt idx="135">
                  <c:v>-73.5</c:v>
                </c:pt>
                <c:pt idx="136">
                  <c:v>-65.3</c:v>
                </c:pt>
                <c:pt idx="137">
                  <c:v>-57.2</c:v>
                </c:pt>
                <c:pt idx="138">
                  <c:v>-59</c:v>
                </c:pt>
                <c:pt idx="139">
                  <c:v>-65.8</c:v>
                </c:pt>
                <c:pt idx="140">
                  <c:v>-66.900000000000006</c:v>
                </c:pt>
                <c:pt idx="141">
                  <c:v>-63.2</c:v>
                </c:pt>
                <c:pt idx="142">
                  <c:v>-50</c:v>
                </c:pt>
                <c:pt idx="143">
                  <c:v>-37.799999999999997</c:v>
                </c:pt>
                <c:pt idx="144">
                  <c:v>-36.799999999999997</c:v>
                </c:pt>
                <c:pt idx="145">
                  <c:v>-40.6</c:v>
                </c:pt>
                <c:pt idx="146">
                  <c:v>-40.799999999999997</c:v>
                </c:pt>
                <c:pt idx="147">
                  <c:v>-39.9</c:v>
                </c:pt>
                <c:pt idx="148">
                  <c:v>-33.200000000000003</c:v>
                </c:pt>
                <c:pt idx="149">
                  <c:v>-22.4</c:v>
                </c:pt>
                <c:pt idx="150">
                  <c:v>-21.6</c:v>
                </c:pt>
                <c:pt idx="151">
                  <c:v>-31.2</c:v>
                </c:pt>
                <c:pt idx="152">
                  <c:v>-48.5</c:v>
                </c:pt>
                <c:pt idx="153">
                  <c:v>-63.5</c:v>
                </c:pt>
                <c:pt idx="154">
                  <c:v>-66.7</c:v>
                </c:pt>
                <c:pt idx="155">
                  <c:v>-53</c:v>
                </c:pt>
                <c:pt idx="156">
                  <c:v>-23.3</c:v>
                </c:pt>
                <c:pt idx="157">
                  <c:v>8.52</c:v>
                </c:pt>
                <c:pt idx="158">
                  <c:v>32.200000000000003</c:v>
                </c:pt>
                <c:pt idx="159">
                  <c:v>47</c:v>
                </c:pt>
                <c:pt idx="160">
                  <c:v>52.2</c:v>
                </c:pt>
                <c:pt idx="161">
                  <c:v>51.6</c:v>
                </c:pt>
                <c:pt idx="162">
                  <c:v>48.4</c:v>
                </c:pt>
                <c:pt idx="163">
                  <c:v>41.9</c:v>
                </c:pt>
                <c:pt idx="164">
                  <c:v>24.2</c:v>
                </c:pt>
                <c:pt idx="165">
                  <c:v>0.14299999999999999</c:v>
                </c:pt>
                <c:pt idx="166">
                  <c:v>-20.8</c:v>
                </c:pt>
                <c:pt idx="167">
                  <c:v>-43</c:v>
                </c:pt>
                <c:pt idx="168">
                  <c:v>-57</c:v>
                </c:pt>
                <c:pt idx="169">
                  <c:v>-54.9</c:v>
                </c:pt>
                <c:pt idx="170">
                  <c:v>-44.4</c:v>
                </c:pt>
                <c:pt idx="171">
                  <c:v>-28.8</c:v>
                </c:pt>
                <c:pt idx="172">
                  <c:v>-11.7</c:v>
                </c:pt>
                <c:pt idx="173">
                  <c:v>11.7</c:v>
                </c:pt>
                <c:pt idx="174">
                  <c:v>36.299999999999997</c:v>
                </c:pt>
                <c:pt idx="175">
                  <c:v>51.5</c:v>
                </c:pt>
                <c:pt idx="176">
                  <c:v>69.2</c:v>
                </c:pt>
                <c:pt idx="177">
                  <c:v>67.599999999999994</c:v>
                </c:pt>
                <c:pt idx="178">
                  <c:v>52.1</c:v>
                </c:pt>
                <c:pt idx="179">
                  <c:v>38.4</c:v>
                </c:pt>
                <c:pt idx="180">
                  <c:v>20.3</c:v>
                </c:pt>
                <c:pt idx="181">
                  <c:v>15.8</c:v>
                </c:pt>
                <c:pt idx="182">
                  <c:v>20.3</c:v>
                </c:pt>
                <c:pt idx="183">
                  <c:v>12.8</c:v>
                </c:pt>
                <c:pt idx="184">
                  <c:v>0.84599999999999997</c:v>
                </c:pt>
                <c:pt idx="185">
                  <c:v>-13</c:v>
                </c:pt>
                <c:pt idx="186">
                  <c:v>-24.8</c:v>
                </c:pt>
                <c:pt idx="187">
                  <c:v>-19.899999999999999</c:v>
                </c:pt>
                <c:pt idx="188">
                  <c:v>-4.43</c:v>
                </c:pt>
                <c:pt idx="189">
                  <c:v>12.2</c:v>
                </c:pt>
                <c:pt idx="190">
                  <c:v>20</c:v>
                </c:pt>
                <c:pt idx="191">
                  <c:v>27.8</c:v>
                </c:pt>
                <c:pt idx="192">
                  <c:v>33.4</c:v>
                </c:pt>
                <c:pt idx="193">
                  <c:v>35.1</c:v>
                </c:pt>
                <c:pt idx="194">
                  <c:v>45.9</c:v>
                </c:pt>
                <c:pt idx="195">
                  <c:v>53.5</c:v>
                </c:pt>
                <c:pt idx="196">
                  <c:v>51.4</c:v>
                </c:pt>
                <c:pt idx="197">
                  <c:v>42.9</c:v>
                </c:pt>
                <c:pt idx="198">
                  <c:v>39.6</c:v>
                </c:pt>
                <c:pt idx="199">
                  <c:v>31.7</c:v>
                </c:pt>
                <c:pt idx="200">
                  <c:v>29.2</c:v>
                </c:pt>
                <c:pt idx="201">
                  <c:v>34.799999999999997</c:v>
                </c:pt>
                <c:pt idx="202">
                  <c:v>36.1</c:v>
                </c:pt>
                <c:pt idx="203">
                  <c:v>25.9</c:v>
                </c:pt>
                <c:pt idx="204">
                  <c:v>15.1</c:v>
                </c:pt>
                <c:pt idx="205">
                  <c:v>8.14</c:v>
                </c:pt>
                <c:pt idx="206">
                  <c:v>2.5000000000000001E-2</c:v>
                </c:pt>
                <c:pt idx="207">
                  <c:v>13.8</c:v>
                </c:pt>
                <c:pt idx="208">
                  <c:v>32.5</c:v>
                </c:pt>
                <c:pt idx="209">
                  <c:v>44.4</c:v>
                </c:pt>
                <c:pt idx="210">
                  <c:v>60.5</c:v>
                </c:pt>
                <c:pt idx="211">
                  <c:v>64.7</c:v>
                </c:pt>
                <c:pt idx="212">
                  <c:v>62.5</c:v>
                </c:pt>
                <c:pt idx="213">
                  <c:v>64.3</c:v>
                </c:pt>
                <c:pt idx="214">
                  <c:v>63.9</c:v>
                </c:pt>
                <c:pt idx="215">
                  <c:v>58</c:v>
                </c:pt>
                <c:pt idx="216">
                  <c:v>42.4</c:v>
                </c:pt>
                <c:pt idx="217">
                  <c:v>8.66</c:v>
                </c:pt>
                <c:pt idx="218">
                  <c:v>-23.5</c:v>
                </c:pt>
                <c:pt idx="219">
                  <c:v>-46.1</c:v>
                </c:pt>
                <c:pt idx="220">
                  <c:v>-50.1</c:v>
                </c:pt>
                <c:pt idx="221">
                  <c:v>-29.1</c:v>
                </c:pt>
                <c:pt idx="222">
                  <c:v>-5.04</c:v>
                </c:pt>
                <c:pt idx="223">
                  <c:v>13.9</c:v>
                </c:pt>
                <c:pt idx="224">
                  <c:v>27.8</c:v>
                </c:pt>
                <c:pt idx="225">
                  <c:v>29.8</c:v>
                </c:pt>
                <c:pt idx="226">
                  <c:v>29.3</c:v>
                </c:pt>
                <c:pt idx="227">
                  <c:v>30.7</c:v>
                </c:pt>
                <c:pt idx="228">
                  <c:v>20.100000000000001</c:v>
                </c:pt>
                <c:pt idx="229">
                  <c:v>15.7</c:v>
                </c:pt>
                <c:pt idx="230">
                  <c:v>12.5</c:v>
                </c:pt>
                <c:pt idx="231">
                  <c:v>13</c:v>
                </c:pt>
                <c:pt idx="232">
                  <c:v>21.2</c:v>
                </c:pt>
                <c:pt idx="233">
                  <c:v>19.5</c:v>
                </c:pt>
                <c:pt idx="234">
                  <c:v>12.7</c:v>
                </c:pt>
                <c:pt idx="235">
                  <c:v>7.75</c:v>
                </c:pt>
                <c:pt idx="236">
                  <c:v>-4.08</c:v>
                </c:pt>
                <c:pt idx="237">
                  <c:v>-5.48</c:v>
                </c:pt>
                <c:pt idx="238">
                  <c:v>3.36</c:v>
                </c:pt>
                <c:pt idx="239">
                  <c:v>4.4400000000000004</c:v>
                </c:pt>
                <c:pt idx="240">
                  <c:v>6.14</c:v>
                </c:pt>
                <c:pt idx="241">
                  <c:v>11.2</c:v>
                </c:pt>
                <c:pt idx="242">
                  <c:v>17.899999999999999</c:v>
                </c:pt>
                <c:pt idx="243">
                  <c:v>28.3</c:v>
                </c:pt>
                <c:pt idx="244">
                  <c:v>40.4</c:v>
                </c:pt>
                <c:pt idx="245">
                  <c:v>52.4</c:v>
                </c:pt>
                <c:pt idx="246">
                  <c:v>61.4</c:v>
                </c:pt>
                <c:pt idx="247">
                  <c:v>57.5</c:v>
                </c:pt>
                <c:pt idx="248">
                  <c:v>50.2</c:v>
                </c:pt>
                <c:pt idx="249">
                  <c:v>43.5</c:v>
                </c:pt>
                <c:pt idx="250">
                  <c:v>37.5</c:v>
                </c:pt>
                <c:pt idx="251">
                  <c:v>34.9</c:v>
                </c:pt>
                <c:pt idx="252">
                  <c:v>37.5</c:v>
                </c:pt>
                <c:pt idx="253">
                  <c:v>37.799999999999997</c:v>
                </c:pt>
                <c:pt idx="254">
                  <c:v>29.3</c:v>
                </c:pt>
                <c:pt idx="255">
                  <c:v>25.3</c:v>
                </c:pt>
                <c:pt idx="256">
                  <c:v>25.2</c:v>
                </c:pt>
                <c:pt idx="257">
                  <c:v>28.1</c:v>
                </c:pt>
                <c:pt idx="258">
                  <c:v>29.7</c:v>
                </c:pt>
                <c:pt idx="259">
                  <c:v>26.8</c:v>
                </c:pt>
                <c:pt idx="260">
                  <c:v>17.399999999999999</c:v>
                </c:pt>
                <c:pt idx="261">
                  <c:v>15</c:v>
                </c:pt>
                <c:pt idx="262">
                  <c:v>19.8</c:v>
                </c:pt>
                <c:pt idx="263">
                  <c:v>26.6</c:v>
                </c:pt>
                <c:pt idx="264">
                  <c:v>31.4</c:v>
                </c:pt>
                <c:pt idx="265">
                  <c:v>28.3</c:v>
                </c:pt>
                <c:pt idx="266">
                  <c:v>14.4</c:v>
                </c:pt>
                <c:pt idx="267">
                  <c:v>-2.73</c:v>
                </c:pt>
                <c:pt idx="268">
                  <c:v>-6.25</c:v>
                </c:pt>
                <c:pt idx="269">
                  <c:v>-7.52</c:v>
                </c:pt>
                <c:pt idx="270">
                  <c:v>-7.18</c:v>
                </c:pt>
                <c:pt idx="271">
                  <c:v>-0.56799999999999995</c:v>
                </c:pt>
                <c:pt idx="272">
                  <c:v>7.18</c:v>
                </c:pt>
                <c:pt idx="273">
                  <c:v>14.2</c:v>
                </c:pt>
                <c:pt idx="274">
                  <c:v>29.6</c:v>
                </c:pt>
                <c:pt idx="275">
                  <c:v>38.700000000000003</c:v>
                </c:pt>
                <c:pt idx="276">
                  <c:v>30</c:v>
                </c:pt>
                <c:pt idx="277">
                  <c:v>13.9</c:v>
                </c:pt>
                <c:pt idx="278">
                  <c:v>-3.22</c:v>
                </c:pt>
                <c:pt idx="279">
                  <c:v>-17.3</c:v>
                </c:pt>
                <c:pt idx="280">
                  <c:v>-16.5</c:v>
                </c:pt>
                <c:pt idx="281">
                  <c:v>4.29</c:v>
                </c:pt>
                <c:pt idx="282">
                  <c:v>26.7</c:v>
                </c:pt>
                <c:pt idx="283">
                  <c:v>45.7</c:v>
                </c:pt>
                <c:pt idx="284">
                  <c:v>57.5</c:v>
                </c:pt>
                <c:pt idx="285">
                  <c:v>47.1</c:v>
                </c:pt>
                <c:pt idx="286">
                  <c:v>26.7</c:v>
                </c:pt>
                <c:pt idx="287">
                  <c:v>3.31</c:v>
                </c:pt>
                <c:pt idx="288">
                  <c:v>-11.1</c:v>
                </c:pt>
                <c:pt idx="289">
                  <c:v>-11.5</c:v>
                </c:pt>
                <c:pt idx="290">
                  <c:v>-8.26</c:v>
                </c:pt>
                <c:pt idx="291">
                  <c:v>0.95</c:v>
                </c:pt>
                <c:pt idx="292">
                  <c:v>7.59</c:v>
                </c:pt>
                <c:pt idx="293">
                  <c:v>4.1399999999999997</c:v>
                </c:pt>
                <c:pt idx="294">
                  <c:v>2.2599999999999998</c:v>
                </c:pt>
                <c:pt idx="295">
                  <c:v>-4.7699999999999996</c:v>
                </c:pt>
                <c:pt idx="296">
                  <c:v>-14.6</c:v>
                </c:pt>
                <c:pt idx="297">
                  <c:v>-10.4</c:v>
                </c:pt>
                <c:pt idx="298">
                  <c:v>-7.93</c:v>
                </c:pt>
                <c:pt idx="299">
                  <c:v>-0.42</c:v>
                </c:pt>
                <c:pt idx="300">
                  <c:v>13.8</c:v>
                </c:pt>
                <c:pt idx="301">
                  <c:v>26.2</c:v>
                </c:pt>
                <c:pt idx="302">
                  <c:v>38</c:v>
                </c:pt>
                <c:pt idx="303">
                  <c:v>44.3</c:v>
                </c:pt>
                <c:pt idx="304">
                  <c:v>43.9</c:v>
                </c:pt>
                <c:pt idx="305">
                  <c:v>30.3</c:v>
                </c:pt>
                <c:pt idx="306">
                  <c:v>12.4</c:v>
                </c:pt>
                <c:pt idx="307">
                  <c:v>-6.52</c:v>
                </c:pt>
                <c:pt idx="308">
                  <c:v>-18.399999999999999</c:v>
                </c:pt>
                <c:pt idx="309">
                  <c:v>-17.100000000000001</c:v>
                </c:pt>
                <c:pt idx="310">
                  <c:v>-10.9</c:v>
                </c:pt>
                <c:pt idx="311">
                  <c:v>-4.51</c:v>
                </c:pt>
                <c:pt idx="312">
                  <c:v>5.46</c:v>
                </c:pt>
                <c:pt idx="313">
                  <c:v>13.2</c:v>
                </c:pt>
                <c:pt idx="314">
                  <c:v>21.8</c:v>
                </c:pt>
                <c:pt idx="315">
                  <c:v>37</c:v>
                </c:pt>
                <c:pt idx="316">
                  <c:v>45</c:v>
                </c:pt>
                <c:pt idx="317">
                  <c:v>45.6</c:v>
                </c:pt>
                <c:pt idx="318">
                  <c:v>33.4</c:v>
                </c:pt>
                <c:pt idx="319">
                  <c:v>16.100000000000001</c:v>
                </c:pt>
                <c:pt idx="320">
                  <c:v>-1.53</c:v>
                </c:pt>
                <c:pt idx="321">
                  <c:v>-19.7</c:v>
                </c:pt>
                <c:pt idx="322">
                  <c:v>-30.5</c:v>
                </c:pt>
                <c:pt idx="323">
                  <c:v>-30.4</c:v>
                </c:pt>
                <c:pt idx="324">
                  <c:v>-26.3</c:v>
                </c:pt>
                <c:pt idx="325">
                  <c:v>-23.5</c:v>
                </c:pt>
                <c:pt idx="326">
                  <c:v>-12.2</c:v>
                </c:pt>
                <c:pt idx="327">
                  <c:v>-5.28</c:v>
                </c:pt>
                <c:pt idx="328">
                  <c:v>-6.5</c:v>
                </c:pt>
                <c:pt idx="329">
                  <c:v>4.88</c:v>
                </c:pt>
                <c:pt idx="330">
                  <c:v>18.5</c:v>
                </c:pt>
                <c:pt idx="331">
                  <c:v>24.6</c:v>
                </c:pt>
                <c:pt idx="332">
                  <c:v>43.2</c:v>
                </c:pt>
                <c:pt idx="333">
                  <c:v>55.7</c:v>
                </c:pt>
                <c:pt idx="334">
                  <c:v>63.1</c:v>
                </c:pt>
                <c:pt idx="335">
                  <c:v>73.400000000000006</c:v>
                </c:pt>
                <c:pt idx="336">
                  <c:v>72.599999999999994</c:v>
                </c:pt>
                <c:pt idx="337">
                  <c:v>77.5</c:v>
                </c:pt>
                <c:pt idx="338">
                  <c:v>88.1</c:v>
                </c:pt>
                <c:pt idx="339">
                  <c:v>88.8</c:v>
                </c:pt>
                <c:pt idx="340">
                  <c:v>91.3</c:v>
                </c:pt>
                <c:pt idx="341">
                  <c:v>81.400000000000006</c:v>
                </c:pt>
                <c:pt idx="342">
                  <c:v>48.2</c:v>
                </c:pt>
                <c:pt idx="343">
                  <c:v>25.1</c:v>
                </c:pt>
                <c:pt idx="344">
                  <c:v>1</c:v>
                </c:pt>
                <c:pt idx="345">
                  <c:v>-7.58</c:v>
                </c:pt>
                <c:pt idx="346">
                  <c:v>9.94</c:v>
                </c:pt>
                <c:pt idx="347">
                  <c:v>27</c:v>
                </c:pt>
                <c:pt idx="348">
                  <c:v>46</c:v>
                </c:pt>
                <c:pt idx="349">
                  <c:v>57.2</c:v>
                </c:pt>
                <c:pt idx="350">
                  <c:v>54.9</c:v>
                </c:pt>
                <c:pt idx="351">
                  <c:v>56.3</c:v>
                </c:pt>
                <c:pt idx="352">
                  <c:v>53.1</c:v>
                </c:pt>
                <c:pt idx="353">
                  <c:v>60.8</c:v>
                </c:pt>
                <c:pt idx="354">
                  <c:v>74.599999999999994</c:v>
                </c:pt>
                <c:pt idx="355">
                  <c:v>73.900000000000006</c:v>
                </c:pt>
                <c:pt idx="356">
                  <c:v>86</c:v>
                </c:pt>
                <c:pt idx="357">
                  <c:v>86.7</c:v>
                </c:pt>
                <c:pt idx="358">
                  <c:v>78.400000000000006</c:v>
                </c:pt>
                <c:pt idx="359">
                  <c:v>76.7</c:v>
                </c:pt>
                <c:pt idx="360">
                  <c:v>77.599999999999994</c:v>
                </c:pt>
                <c:pt idx="361">
                  <c:v>80.5</c:v>
                </c:pt>
                <c:pt idx="362">
                  <c:v>91.5</c:v>
                </c:pt>
                <c:pt idx="363">
                  <c:v>101</c:v>
                </c:pt>
                <c:pt idx="364">
                  <c:v>105</c:v>
                </c:pt>
                <c:pt idx="365">
                  <c:v>104</c:v>
                </c:pt>
                <c:pt idx="366">
                  <c:v>99.8</c:v>
                </c:pt>
                <c:pt idx="367">
                  <c:v>98.1</c:v>
                </c:pt>
                <c:pt idx="368">
                  <c:v>103</c:v>
                </c:pt>
                <c:pt idx="369">
                  <c:v>110</c:v>
                </c:pt>
                <c:pt idx="370">
                  <c:v>114</c:v>
                </c:pt>
                <c:pt idx="371">
                  <c:v>105</c:v>
                </c:pt>
                <c:pt idx="372">
                  <c:v>82.4</c:v>
                </c:pt>
                <c:pt idx="373">
                  <c:v>71</c:v>
                </c:pt>
                <c:pt idx="374">
                  <c:v>68.099999999999994</c:v>
                </c:pt>
                <c:pt idx="375">
                  <c:v>81.8</c:v>
                </c:pt>
                <c:pt idx="376">
                  <c:v>106</c:v>
                </c:pt>
                <c:pt idx="377">
                  <c:v>118</c:v>
                </c:pt>
                <c:pt idx="378">
                  <c:v>121</c:v>
                </c:pt>
                <c:pt idx="379">
                  <c:v>123</c:v>
                </c:pt>
                <c:pt idx="380">
                  <c:v>130</c:v>
                </c:pt>
                <c:pt idx="381">
                  <c:v>143</c:v>
                </c:pt>
                <c:pt idx="382">
                  <c:v>158</c:v>
                </c:pt>
                <c:pt idx="383">
                  <c:v>170</c:v>
                </c:pt>
                <c:pt idx="384">
                  <c:v>180</c:v>
                </c:pt>
                <c:pt idx="385">
                  <c:v>183</c:v>
                </c:pt>
                <c:pt idx="386">
                  <c:v>187</c:v>
                </c:pt>
                <c:pt idx="387">
                  <c:v>185</c:v>
                </c:pt>
                <c:pt idx="388">
                  <c:v>181</c:v>
                </c:pt>
                <c:pt idx="389">
                  <c:v>174</c:v>
                </c:pt>
                <c:pt idx="390">
                  <c:v>159</c:v>
                </c:pt>
                <c:pt idx="391">
                  <c:v>155</c:v>
                </c:pt>
                <c:pt idx="392">
                  <c:v>156</c:v>
                </c:pt>
                <c:pt idx="393">
                  <c:v>155</c:v>
                </c:pt>
                <c:pt idx="394">
                  <c:v>162</c:v>
                </c:pt>
                <c:pt idx="395">
                  <c:v>160</c:v>
                </c:pt>
                <c:pt idx="396">
                  <c:v>160</c:v>
                </c:pt>
                <c:pt idx="397">
                  <c:v>166</c:v>
                </c:pt>
                <c:pt idx="398">
                  <c:v>164</c:v>
                </c:pt>
                <c:pt idx="399">
                  <c:v>174</c:v>
                </c:pt>
                <c:pt idx="400">
                  <c:v>181</c:v>
                </c:pt>
                <c:pt idx="401">
                  <c:v>186</c:v>
                </c:pt>
                <c:pt idx="402">
                  <c:v>199</c:v>
                </c:pt>
                <c:pt idx="403">
                  <c:v>201</c:v>
                </c:pt>
                <c:pt idx="404">
                  <c:v>193</c:v>
                </c:pt>
                <c:pt idx="405">
                  <c:v>179</c:v>
                </c:pt>
                <c:pt idx="406">
                  <c:v>167</c:v>
                </c:pt>
                <c:pt idx="407">
                  <c:v>162</c:v>
                </c:pt>
                <c:pt idx="408">
                  <c:v>165</c:v>
                </c:pt>
                <c:pt idx="409">
                  <c:v>172</c:v>
                </c:pt>
                <c:pt idx="410">
                  <c:v>170</c:v>
                </c:pt>
                <c:pt idx="411">
                  <c:v>164</c:v>
                </c:pt>
                <c:pt idx="412">
                  <c:v>166</c:v>
                </c:pt>
                <c:pt idx="413">
                  <c:v>176</c:v>
                </c:pt>
                <c:pt idx="414">
                  <c:v>187</c:v>
                </c:pt>
                <c:pt idx="415">
                  <c:v>204</c:v>
                </c:pt>
                <c:pt idx="416">
                  <c:v>219</c:v>
                </c:pt>
                <c:pt idx="417">
                  <c:v>229</c:v>
                </c:pt>
                <c:pt idx="418">
                  <c:v>246</c:v>
                </c:pt>
                <c:pt idx="419">
                  <c:v>268</c:v>
                </c:pt>
                <c:pt idx="420">
                  <c:v>275</c:v>
                </c:pt>
                <c:pt idx="421">
                  <c:v>274</c:v>
                </c:pt>
                <c:pt idx="422">
                  <c:v>259</c:v>
                </c:pt>
                <c:pt idx="423">
                  <c:v>235</c:v>
                </c:pt>
                <c:pt idx="424">
                  <c:v>221</c:v>
                </c:pt>
                <c:pt idx="425">
                  <c:v>220</c:v>
                </c:pt>
                <c:pt idx="426">
                  <c:v>224</c:v>
                </c:pt>
                <c:pt idx="427">
                  <c:v>232</c:v>
                </c:pt>
                <c:pt idx="428">
                  <c:v>235</c:v>
                </c:pt>
                <c:pt idx="429">
                  <c:v>233</c:v>
                </c:pt>
                <c:pt idx="430">
                  <c:v>230</c:v>
                </c:pt>
                <c:pt idx="431">
                  <c:v>224</c:v>
                </c:pt>
                <c:pt idx="432">
                  <c:v>216</c:v>
                </c:pt>
                <c:pt idx="433">
                  <c:v>214</c:v>
                </c:pt>
                <c:pt idx="434">
                  <c:v>222</c:v>
                </c:pt>
                <c:pt idx="435">
                  <c:v>226</c:v>
                </c:pt>
                <c:pt idx="436">
                  <c:v>234</c:v>
                </c:pt>
                <c:pt idx="437">
                  <c:v>225</c:v>
                </c:pt>
                <c:pt idx="438">
                  <c:v>208</c:v>
                </c:pt>
                <c:pt idx="439">
                  <c:v>187</c:v>
                </c:pt>
                <c:pt idx="440">
                  <c:v>166</c:v>
                </c:pt>
                <c:pt idx="441">
                  <c:v>163</c:v>
                </c:pt>
                <c:pt idx="442">
                  <c:v>160</c:v>
                </c:pt>
                <c:pt idx="443">
                  <c:v>159</c:v>
                </c:pt>
                <c:pt idx="444">
                  <c:v>170</c:v>
                </c:pt>
                <c:pt idx="445">
                  <c:v>163</c:v>
                </c:pt>
                <c:pt idx="446">
                  <c:v>161</c:v>
                </c:pt>
                <c:pt idx="447">
                  <c:v>164</c:v>
                </c:pt>
                <c:pt idx="448">
                  <c:v>155</c:v>
                </c:pt>
                <c:pt idx="449">
                  <c:v>151</c:v>
                </c:pt>
                <c:pt idx="450">
                  <c:v>139</c:v>
                </c:pt>
                <c:pt idx="451">
                  <c:v>127</c:v>
                </c:pt>
                <c:pt idx="452">
                  <c:v>127</c:v>
                </c:pt>
                <c:pt idx="453">
                  <c:v>129</c:v>
                </c:pt>
                <c:pt idx="454">
                  <c:v>139</c:v>
                </c:pt>
                <c:pt idx="455">
                  <c:v>143</c:v>
                </c:pt>
                <c:pt idx="456">
                  <c:v>139</c:v>
                </c:pt>
                <c:pt idx="457">
                  <c:v>135</c:v>
                </c:pt>
                <c:pt idx="458">
                  <c:v>126</c:v>
                </c:pt>
                <c:pt idx="459">
                  <c:v>125</c:v>
                </c:pt>
                <c:pt idx="460">
                  <c:v>129</c:v>
                </c:pt>
                <c:pt idx="461">
                  <c:v>138</c:v>
                </c:pt>
                <c:pt idx="462">
                  <c:v>154</c:v>
                </c:pt>
                <c:pt idx="463">
                  <c:v>152</c:v>
                </c:pt>
                <c:pt idx="464">
                  <c:v>142</c:v>
                </c:pt>
                <c:pt idx="465">
                  <c:v>144</c:v>
                </c:pt>
                <c:pt idx="466">
                  <c:v>143</c:v>
                </c:pt>
                <c:pt idx="467">
                  <c:v>149</c:v>
                </c:pt>
                <c:pt idx="468">
                  <c:v>156</c:v>
                </c:pt>
                <c:pt idx="469">
                  <c:v>156</c:v>
                </c:pt>
                <c:pt idx="470">
                  <c:v>150</c:v>
                </c:pt>
                <c:pt idx="471">
                  <c:v>143</c:v>
                </c:pt>
                <c:pt idx="472">
                  <c:v>137</c:v>
                </c:pt>
                <c:pt idx="473">
                  <c:v>127</c:v>
                </c:pt>
                <c:pt idx="474">
                  <c:v>118</c:v>
                </c:pt>
                <c:pt idx="475">
                  <c:v>106</c:v>
                </c:pt>
                <c:pt idx="476">
                  <c:v>91.9</c:v>
                </c:pt>
                <c:pt idx="477">
                  <c:v>68.900000000000006</c:v>
                </c:pt>
                <c:pt idx="478">
                  <c:v>59.4</c:v>
                </c:pt>
                <c:pt idx="479">
                  <c:v>51.5</c:v>
                </c:pt>
                <c:pt idx="480">
                  <c:v>65.099999999999994</c:v>
                </c:pt>
                <c:pt idx="481">
                  <c:v>89.5</c:v>
                </c:pt>
                <c:pt idx="482">
                  <c:v>111</c:v>
                </c:pt>
                <c:pt idx="483">
                  <c:v>140</c:v>
                </c:pt>
                <c:pt idx="484">
                  <c:v>155</c:v>
                </c:pt>
                <c:pt idx="485">
                  <c:v>162</c:v>
                </c:pt>
                <c:pt idx="486">
                  <c:v>155</c:v>
                </c:pt>
                <c:pt idx="487">
                  <c:v>133</c:v>
                </c:pt>
                <c:pt idx="488">
                  <c:v>111</c:v>
                </c:pt>
                <c:pt idx="489">
                  <c:v>98.3</c:v>
                </c:pt>
                <c:pt idx="490">
                  <c:v>91.5</c:v>
                </c:pt>
                <c:pt idx="491">
                  <c:v>85.1</c:v>
                </c:pt>
                <c:pt idx="492">
                  <c:v>66.8</c:v>
                </c:pt>
                <c:pt idx="493">
                  <c:v>51</c:v>
                </c:pt>
                <c:pt idx="494">
                  <c:v>42</c:v>
                </c:pt>
                <c:pt idx="495">
                  <c:v>37.9</c:v>
                </c:pt>
                <c:pt idx="496">
                  <c:v>43.5</c:v>
                </c:pt>
                <c:pt idx="497">
                  <c:v>51.6</c:v>
                </c:pt>
                <c:pt idx="498">
                  <c:v>50.9</c:v>
                </c:pt>
                <c:pt idx="499">
                  <c:v>44</c:v>
                </c:pt>
                <c:pt idx="500">
                  <c:v>36</c:v>
                </c:pt>
                <c:pt idx="501">
                  <c:v>22.2</c:v>
                </c:pt>
                <c:pt idx="502">
                  <c:v>25.2</c:v>
                </c:pt>
                <c:pt idx="503">
                  <c:v>44.2</c:v>
                </c:pt>
                <c:pt idx="504">
                  <c:v>51.4</c:v>
                </c:pt>
                <c:pt idx="505">
                  <c:v>57.6</c:v>
                </c:pt>
                <c:pt idx="506">
                  <c:v>65.900000000000006</c:v>
                </c:pt>
                <c:pt idx="507">
                  <c:v>60.5</c:v>
                </c:pt>
                <c:pt idx="508">
                  <c:v>62.1</c:v>
                </c:pt>
                <c:pt idx="509">
                  <c:v>62.4</c:v>
                </c:pt>
                <c:pt idx="510">
                  <c:v>56.7</c:v>
                </c:pt>
                <c:pt idx="511">
                  <c:v>69.099999999999994</c:v>
                </c:pt>
                <c:pt idx="512">
                  <c:v>91.4</c:v>
                </c:pt>
                <c:pt idx="513">
                  <c:v>101</c:v>
                </c:pt>
                <c:pt idx="514">
                  <c:v>97.2</c:v>
                </c:pt>
                <c:pt idx="515">
                  <c:v>76.099999999999994</c:v>
                </c:pt>
                <c:pt idx="516">
                  <c:v>50.6</c:v>
                </c:pt>
                <c:pt idx="517">
                  <c:v>42.2</c:v>
                </c:pt>
                <c:pt idx="518">
                  <c:v>41.8</c:v>
                </c:pt>
                <c:pt idx="519">
                  <c:v>33.9</c:v>
                </c:pt>
                <c:pt idx="520">
                  <c:v>10.7</c:v>
                </c:pt>
                <c:pt idx="521">
                  <c:v>-3.09</c:v>
                </c:pt>
                <c:pt idx="522">
                  <c:v>-6.34</c:v>
                </c:pt>
                <c:pt idx="523">
                  <c:v>6</c:v>
                </c:pt>
                <c:pt idx="524">
                  <c:v>29.2</c:v>
                </c:pt>
                <c:pt idx="525">
                  <c:v>35.5</c:v>
                </c:pt>
                <c:pt idx="526">
                  <c:v>30</c:v>
                </c:pt>
                <c:pt idx="527">
                  <c:v>27.4</c:v>
                </c:pt>
                <c:pt idx="528">
                  <c:v>30.7</c:v>
                </c:pt>
                <c:pt idx="529">
                  <c:v>45.8</c:v>
                </c:pt>
                <c:pt idx="530">
                  <c:v>65.8</c:v>
                </c:pt>
                <c:pt idx="531">
                  <c:v>83.4</c:v>
                </c:pt>
                <c:pt idx="532">
                  <c:v>91.6</c:v>
                </c:pt>
                <c:pt idx="533">
                  <c:v>86.9</c:v>
                </c:pt>
                <c:pt idx="534">
                  <c:v>70.7</c:v>
                </c:pt>
                <c:pt idx="535">
                  <c:v>51</c:v>
                </c:pt>
                <c:pt idx="536">
                  <c:v>29.3</c:v>
                </c:pt>
                <c:pt idx="537">
                  <c:v>12.8</c:v>
                </c:pt>
                <c:pt idx="538">
                  <c:v>15.1</c:v>
                </c:pt>
                <c:pt idx="539">
                  <c:v>20</c:v>
                </c:pt>
                <c:pt idx="540">
                  <c:v>28.9</c:v>
                </c:pt>
                <c:pt idx="541">
                  <c:v>33.4</c:v>
                </c:pt>
                <c:pt idx="542">
                  <c:v>34.200000000000003</c:v>
                </c:pt>
                <c:pt idx="543">
                  <c:v>38.1</c:v>
                </c:pt>
                <c:pt idx="544">
                  <c:v>32.4</c:v>
                </c:pt>
                <c:pt idx="545">
                  <c:v>30.3</c:v>
                </c:pt>
                <c:pt idx="546">
                  <c:v>23.4</c:v>
                </c:pt>
                <c:pt idx="547">
                  <c:v>20.100000000000001</c:v>
                </c:pt>
                <c:pt idx="548">
                  <c:v>32.799999999999997</c:v>
                </c:pt>
                <c:pt idx="549">
                  <c:v>45.8</c:v>
                </c:pt>
                <c:pt idx="550">
                  <c:v>58.6</c:v>
                </c:pt>
                <c:pt idx="551">
                  <c:v>57.7</c:v>
                </c:pt>
                <c:pt idx="552">
                  <c:v>42.1</c:v>
                </c:pt>
                <c:pt idx="553">
                  <c:v>29.3</c:v>
                </c:pt>
                <c:pt idx="554">
                  <c:v>23.2</c:v>
                </c:pt>
                <c:pt idx="555">
                  <c:v>15.1</c:v>
                </c:pt>
                <c:pt idx="556">
                  <c:v>2.89</c:v>
                </c:pt>
                <c:pt idx="557">
                  <c:v>1.2</c:v>
                </c:pt>
                <c:pt idx="558">
                  <c:v>5.39</c:v>
                </c:pt>
                <c:pt idx="559">
                  <c:v>7.73</c:v>
                </c:pt>
                <c:pt idx="560">
                  <c:v>7.04</c:v>
                </c:pt>
                <c:pt idx="561">
                  <c:v>-2.6</c:v>
                </c:pt>
                <c:pt idx="562">
                  <c:v>-3.14</c:v>
                </c:pt>
                <c:pt idx="563">
                  <c:v>19.8</c:v>
                </c:pt>
                <c:pt idx="564">
                  <c:v>61.1</c:v>
                </c:pt>
                <c:pt idx="565">
                  <c:v>93.6</c:v>
                </c:pt>
                <c:pt idx="566">
                  <c:v>102</c:v>
                </c:pt>
                <c:pt idx="567">
                  <c:v>95.8</c:v>
                </c:pt>
                <c:pt idx="568">
                  <c:v>70.900000000000006</c:v>
                </c:pt>
                <c:pt idx="569">
                  <c:v>48.3</c:v>
                </c:pt>
                <c:pt idx="570">
                  <c:v>35</c:v>
                </c:pt>
                <c:pt idx="571">
                  <c:v>24.5</c:v>
                </c:pt>
                <c:pt idx="572">
                  <c:v>25.3</c:v>
                </c:pt>
                <c:pt idx="573">
                  <c:v>22.5</c:v>
                </c:pt>
                <c:pt idx="574">
                  <c:v>20.7</c:v>
                </c:pt>
                <c:pt idx="575">
                  <c:v>14.6</c:v>
                </c:pt>
                <c:pt idx="576">
                  <c:v>7.89</c:v>
                </c:pt>
                <c:pt idx="577">
                  <c:v>9.85</c:v>
                </c:pt>
                <c:pt idx="578">
                  <c:v>13.9</c:v>
                </c:pt>
                <c:pt idx="579">
                  <c:v>18.899999999999999</c:v>
                </c:pt>
                <c:pt idx="580">
                  <c:v>28.5</c:v>
                </c:pt>
                <c:pt idx="581">
                  <c:v>41.7</c:v>
                </c:pt>
                <c:pt idx="582">
                  <c:v>65</c:v>
                </c:pt>
                <c:pt idx="583">
                  <c:v>83.7</c:v>
                </c:pt>
                <c:pt idx="584">
                  <c:v>93.2</c:v>
                </c:pt>
                <c:pt idx="585">
                  <c:v>90.9</c:v>
                </c:pt>
                <c:pt idx="586">
                  <c:v>79.099999999999994</c:v>
                </c:pt>
                <c:pt idx="587">
                  <c:v>73.8</c:v>
                </c:pt>
                <c:pt idx="588">
                  <c:v>77.2</c:v>
                </c:pt>
                <c:pt idx="589">
                  <c:v>84.2</c:v>
                </c:pt>
                <c:pt idx="590">
                  <c:v>87.6</c:v>
                </c:pt>
                <c:pt idx="591">
                  <c:v>82.9</c:v>
                </c:pt>
                <c:pt idx="592">
                  <c:v>65.900000000000006</c:v>
                </c:pt>
                <c:pt idx="593">
                  <c:v>50.8</c:v>
                </c:pt>
                <c:pt idx="594">
                  <c:v>41</c:v>
                </c:pt>
                <c:pt idx="595">
                  <c:v>33</c:v>
                </c:pt>
                <c:pt idx="596">
                  <c:v>30.5</c:v>
                </c:pt>
                <c:pt idx="597">
                  <c:v>25.8</c:v>
                </c:pt>
                <c:pt idx="598">
                  <c:v>27.9</c:v>
                </c:pt>
                <c:pt idx="599">
                  <c:v>46.5</c:v>
                </c:pt>
                <c:pt idx="600">
                  <c:v>66.2</c:v>
                </c:pt>
                <c:pt idx="601">
                  <c:v>75.7</c:v>
                </c:pt>
                <c:pt idx="602">
                  <c:v>70.900000000000006</c:v>
                </c:pt>
                <c:pt idx="603">
                  <c:v>53.1</c:v>
                </c:pt>
                <c:pt idx="604">
                  <c:v>32.700000000000003</c:v>
                </c:pt>
                <c:pt idx="605">
                  <c:v>16.399999999999999</c:v>
                </c:pt>
                <c:pt idx="606">
                  <c:v>10.5</c:v>
                </c:pt>
                <c:pt idx="607">
                  <c:v>14.4</c:v>
                </c:pt>
                <c:pt idx="608">
                  <c:v>25</c:v>
                </c:pt>
                <c:pt idx="609">
                  <c:v>36.299999999999997</c:v>
                </c:pt>
                <c:pt idx="610">
                  <c:v>49.1</c:v>
                </c:pt>
                <c:pt idx="611">
                  <c:v>54.3</c:v>
                </c:pt>
                <c:pt idx="612">
                  <c:v>52.9</c:v>
                </c:pt>
                <c:pt idx="613">
                  <c:v>50.5</c:v>
                </c:pt>
                <c:pt idx="614">
                  <c:v>37.200000000000003</c:v>
                </c:pt>
                <c:pt idx="615">
                  <c:v>22.9</c:v>
                </c:pt>
                <c:pt idx="616">
                  <c:v>14.2</c:v>
                </c:pt>
                <c:pt idx="617">
                  <c:v>13.4</c:v>
                </c:pt>
                <c:pt idx="618">
                  <c:v>18.899999999999999</c:v>
                </c:pt>
                <c:pt idx="619">
                  <c:v>26.4</c:v>
                </c:pt>
                <c:pt idx="620">
                  <c:v>31.5</c:v>
                </c:pt>
                <c:pt idx="621">
                  <c:v>24.1</c:v>
                </c:pt>
                <c:pt idx="622">
                  <c:v>22.2</c:v>
                </c:pt>
                <c:pt idx="623">
                  <c:v>22</c:v>
                </c:pt>
                <c:pt idx="624">
                  <c:v>22.2</c:v>
                </c:pt>
                <c:pt idx="625">
                  <c:v>13.6</c:v>
                </c:pt>
                <c:pt idx="626">
                  <c:v>-4.4400000000000004</c:v>
                </c:pt>
                <c:pt idx="627">
                  <c:v>-19.3</c:v>
                </c:pt>
                <c:pt idx="628">
                  <c:v>-13.8</c:v>
                </c:pt>
                <c:pt idx="629">
                  <c:v>13.4</c:v>
                </c:pt>
                <c:pt idx="630">
                  <c:v>42</c:v>
                </c:pt>
                <c:pt idx="631">
                  <c:v>58.1</c:v>
                </c:pt>
                <c:pt idx="632">
                  <c:v>49.1</c:v>
                </c:pt>
                <c:pt idx="633">
                  <c:v>31.3</c:v>
                </c:pt>
                <c:pt idx="634">
                  <c:v>25.9</c:v>
                </c:pt>
                <c:pt idx="635">
                  <c:v>22.8</c:v>
                </c:pt>
                <c:pt idx="636">
                  <c:v>35.4</c:v>
                </c:pt>
                <c:pt idx="637">
                  <c:v>36.9</c:v>
                </c:pt>
                <c:pt idx="638">
                  <c:v>29.4</c:v>
                </c:pt>
                <c:pt idx="639">
                  <c:v>20.5</c:v>
                </c:pt>
                <c:pt idx="640">
                  <c:v>12.2</c:v>
                </c:pt>
              </c:numCache>
            </c:numRef>
          </c:val>
          <c:smooth val="0"/>
          <c:extLst>
            <c:ext xmlns:c16="http://schemas.microsoft.com/office/drawing/2014/chart" uri="{C3380CC4-5D6E-409C-BE32-E72D297353CC}">
              <c16:uniqueId val="{00000001-F489-1246-BF32-A681B7FD6A62}"/>
            </c:ext>
          </c:extLst>
        </c:ser>
        <c:ser>
          <c:idx val="3"/>
          <c:order val="2"/>
          <c:tx>
            <c:strRef>
              <c:f>'I8'!$E$1</c:f>
              <c:strCache>
                <c:ptCount val="1"/>
                <c:pt idx="0">
                  <c:v>24 hours</c:v>
                </c:pt>
              </c:strCache>
            </c:strRef>
          </c:tx>
          <c:spPr>
            <a:ln w="28575" cap="rnd">
              <a:solidFill>
                <a:schemeClr val="accent4"/>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'I8'!$E$800:$E$1440</c:f>
              <c:numCache>
                <c:formatCode>0.00E+00</c:formatCode>
                <c:ptCount val="641"/>
                <c:pt idx="0">
                  <c:v>-228</c:v>
                </c:pt>
                <c:pt idx="1">
                  <c:v>-229</c:v>
                </c:pt>
                <c:pt idx="2">
                  <c:v>-229</c:v>
                </c:pt>
                <c:pt idx="3">
                  <c:v>-224</c:v>
                </c:pt>
                <c:pt idx="4">
                  <c:v>-217</c:v>
                </c:pt>
                <c:pt idx="5">
                  <c:v>-215</c:v>
                </c:pt>
                <c:pt idx="6">
                  <c:v>-207</c:v>
                </c:pt>
                <c:pt idx="7">
                  <c:v>-208</c:v>
                </c:pt>
                <c:pt idx="8">
                  <c:v>-211</c:v>
                </c:pt>
                <c:pt idx="9">
                  <c:v>-221</c:v>
                </c:pt>
                <c:pt idx="10">
                  <c:v>-230</c:v>
                </c:pt>
                <c:pt idx="11">
                  <c:v>-231</c:v>
                </c:pt>
                <c:pt idx="12">
                  <c:v>-230</c:v>
                </c:pt>
                <c:pt idx="13">
                  <c:v>-229</c:v>
                </c:pt>
                <c:pt idx="14">
                  <c:v>-228</c:v>
                </c:pt>
                <c:pt idx="15">
                  <c:v>-232</c:v>
                </c:pt>
                <c:pt idx="16">
                  <c:v>-237</c:v>
                </c:pt>
                <c:pt idx="17">
                  <c:v>-243</c:v>
                </c:pt>
                <c:pt idx="18">
                  <c:v>-234</c:v>
                </c:pt>
                <c:pt idx="19">
                  <c:v>-224</c:v>
                </c:pt>
                <c:pt idx="20">
                  <c:v>-216</c:v>
                </c:pt>
                <c:pt idx="21">
                  <c:v>-209</c:v>
                </c:pt>
                <c:pt idx="22">
                  <c:v>-214</c:v>
                </c:pt>
                <c:pt idx="23">
                  <c:v>-228</c:v>
                </c:pt>
                <c:pt idx="24">
                  <c:v>-231</c:v>
                </c:pt>
                <c:pt idx="25">
                  <c:v>-237</c:v>
                </c:pt>
                <c:pt idx="26">
                  <c:v>-234</c:v>
                </c:pt>
                <c:pt idx="27">
                  <c:v>-221</c:v>
                </c:pt>
                <c:pt idx="28">
                  <c:v>-216</c:v>
                </c:pt>
                <c:pt idx="29">
                  <c:v>-214</c:v>
                </c:pt>
                <c:pt idx="30">
                  <c:v>-199</c:v>
                </c:pt>
                <c:pt idx="31">
                  <c:v>-187</c:v>
                </c:pt>
                <c:pt idx="32">
                  <c:v>-175</c:v>
                </c:pt>
                <c:pt idx="33">
                  <c:v>-162</c:v>
                </c:pt>
                <c:pt idx="34">
                  <c:v>-163</c:v>
                </c:pt>
                <c:pt idx="35">
                  <c:v>-176</c:v>
                </c:pt>
                <c:pt idx="36">
                  <c:v>-180</c:v>
                </c:pt>
                <c:pt idx="37">
                  <c:v>-177</c:v>
                </c:pt>
                <c:pt idx="38">
                  <c:v>-169</c:v>
                </c:pt>
                <c:pt idx="39">
                  <c:v>-162</c:v>
                </c:pt>
                <c:pt idx="40">
                  <c:v>-164</c:v>
                </c:pt>
                <c:pt idx="41">
                  <c:v>-169</c:v>
                </c:pt>
                <c:pt idx="42">
                  <c:v>-180</c:v>
                </c:pt>
                <c:pt idx="43">
                  <c:v>-186</c:v>
                </c:pt>
                <c:pt idx="44">
                  <c:v>-188</c:v>
                </c:pt>
                <c:pt idx="45">
                  <c:v>-184</c:v>
                </c:pt>
                <c:pt idx="46">
                  <c:v>-179</c:v>
                </c:pt>
                <c:pt idx="47">
                  <c:v>-173</c:v>
                </c:pt>
                <c:pt idx="48">
                  <c:v>-168</c:v>
                </c:pt>
                <c:pt idx="49">
                  <c:v>-159</c:v>
                </c:pt>
                <c:pt idx="50">
                  <c:v>-150</c:v>
                </c:pt>
                <c:pt idx="51">
                  <c:v>-147</c:v>
                </c:pt>
                <c:pt idx="52">
                  <c:v>-147</c:v>
                </c:pt>
                <c:pt idx="53">
                  <c:v>-143</c:v>
                </c:pt>
                <c:pt idx="54">
                  <c:v>-145</c:v>
                </c:pt>
                <c:pt idx="55">
                  <c:v>-149</c:v>
                </c:pt>
                <c:pt idx="56">
                  <c:v>-150</c:v>
                </c:pt>
                <c:pt idx="57">
                  <c:v>-155</c:v>
                </c:pt>
                <c:pt idx="58">
                  <c:v>-162</c:v>
                </c:pt>
                <c:pt idx="59">
                  <c:v>-167</c:v>
                </c:pt>
                <c:pt idx="60">
                  <c:v>-176</c:v>
                </c:pt>
                <c:pt idx="61">
                  <c:v>-182</c:v>
                </c:pt>
                <c:pt idx="62">
                  <c:v>-185</c:v>
                </c:pt>
                <c:pt idx="63">
                  <c:v>-191</c:v>
                </c:pt>
                <c:pt idx="64">
                  <c:v>-198</c:v>
                </c:pt>
                <c:pt idx="65">
                  <c:v>-190</c:v>
                </c:pt>
                <c:pt idx="66">
                  <c:v>-181</c:v>
                </c:pt>
                <c:pt idx="67">
                  <c:v>-171</c:v>
                </c:pt>
                <c:pt idx="68">
                  <c:v>-157</c:v>
                </c:pt>
                <c:pt idx="69">
                  <c:v>-139</c:v>
                </c:pt>
                <c:pt idx="70">
                  <c:v>-129</c:v>
                </c:pt>
                <c:pt idx="71">
                  <c:v>-126</c:v>
                </c:pt>
                <c:pt idx="72">
                  <c:v>-124</c:v>
                </c:pt>
                <c:pt idx="73">
                  <c:v>-129</c:v>
                </c:pt>
                <c:pt idx="74">
                  <c:v>-138</c:v>
                </c:pt>
                <c:pt idx="75">
                  <c:v>-152</c:v>
                </c:pt>
                <c:pt idx="76">
                  <c:v>-158</c:v>
                </c:pt>
                <c:pt idx="77">
                  <c:v>-156</c:v>
                </c:pt>
                <c:pt idx="78">
                  <c:v>-146</c:v>
                </c:pt>
                <c:pt idx="79">
                  <c:v>-132</c:v>
                </c:pt>
                <c:pt idx="80">
                  <c:v>-123</c:v>
                </c:pt>
                <c:pt idx="81">
                  <c:v>-121</c:v>
                </c:pt>
                <c:pt idx="82">
                  <c:v>-117</c:v>
                </c:pt>
                <c:pt idx="83">
                  <c:v>-113</c:v>
                </c:pt>
                <c:pt idx="84">
                  <c:v>-108</c:v>
                </c:pt>
                <c:pt idx="85">
                  <c:v>-99.4</c:v>
                </c:pt>
                <c:pt idx="86">
                  <c:v>-93.7</c:v>
                </c:pt>
                <c:pt idx="87">
                  <c:v>-97.1</c:v>
                </c:pt>
                <c:pt idx="88">
                  <c:v>-97.9</c:v>
                </c:pt>
                <c:pt idx="89">
                  <c:v>-88</c:v>
                </c:pt>
                <c:pt idx="90">
                  <c:v>-81.3</c:v>
                </c:pt>
                <c:pt idx="91">
                  <c:v>-82.9</c:v>
                </c:pt>
                <c:pt idx="92">
                  <c:v>-86.6</c:v>
                </c:pt>
                <c:pt idx="93">
                  <c:v>-96.7</c:v>
                </c:pt>
                <c:pt idx="94">
                  <c:v>-114</c:v>
                </c:pt>
                <c:pt idx="95">
                  <c:v>-125</c:v>
                </c:pt>
                <c:pt idx="96">
                  <c:v>-126</c:v>
                </c:pt>
                <c:pt idx="97">
                  <c:v>-121</c:v>
                </c:pt>
                <c:pt idx="98">
                  <c:v>-123</c:v>
                </c:pt>
                <c:pt idx="99">
                  <c:v>-117</c:v>
                </c:pt>
                <c:pt idx="100">
                  <c:v>-114</c:v>
                </c:pt>
                <c:pt idx="101">
                  <c:v>-117</c:v>
                </c:pt>
                <c:pt idx="102">
                  <c:v>-113</c:v>
                </c:pt>
                <c:pt idx="103">
                  <c:v>-111</c:v>
                </c:pt>
                <c:pt idx="104">
                  <c:v>-110</c:v>
                </c:pt>
                <c:pt idx="105">
                  <c:v>-100</c:v>
                </c:pt>
                <c:pt idx="106">
                  <c:v>-87.4</c:v>
                </c:pt>
                <c:pt idx="107">
                  <c:v>-75.599999999999994</c:v>
                </c:pt>
                <c:pt idx="108">
                  <c:v>-68.400000000000006</c:v>
                </c:pt>
                <c:pt idx="109">
                  <c:v>-72.599999999999994</c:v>
                </c:pt>
                <c:pt idx="110">
                  <c:v>-84</c:v>
                </c:pt>
                <c:pt idx="111">
                  <c:v>-102</c:v>
                </c:pt>
                <c:pt idx="112">
                  <c:v>-119</c:v>
                </c:pt>
                <c:pt idx="113">
                  <c:v>-120</c:v>
                </c:pt>
                <c:pt idx="114">
                  <c:v>-120</c:v>
                </c:pt>
                <c:pt idx="115">
                  <c:v>-120</c:v>
                </c:pt>
                <c:pt idx="116">
                  <c:v>-114</c:v>
                </c:pt>
                <c:pt idx="117">
                  <c:v>-108</c:v>
                </c:pt>
                <c:pt idx="118">
                  <c:v>-107</c:v>
                </c:pt>
                <c:pt idx="119">
                  <c:v>-101</c:v>
                </c:pt>
                <c:pt idx="120">
                  <c:v>-96.6</c:v>
                </c:pt>
                <c:pt idx="121">
                  <c:v>-93.1</c:v>
                </c:pt>
                <c:pt idx="122">
                  <c:v>-91.8</c:v>
                </c:pt>
                <c:pt idx="123">
                  <c:v>-86.7</c:v>
                </c:pt>
                <c:pt idx="124">
                  <c:v>-91.7</c:v>
                </c:pt>
                <c:pt idx="125">
                  <c:v>-111</c:v>
                </c:pt>
                <c:pt idx="126">
                  <c:v>-120</c:v>
                </c:pt>
                <c:pt idx="127">
                  <c:v>-136</c:v>
                </c:pt>
                <c:pt idx="128">
                  <c:v>-151</c:v>
                </c:pt>
                <c:pt idx="129">
                  <c:v>-143</c:v>
                </c:pt>
                <c:pt idx="130">
                  <c:v>-136</c:v>
                </c:pt>
                <c:pt idx="131">
                  <c:v>-132</c:v>
                </c:pt>
                <c:pt idx="132">
                  <c:v>-114</c:v>
                </c:pt>
                <c:pt idx="133">
                  <c:v>-99.7</c:v>
                </c:pt>
                <c:pt idx="134">
                  <c:v>-94.3</c:v>
                </c:pt>
                <c:pt idx="135">
                  <c:v>-83.1</c:v>
                </c:pt>
                <c:pt idx="136">
                  <c:v>-82</c:v>
                </c:pt>
                <c:pt idx="137">
                  <c:v>-85.9</c:v>
                </c:pt>
                <c:pt idx="138">
                  <c:v>-86.1</c:v>
                </c:pt>
                <c:pt idx="139">
                  <c:v>-82.3</c:v>
                </c:pt>
                <c:pt idx="140">
                  <c:v>-69</c:v>
                </c:pt>
                <c:pt idx="141">
                  <c:v>-64.8</c:v>
                </c:pt>
                <c:pt idx="142">
                  <c:v>-67</c:v>
                </c:pt>
                <c:pt idx="143">
                  <c:v>-73</c:v>
                </c:pt>
                <c:pt idx="144">
                  <c:v>-78</c:v>
                </c:pt>
                <c:pt idx="145">
                  <c:v>-76.400000000000006</c:v>
                </c:pt>
                <c:pt idx="146">
                  <c:v>-67</c:v>
                </c:pt>
                <c:pt idx="147">
                  <c:v>-64.5</c:v>
                </c:pt>
                <c:pt idx="148">
                  <c:v>-68</c:v>
                </c:pt>
                <c:pt idx="149">
                  <c:v>-75.099999999999994</c:v>
                </c:pt>
                <c:pt idx="150">
                  <c:v>-83</c:v>
                </c:pt>
                <c:pt idx="151">
                  <c:v>-88.2</c:v>
                </c:pt>
                <c:pt idx="152">
                  <c:v>-90.8</c:v>
                </c:pt>
                <c:pt idx="153">
                  <c:v>-92.5</c:v>
                </c:pt>
                <c:pt idx="154">
                  <c:v>-90.2</c:v>
                </c:pt>
                <c:pt idx="155">
                  <c:v>-82.4</c:v>
                </c:pt>
                <c:pt idx="156">
                  <c:v>-67.3</c:v>
                </c:pt>
                <c:pt idx="157">
                  <c:v>-52.1</c:v>
                </c:pt>
                <c:pt idx="158">
                  <c:v>-44</c:v>
                </c:pt>
                <c:pt idx="159">
                  <c:v>-37.799999999999997</c:v>
                </c:pt>
                <c:pt idx="160">
                  <c:v>-42</c:v>
                </c:pt>
                <c:pt idx="161">
                  <c:v>-43.6</c:v>
                </c:pt>
                <c:pt idx="162">
                  <c:v>-39.4</c:v>
                </c:pt>
                <c:pt idx="163">
                  <c:v>-36.299999999999997</c:v>
                </c:pt>
                <c:pt idx="164">
                  <c:v>-35.5</c:v>
                </c:pt>
                <c:pt idx="165">
                  <c:v>-40.5</c:v>
                </c:pt>
                <c:pt idx="166">
                  <c:v>-56.5</c:v>
                </c:pt>
                <c:pt idx="167">
                  <c:v>-67.900000000000006</c:v>
                </c:pt>
                <c:pt idx="168">
                  <c:v>-84.7</c:v>
                </c:pt>
                <c:pt idx="169">
                  <c:v>-96.4</c:v>
                </c:pt>
                <c:pt idx="170">
                  <c:v>-105</c:v>
                </c:pt>
                <c:pt idx="171">
                  <c:v>-109</c:v>
                </c:pt>
                <c:pt idx="172">
                  <c:v>-102</c:v>
                </c:pt>
                <c:pt idx="173">
                  <c:v>-81.900000000000006</c:v>
                </c:pt>
                <c:pt idx="174">
                  <c:v>-56.7</c:v>
                </c:pt>
                <c:pt idx="175">
                  <c:v>-33.200000000000003</c:v>
                </c:pt>
                <c:pt idx="176">
                  <c:v>-16.399999999999999</c:v>
                </c:pt>
                <c:pt idx="177">
                  <c:v>-6.71</c:v>
                </c:pt>
                <c:pt idx="178">
                  <c:v>-8</c:v>
                </c:pt>
                <c:pt idx="179">
                  <c:v>-3.57</c:v>
                </c:pt>
                <c:pt idx="180">
                  <c:v>-2.4</c:v>
                </c:pt>
                <c:pt idx="181">
                  <c:v>-6.28</c:v>
                </c:pt>
                <c:pt idx="182">
                  <c:v>-4.0999999999999996</c:v>
                </c:pt>
                <c:pt idx="183">
                  <c:v>-5.75</c:v>
                </c:pt>
                <c:pt idx="184">
                  <c:v>-13.5</c:v>
                </c:pt>
                <c:pt idx="185">
                  <c:v>-15.2</c:v>
                </c:pt>
                <c:pt idx="186">
                  <c:v>-20.9</c:v>
                </c:pt>
                <c:pt idx="187">
                  <c:v>-27</c:v>
                </c:pt>
                <c:pt idx="188">
                  <c:v>-36.700000000000003</c:v>
                </c:pt>
                <c:pt idx="189">
                  <c:v>-51.4</c:v>
                </c:pt>
                <c:pt idx="190">
                  <c:v>-68.5</c:v>
                </c:pt>
                <c:pt idx="191">
                  <c:v>-77.8</c:v>
                </c:pt>
                <c:pt idx="192">
                  <c:v>-83.6</c:v>
                </c:pt>
                <c:pt idx="193">
                  <c:v>-79.7</c:v>
                </c:pt>
                <c:pt idx="194">
                  <c:v>-57.8</c:v>
                </c:pt>
                <c:pt idx="195">
                  <c:v>-43.3</c:v>
                </c:pt>
                <c:pt idx="196">
                  <c:v>-24.2</c:v>
                </c:pt>
                <c:pt idx="197">
                  <c:v>-12.7</c:v>
                </c:pt>
                <c:pt idx="198">
                  <c:v>-19.399999999999999</c:v>
                </c:pt>
                <c:pt idx="199">
                  <c:v>-26.9</c:v>
                </c:pt>
                <c:pt idx="200">
                  <c:v>-33.700000000000003</c:v>
                </c:pt>
                <c:pt idx="201">
                  <c:v>-30.2</c:v>
                </c:pt>
                <c:pt idx="202">
                  <c:v>-28.3</c:v>
                </c:pt>
                <c:pt idx="203">
                  <c:v>-34.799999999999997</c:v>
                </c:pt>
                <c:pt idx="204">
                  <c:v>-32.1</c:v>
                </c:pt>
                <c:pt idx="205">
                  <c:v>-38.9</c:v>
                </c:pt>
                <c:pt idx="206">
                  <c:v>-40.799999999999997</c:v>
                </c:pt>
                <c:pt idx="207">
                  <c:v>-31.5</c:v>
                </c:pt>
                <c:pt idx="208">
                  <c:v>-25.1</c:v>
                </c:pt>
                <c:pt idx="209">
                  <c:v>-25.2</c:v>
                </c:pt>
                <c:pt idx="210">
                  <c:v>-29.4</c:v>
                </c:pt>
                <c:pt idx="211">
                  <c:v>-40.1</c:v>
                </c:pt>
                <c:pt idx="212">
                  <c:v>-49.4</c:v>
                </c:pt>
                <c:pt idx="213">
                  <c:v>-50.6</c:v>
                </c:pt>
                <c:pt idx="214">
                  <c:v>-51.5</c:v>
                </c:pt>
                <c:pt idx="215">
                  <c:v>-53</c:v>
                </c:pt>
                <c:pt idx="216">
                  <c:v>-42</c:v>
                </c:pt>
                <c:pt idx="217">
                  <c:v>-40.700000000000003</c:v>
                </c:pt>
                <c:pt idx="218">
                  <c:v>-31.2</c:v>
                </c:pt>
                <c:pt idx="219">
                  <c:v>-14.4</c:v>
                </c:pt>
                <c:pt idx="220">
                  <c:v>-3.9</c:v>
                </c:pt>
                <c:pt idx="221">
                  <c:v>-6.36</c:v>
                </c:pt>
                <c:pt idx="222">
                  <c:v>-4.41</c:v>
                </c:pt>
                <c:pt idx="223">
                  <c:v>-3.23</c:v>
                </c:pt>
                <c:pt idx="224">
                  <c:v>4.1900000000000004</c:v>
                </c:pt>
                <c:pt idx="225">
                  <c:v>13.3</c:v>
                </c:pt>
                <c:pt idx="226">
                  <c:v>17.2</c:v>
                </c:pt>
                <c:pt idx="227">
                  <c:v>15.9</c:v>
                </c:pt>
                <c:pt idx="228">
                  <c:v>13.2</c:v>
                </c:pt>
                <c:pt idx="229">
                  <c:v>15.7</c:v>
                </c:pt>
                <c:pt idx="230">
                  <c:v>16.5</c:v>
                </c:pt>
                <c:pt idx="231">
                  <c:v>16.3</c:v>
                </c:pt>
                <c:pt idx="232">
                  <c:v>17.8</c:v>
                </c:pt>
                <c:pt idx="233">
                  <c:v>15.9</c:v>
                </c:pt>
                <c:pt idx="234">
                  <c:v>17.600000000000001</c:v>
                </c:pt>
                <c:pt idx="235">
                  <c:v>26.2</c:v>
                </c:pt>
                <c:pt idx="236">
                  <c:v>34.700000000000003</c:v>
                </c:pt>
                <c:pt idx="237">
                  <c:v>38.1</c:v>
                </c:pt>
                <c:pt idx="238">
                  <c:v>39.1</c:v>
                </c:pt>
                <c:pt idx="239">
                  <c:v>36.1</c:v>
                </c:pt>
                <c:pt idx="240">
                  <c:v>32.1</c:v>
                </c:pt>
                <c:pt idx="241">
                  <c:v>19</c:v>
                </c:pt>
                <c:pt idx="242">
                  <c:v>3.93</c:v>
                </c:pt>
                <c:pt idx="243">
                  <c:v>-15.4</c:v>
                </c:pt>
                <c:pt idx="244">
                  <c:v>-38.6</c:v>
                </c:pt>
                <c:pt idx="245">
                  <c:v>-43.5</c:v>
                </c:pt>
                <c:pt idx="246">
                  <c:v>-31.4</c:v>
                </c:pt>
                <c:pt idx="247">
                  <c:v>-17.8</c:v>
                </c:pt>
                <c:pt idx="248">
                  <c:v>-11</c:v>
                </c:pt>
                <c:pt idx="249">
                  <c:v>-21</c:v>
                </c:pt>
                <c:pt idx="250">
                  <c:v>-37.6</c:v>
                </c:pt>
                <c:pt idx="251">
                  <c:v>-43.1</c:v>
                </c:pt>
                <c:pt idx="252">
                  <c:v>-29.1</c:v>
                </c:pt>
                <c:pt idx="253">
                  <c:v>-5.5</c:v>
                </c:pt>
                <c:pt idx="254">
                  <c:v>15.8</c:v>
                </c:pt>
                <c:pt idx="255">
                  <c:v>25</c:v>
                </c:pt>
                <c:pt idx="256">
                  <c:v>16.5</c:v>
                </c:pt>
                <c:pt idx="257">
                  <c:v>-4.01</c:v>
                </c:pt>
                <c:pt idx="258">
                  <c:v>-24.2</c:v>
                </c:pt>
                <c:pt idx="259">
                  <c:v>-30.7</c:v>
                </c:pt>
                <c:pt idx="260">
                  <c:v>-26.7</c:v>
                </c:pt>
                <c:pt idx="261">
                  <c:v>-5.91</c:v>
                </c:pt>
                <c:pt idx="262">
                  <c:v>17.399999999999999</c:v>
                </c:pt>
                <c:pt idx="263">
                  <c:v>23.3</c:v>
                </c:pt>
                <c:pt idx="264">
                  <c:v>14.2</c:v>
                </c:pt>
                <c:pt idx="265">
                  <c:v>1.87</c:v>
                </c:pt>
                <c:pt idx="266">
                  <c:v>-11.9</c:v>
                </c:pt>
                <c:pt idx="267">
                  <c:v>-11.6</c:v>
                </c:pt>
                <c:pt idx="268">
                  <c:v>-6.18</c:v>
                </c:pt>
                <c:pt idx="269">
                  <c:v>-5.01</c:v>
                </c:pt>
                <c:pt idx="270">
                  <c:v>-5.14</c:v>
                </c:pt>
                <c:pt idx="271">
                  <c:v>-13.4</c:v>
                </c:pt>
                <c:pt idx="272">
                  <c:v>-23.7</c:v>
                </c:pt>
                <c:pt idx="273">
                  <c:v>-24.2</c:v>
                </c:pt>
                <c:pt idx="274">
                  <c:v>-28.7</c:v>
                </c:pt>
                <c:pt idx="275">
                  <c:v>-27.6</c:v>
                </c:pt>
                <c:pt idx="276">
                  <c:v>-20.3</c:v>
                </c:pt>
                <c:pt idx="277">
                  <c:v>-15.5</c:v>
                </c:pt>
                <c:pt idx="278">
                  <c:v>-3.04</c:v>
                </c:pt>
                <c:pt idx="279">
                  <c:v>6.74</c:v>
                </c:pt>
                <c:pt idx="280">
                  <c:v>9.51</c:v>
                </c:pt>
                <c:pt idx="281">
                  <c:v>11</c:v>
                </c:pt>
                <c:pt idx="282">
                  <c:v>9.66</c:v>
                </c:pt>
                <c:pt idx="283">
                  <c:v>14.7</c:v>
                </c:pt>
                <c:pt idx="284">
                  <c:v>13.1</c:v>
                </c:pt>
                <c:pt idx="285">
                  <c:v>9.27</c:v>
                </c:pt>
                <c:pt idx="286">
                  <c:v>2.31</c:v>
                </c:pt>
                <c:pt idx="287">
                  <c:v>-6.4</c:v>
                </c:pt>
                <c:pt idx="288">
                  <c:v>-1.17</c:v>
                </c:pt>
                <c:pt idx="289">
                  <c:v>5.18</c:v>
                </c:pt>
                <c:pt idx="290">
                  <c:v>3.36</c:v>
                </c:pt>
                <c:pt idx="291">
                  <c:v>1.27</c:v>
                </c:pt>
                <c:pt idx="292">
                  <c:v>-4.1100000000000003</c:v>
                </c:pt>
                <c:pt idx="293">
                  <c:v>-11</c:v>
                </c:pt>
                <c:pt idx="294">
                  <c:v>-8.89</c:v>
                </c:pt>
                <c:pt idx="295">
                  <c:v>-10.7</c:v>
                </c:pt>
                <c:pt idx="296">
                  <c:v>-16.3</c:v>
                </c:pt>
                <c:pt idx="297">
                  <c:v>-12.5</c:v>
                </c:pt>
                <c:pt idx="298">
                  <c:v>-13.5</c:v>
                </c:pt>
                <c:pt idx="299">
                  <c:v>-4.4800000000000004</c:v>
                </c:pt>
                <c:pt idx="300">
                  <c:v>10.1</c:v>
                </c:pt>
                <c:pt idx="301">
                  <c:v>22.9</c:v>
                </c:pt>
                <c:pt idx="302">
                  <c:v>39.799999999999997</c:v>
                </c:pt>
                <c:pt idx="303">
                  <c:v>45.5</c:v>
                </c:pt>
                <c:pt idx="304">
                  <c:v>50.6</c:v>
                </c:pt>
                <c:pt idx="305">
                  <c:v>56.1</c:v>
                </c:pt>
                <c:pt idx="306">
                  <c:v>51.7</c:v>
                </c:pt>
                <c:pt idx="307">
                  <c:v>42.6</c:v>
                </c:pt>
                <c:pt idx="308">
                  <c:v>24.1</c:v>
                </c:pt>
                <c:pt idx="309">
                  <c:v>8.02</c:v>
                </c:pt>
                <c:pt idx="310">
                  <c:v>8.85</c:v>
                </c:pt>
                <c:pt idx="311">
                  <c:v>20.7</c:v>
                </c:pt>
                <c:pt idx="312">
                  <c:v>43.6</c:v>
                </c:pt>
                <c:pt idx="313">
                  <c:v>54.9</c:v>
                </c:pt>
                <c:pt idx="314">
                  <c:v>56</c:v>
                </c:pt>
                <c:pt idx="315">
                  <c:v>57.2</c:v>
                </c:pt>
                <c:pt idx="316">
                  <c:v>59.2</c:v>
                </c:pt>
                <c:pt idx="317">
                  <c:v>67.099999999999994</c:v>
                </c:pt>
                <c:pt idx="318">
                  <c:v>71.2</c:v>
                </c:pt>
                <c:pt idx="319">
                  <c:v>65.900000000000006</c:v>
                </c:pt>
                <c:pt idx="320">
                  <c:v>53.1</c:v>
                </c:pt>
                <c:pt idx="321">
                  <c:v>34</c:v>
                </c:pt>
                <c:pt idx="322">
                  <c:v>20.9</c:v>
                </c:pt>
                <c:pt idx="323">
                  <c:v>13.8</c:v>
                </c:pt>
                <c:pt idx="324">
                  <c:v>20.6</c:v>
                </c:pt>
                <c:pt idx="325">
                  <c:v>32.1</c:v>
                </c:pt>
                <c:pt idx="326">
                  <c:v>28.1</c:v>
                </c:pt>
                <c:pt idx="327">
                  <c:v>19.2</c:v>
                </c:pt>
                <c:pt idx="328">
                  <c:v>16.899999999999999</c:v>
                </c:pt>
                <c:pt idx="329">
                  <c:v>16.600000000000001</c:v>
                </c:pt>
                <c:pt idx="330">
                  <c:v>27.4</c:v>
                </c:pt>
                <c:pt idx="331">
                  <c:v>58.7</c:v>
                </c:pt>
                <c:pt idx="332">
                  <c:v>84.5</c:v>
                </c:pt>
                <c:pt idx="333">
                  <c:v>93.9</c:v>
                </c:pt>
                <c:pt idx="334">
                  <c:v>105</c:v>
                </c:pt>
                <c:pt idx="335">
                  <c:v>101</c:v>
                </c:pt>
                <c:pt idx="336">
                  <c:v>90.1</c:v>
                </c:pt>
                <c:pt idx="337">
                  <c:v>90.1</c:v>
                </c:pt>
                <c:pt idx="338">
                  <c:v>82.2</c:v>
                </c:pt>
                <c:pt idx="339">
                  <c:v>83.1</c:v>
                </c:pt>
                <c:pt idx="340">
                  <c:v>88.3</c:v>
                </c:pt>
                <c:pt idx="341">
                  <c:v>88.8</c:v>
                </c:pt>
                <c:pt idx="342">
                  <c:v>99.4</c:v>
                </c:pt>
                <c:pt idx="343">
                  <c:v>106</c:v>
                </c:pt>
                <c:pt idx="344">
                  <c:v>107</c:v>
                </c:pt>
                <c:pt idx="345">
                  <c:v>119</c:v>
                </c:pt>
                <c:pt idx="346">
                  <c:v>123</c:v>
                </c:pt>
                <c:pt idx="347">
                  <c:v>125</c:v>
                </c:pt>
                <c:pt idx="348">
                  <c:v>131</c:v>
                </c:pt>
                <c:pt idx="349">
                  <c:v>133</c:v>
                </c:pt>
                <c:pt idx="350">
                  <c:v>141</c:v>
                </c:pt>
                <c:pt idx="351">
                  <c:v>149</c:v>
                </c:pt>
                <c:pt idx="352">
                  <c:v>153</c:v>
                </c:pt>
                <c:pt idx="353">
                  <c:v>155</c:v>
                </c:pt>
                <c:pt idx="354">
                  <c:v>164</c:v>
                </c:pt>
                <c:pt idx="355">
                  <c:v>185</c:v>
                </c:pt>
                <c:pt idx="356">
                  <c:v>194</c:v>
                </c:pt>
                <c:pt idx="357">
                  <c:v>198</c:v>
                </c:pt>
                <c:pt idx="358">
                  <c:v>195</c:v>
                </c:pt>
                <c:pt idx="359">
                  <c:v>184</c:v>
                </c:pt>
                <c:pt idx="360">
                  <c:v>193</c:v>
                </c:pt>
                <c:pt idx="361">
                  <c:v>210</c:v>
                </c:pt>
                <c:pt idx="362">
                  <c:v>227</c:v>
                </c:pt>
                <c:pt idx="363">
                  <c:v>248</c:v>
                </c:pt>
                <c:pt idx="364">
                  <c:v>265</c:v>
                </c:pt>
                <c:pt idx="365">
                  <c:v>274</c:v>
                </c:pt>
                <c:pt idx="366">
                  <c:v>283</c:v>
                </c:pt>
                <c:pt idx="367">
                  <c:v>289</c:v>
                </c:pt>
                <c:pt idx="368">
                  <c:v>287</c:v>
                </c:pt>
                <c:pt idx="369">
                  <c:v>288</c:v>
                </c:pt>
                <c:pt idx="370">
                  <c:v>290</c:v>
                </c:pt>
                <c:pt idx="371">
                  <c:v>286</c:v>
                </c:pt>
                <c:pt idx="372">
                  <c:v>284</c:v>
                </c:pt>
                <c:pt idx="373">
                  <c:v>278</c:v>
                </c:pt>
                <c:pt idx="374">
                  <c:v>268</c:v>
                </c:pt>
                <c:pt idx="375">
                  <c:v>268</c:v>
                </c:pt>
                <c:pt idx="376">
                  <c:v>274</c:v>
                </c:pt>
                <c:pt idx="377">
                  <c:v>282</c:v>
                </c:pt>
                <c:pt idx="378">
                  <c:v>300</c:v>
                </c:pt>
                <c:pt idx="379">
                  <c:v>325</c:v>
                </c:pt>
                <c:pt idx="380">
                  <c:v>339</c:v>
                </c:pt>
                <c:pt idx="381">
                  <c:v>355</c:v>
                </c:pt>
                <c:pt idx="382">
                  <c:v>371</c:v>
                </c:pt>
                <c:pt idx="383">
                  <c:v>380</c:v>
                </c:pt>
                <c:pt idx="384">
                  <c:v>392</c:v>
                </c:pt>
                <c:pt idx="385">
                  <c:v>401</c:v>
                </c:pt>
                <c:pt idx="386">
                  <c:v>415</c:v>
                </c:pt>
                <c:pt idx="387">
                  <c:v>438</c:v>
                </c:pt>
                <c:pt idx="388">
                  <c:v>448</c:v>
                </c:pt>
                <c:pt idx="389">
                  <c:v>459</c:v>
                </c:pt>
                <c:pt idx="390">
                  <c:v>460</c:v>
                </c:pt>
                <c:pt idx="391">
                  <c:v>447</c:v>
                </c:pt>
                <c:pt idx="392">
                  <c:v>450</c:v>
                </c:pt>
                <c:pt idx="393">
                  <c:v>454</c:v>
                </c:pt>
                <c:pt idx="394">
                  <c:v>459</c:v>
                </c:pt>
                <c:pt idx="395">
                  <c:v>480</c:v>
                </c:pt>
                <c:pt idx="396">
                  <c:v>513</c:v>
                </c:pt>
                <c:pt idx="397">
                  <c:v>545</c:v>
                </c:pt>
                <c:pt idx="398">
                  <c:v>572</c:v>
                </c:pt>
                <c:pt idx="399">
                  <c:v>589</c:v>
                </c:pt>
                <c:pt idx="400">
                  <c:v>605</c:v>
                </c:pt>
                <c:pt idx="401">
                  <c:v>633</c:v>
                </c:pt>
                <c:pt idx="402">
                  <c:v>664</c:v>
                </c:pt>
                <c:pt idx="403">
                  <c:v>683</c:v>
                </c:pt>
                <c:pt idx="404">
                  <c:v>672</c:v>
                </c:pt>
                <c:pt idx="405">
                  <c:v>653</c:v>
                </c:pt>
                <c:pt idx="406">
                  <c:v>631</c:v>
                </c:pt>
                <c:pt idx="407">
                  <c:v>617</c:v>
                </c:pt>
                <c:pt idx="408">
                  <c:v>633</c:v>
                </c:pt>
                <c:pt idx="409">
                  <c:v>658</c:v>
                </c:pt>
                <c:pt idx="410">
                  <c:v>694</c:v>
                </c:pt>
                <c:pt idx="411">
                  <c:v>732</c:v>
                </c:pt>
                <c:pt idx="412">
                  <c:v>755</c:v>
                </c:pt>
                <c:pt idx="413">
                  <c:v>775</c:v>
                </c:pt>
                <c:pt idx="414">
                  <c:v>786</c:v>
                </c:pt>
                <c:pt idx="415">
                  <c:v>783</c:v>
                </c:pt>
                <c:pt idx="416">
                  <c:v>776</c:v>
                </c:pt>
                <c:pt idx="417">
                  <c:v>761</c:v>
                </c:pt>
                <c:pt idx="418">
                  <c:v>746</c:v>
                </c:pt>
                <c:pt idx="419">
                  <c:v>739</c:v>
                </c:pt>
                <c:pt idx="420">
                  <c:v>721</c:v>
                </c:pt>
                <c:pt idx="421">
                  <c:v>697</c:v>
                </c:pt>
                <c:pt idx="422">
                  <c:v>692</c:v>
                </c:pt>
                <c:pt idx="423">
                  <c:v>696</c:v>
                </c:pt>
                <c:pt idx="424">
                  <c:v>718</c:v>
                </c:pt>
                <c:pt idx="425">
                  <c:v>742</c:v>
                </c:pt>
                <c:pt idx="426">
                  <c:v>737</c:v>
                </c:pt>
                <c:pt idx="427">
                  <c:v>725</c:v>
                </c:pt>
                <c:pt idx="428">
                  <c:v>712</c:v>
                </c:pt>
                <c:pt idx="429">
                  <c:v>702</c:v>
                </c:pt>
                <c:pt idx="430">
                  <c:v>708</c:v>
                </c:pt>
                <c:pt idx="431">
                  <c:v>727</c:v>
                </c:pt>
                <c:pt idx="432">
                  <c:v>753</c:v>
                </c:pt>
                <c:pt idx="433">
                  <c:v>773</c:v>
                </c:pt>
                <c:pt idx="434">
                  <c:v>785</c:v>
                </c:pt>
                <c:pt idx="435">
                  <c:v>781</c:v>
                </c:pt>
                <c:pt idx="436">
                  <c:v>764</c:v>
                </c:pt>
                <c:pt idx="437">
                  <c:v>749</c:v>
                </c:pt>
                <c:pt idx="438">
                  <c:v>733</c:v>
                </c:pt>
                <c:pt idx="439">
                  <c:v>720</c:v>
                </c:pt>
                <c:pt idx="440">
                  <c:v>706</c:v>
                </c:pt>
                <c:pt idx="441">
                  <c:v>686</c:v>
                </c:pt>
                <c:pt idx="442">
                  <c:v>665</c:v>
                </c:pt>
                <c:pt idx="443">
                  <c:v>645</c:v>
                </c:pt>
                <c:pt idx="444">
                  <c:v>643</c:v>
                </c:pt>
                <c:pt idx="445">
                  <c:v>656</c:v>
                </c:pt>
                <c:pt idx="446">
                  <c:v>672</c:v>
                </c:pt>
                <c:pt idx="447">
                  <c:v>691</c:v>
                </c:pt>
                <c:pt idx="448">
                  <c:v>697</c:v>
                </c:pt>
                <c:pt idx="449">
                  <c:v>693</c:v>
                </c:pt>
                <c:pt idx="450">
                  <c:v>683</c:v>
                </c:pt>
                <c:pt idx="451">
                  <c:v>666</c:v>
                </c:pt>
                <c:pt idx="452">
                  <c:v>648</c:v>
                </c:pt>
                <c:pt idx="453">
                  <c:v>626</c:v>
                </c:pt>
                <c:pt idx="454">
                  <c:v>596</c:v>
                </c:pt>
                <c:pt idx="455">
                  <c:v>573</c:v>
                </c:pt>
                <c:pt idx="456">
                  <c:v>554</c:v>
                </c:pt>
                <c:pt idx="457">
                  <c:v>545</c:v>
                </c:pt>
                <c:pt idx="458">
                  <c:v>549</c:v>
                </c:pt>
                <c:pt idx="459">
                  <c:v>550</c:v>
                </c:pt>
                <c:pt idx="460">
                  <c:v>540</c:v>
                </c:pt>
                <c:pt idx="461">
                  <c:v>534</c:v>
                </c:pt>
                <c:pt idx="462">
                  <c:v>530</c:v>
                </c:pt>
                <c:pt idx="463">
                  <c:v>532</c:v>
                </c:pt>
                <c:pt idx="464">
                  <c:v>544</c:v>
                </c:pt>
                <c:pt idx="465">
                  <c:v>549</c:v>
                </c:pt>
                <c:pt idx="466">
                  <c:v>545</c:v>
                </c:pt>
                <c:pt idx="467">
                  <c:v>528</c:v>
                </c:pt>
                <c:pt idx="468">
                  <c:v>503</c:v>
                </c:pt>
                <c:pt idx="469">
                  <c:v>477</c:v>
                </c:pt>
                <c:pt idx="470">
                  <c:v>466</c:v>
                </c:pt>
                <c:pt idx="471">
                  <c:v>469</c:v>
                </c:pt>
                <c:pt idx="472">
                  <c:v>476</c:v>
                </c:pt>
                <c:pt idx="473">
                  <c:v>477</c:v>
                </c:pt>
                <c:pt idx="474">
                  <c:v>463</c:v>
                </c:pt>
                <c:pt idx="475">
                  <c:v>439</c:v>
                </c:pt>
                <c:pt idx="476">
                  <c:v>422</c:v>
                </c:pt>
                <c:pt idx="477">
                  <c:v>421</c:v>
                </c:pt>
                <c:pt idx="478">
                  <c:v>422</c:v>
                </c:pt>
                <c:pt idx="479">
                  <c:v>422</c:v>
                </c:pt>
                <c:pt idx="480">
                  <c:v>418</c:v>
                </c:pt>
                <c:pt idx="481">
                  <c:v>404</c:v>
                </c:pt>
                <c:pt idx="482">
                  <c:v>395</c:v>
                </c:pt>
                <c:pt idx="483">
                  <c:v>388</c:v>
                </c:pt>
                <c:pt idx="484">
                  <c:v>378</c:v>
                </c:pt>
                <c:pt idx="485">
                  <c:v>369</c:v>
                </c:pt>
                <c:pt idx="486">
                  <c:v>363</c:v>
                </c:pt>
                <c:pt idx="487">
                  <c:v>364</c:v>
                </c:pt>
                <c:pt idx="488">
                  <c:v>369</c:v>
                </c:pt>
                <c:pt idx="489">
                  <c:v>367</c:v>
                </c:pt>
                <c:pt idx="490">
                  <c:v>368</c:v>
                </c:pt>
                <c:pt idx="491">
                  <c:v>369</c:v>
                </c:pt>
                <c:pt idx="492">
                  <c:v>360</c:v>
                </c:pt>
                <c:pt idx="493">
                  <c:v>345</c:v>
                </c:pt>
                <c:pt idx="494">
                  <c:v>320</c:v>
                </c:pt>
                <c:pt idx="495">
                  <c:v>299</c:v>
                </c:pt>
                <c:pt idx="496">
                  <c:v>281</c:v>
                </c:pt>
                <c:pt idx="497">
                  <c:v>262</c:v>
                </c:pt>
                <c:pt idx="498">
                  <c:v>252</c:v>
                </c:pt>
                <c:pt idx="499">
                  <c:v>251</c:v>
                </c:pt>
                <c:pt idx="500">
                  <c:v>262</c:v>
                </c:pt>
                <c:pt idx="501">
                  <c:v>285</c:v>
                </c:pt>
                <c:pt idx="502">
                  <c:v>292</c:v>
                </c:pt>
                <c:pt idx="503">
                  <c:v>291</c:v>
                </c:pt>
                <c:pt idx="504">
                  <c:v>282</c:v>
                </c:pt>
                <c:pt idx="505">
                  <c:v>258</c:v>
                </c:pt>
                <c:pt idx="506">
                  <c:v>229</c:v>
                </c:pt>
                <c:pt idx="507">
                  <c:v>200</c:v>
                </c:pt>
                <c:pt idx="508">
                  <c:v>186</c:v>
                </c:pt>
                <c:pt idx="509">
                  <c:v>191</c:v>
                </c:pt>
                <c:pt idx="510">
                  <c:v>195</c:v>
                </c:pt>
                <c:pt idx="511">
                  <c:v>193</c:v>
                </c:pt>
                <c:pt idx="512">
                  <c:v>194</c:v>
                </c:pt>
                <c:pt idx="513">
                  <c:v>189</c:v>
                </c:pt>
                <c:pt idx="514">
                  <c:v>188</c:v>
                </c:pt>
                <c:pt idx="515">
                  <c:v>183</c:v>
                </c:pt>
                <c:pt idx="516">
                  <c:v>169</c:v>
                </c:pt>
                <c:pt idx="517">
                  <c:v>151</c:v>
                </c:pt>
                <c:pt idx="518">
                  <c:v>140</c:v>
                </c:pt>
                <c:pt idx="519">
                  <c:v>128</c:v>
                </c:pt>
                <c:pt idx="520">
                  <c:v>115</c:v>
                </c:pt>
                <c:pt idx="521">
                  <c:v>119</c:v>
                </c:pt>
                <c:pt idx="522">
                  <c:v>132</c:v>
                </c:pt>
                <c:pt idx="523">
                  <c:v>142</c:v>
                </c:pt>
                <c:pt idx="524">
                  <c:v>154</c:v>
                </c:pt>
                <c:pt idx="525">
                  <c:v>147</c:v>
                </c:pt>
                <c:pt idx="526">
                  <c:v>130</c:v>
                </c:pt>
                <c:pt idx="527">
                  <c:v>117</c:v>
                </c:pt>
                <c:pt idx="528">
                  <c:v>115</c:v>
                </c:pt>
                <c:pt idx="529">
                  <c:v>117</c:v>
                </c:pt>
                <c:pt idx="530">
                  <c:v>109</c:v>
                </c:pt>
                <c:pt idx="531">
                  <c:v>104</c:v>
                </c:pt>
                <c:pt idx="532">
                  <c:v>94.3</c:v>
                </c:pt>
                <c:pt idx="533">
                  <c:v>93.5</c:v>
                </c:pt>
                <c:pt idx="534">
                  <c:v>109</c:v>
                </c:pt>
                <c:pt idx="535">
                  <c:v>118</c:v>
                </c:pt>
                <c:pt idx="536">
                  <c:v>118</c:v>
                </c:pt>
                <c:pt idx="537">
                  <c:v>119</c:v>
                </c:pt>
                <c:pt idx="538">
                  <c:v>122</c:v>
                </c:pt>
                <c:pt idx="539">
                  <c:v>118</c:v>
                </c:pt>
                <c:pt idx="540">
                  <c:v>110</c:v>
                </c:pt>
                <c:pt idx="541">
                  <c:v>110</c:v>
                </c:pt>
                <c:pt idx="542">
                  <c:v>109</c:v>
                </c:pt>
                <c:pt idx="543">
                  <c:v>118</c:v>
                </c:pt>
                <c:pt idx="544">
                  <c:v>121</c:v>
                </c:pt>
                <c:pt idx="545">
                  <c:v>107</c:v>
                </c:pt>
                <c:pt idx="546">
                  <c:v>90.6</c:v>
                </c:pt>
                <c:pt idx="547">
                  <c:v>86</c:v>
                </c:pt>
                <c:pt idx="548">
                  <c:v>92.6</c:v>
                </c:pt>
                <c:pt idx="549">
                  <c:v>96.8</c:v>
                </c:pt>
                <c:pt idx="550">
                  <c:v>99.3</c:v>
                </c:pt>
                <c:pt idx="551">
                  <c:v>105</c:v>
                </c:pt>
                <c:pt idx="552">
                  <c:v>114</c:v>
                </c:pt>
                <c:pt idx="553">
                  <c:v>121</c:v>
                </c:pt>
                <c:pt idx="554">
                  <c:v>117</c:v>
                </c:pt>
                <c:pt idx="555">
                  <c:v>94.7</c:v>
                </c:pt>
                <c:pt idx="556">
                  <c:v>74</c:v>
                </c:pt>
                <c:pt idx="557">
                  <c:v>55.1</c:v>
                </c:pt>
                <c:pt idx="558">
                  <c:v>35.4</c:v>
                </c:pt>
                <c:pt idx="559">
                  <c:v>35.799999999999997</c:v>
                </c:pt>
                <c:pt idx="560">
                  <c:v>48</c:v>
                </c:pt>
                <c:pt idx="561">
                  <c:v>57.7</c:v>
                </c:pt>
                <c:pt idx="562">
                  <c:v>61</c:v>
                </c:pt>
                <c:pt idx="563">
                  <c:v>48.3</c:v>
                </c:pt>
                <c:pt idx="564">
                  <c:v>19.100000000000001</c:v>
                </c:pt>
                <c:pt idx="565">
                  <c:v>-12.8</c:v>
                </c:pt>
                <c:pt idx="566">
                  <c:v>-27.4</c:v>
                </c:pt>
                <c:pt idx="567">
                  <c:v>-17.3</c:v>
                </c:pt>
                <c:pt idx="568">
                  <c:v>2.04</c:v>
                </c:pt>
                <c:pt idx="569">
                  <c:v>37.4</c:v>
                </c:pt>
                <c:pt idx="570">
                  <c:v>48.8</c:v>
                </c:pt>
                <c:pt idx="571">
                  <c:v>9.1999999999999993</c:v>
                </c:pt>
                <c:pt idx="572">
                  <c:v>-26.7</c:v>
                </c:pt>
                <c:pt idx="573">
                  <c:v>-55.8</c:v>
                </c:pt>
                <c:pt idx="574">
                  <c:v>-56.2</c:v>
                </c:pt>
                <c:pt idx="575">
                  <c:v>-13.1</c:v>
                </c:pt>
                <c:pt idx="576">
                  <c:v>28.4</c:v>
                </c:pt>
                <c:pt idx="577">
                  <c:v>57.5</c:v>
                </c:pt>
                <c:pt idx="578">
                  <c:v>74.400000000000006</c:v>
                </c:pt>
                <c:pt idx="579">
                  <c:v>67.400000000000006</c:v>
                </c:pt>
                <c:pt idx="580">
                  <c:v>49.3</c:v>
                </c:pt>
                <c:pt idx="581">
                  <c:v>28.6</c:v>
                </c:pt>
                <c:pt idx="582">
                  <c:v>16.399999999999999</c:v>
                </c:pt>
                <c:pt idx="583">
                  <c:v>24.4</c:v>
                </c:pt>
                <c:pt idx="584">
                  <c:v>36</c:v>
                </c:pt>
                <c:pt idx="585">
                  <c:v>45.8</c:v>
                </c:pt>
                <c:pt idx="586">
                  <c:v>51.8</c:v>
                </c:pt>
                <c:pt idx="587">
                  <c:v>53.2</c:v>
                </c:pt>
                <c:pt idx="588">
                  <c:v>52.3</c:v>
                </c:pt>
                <c:pt idx="589">
                  <c:v>40.9</c:v>
                </c:pt>
                <c:pt idx="590">
                  <c:v>28.1</c:v>
                </c:pt>
                <c:pt idx="591">
                  <c:v>16.7</c:v>
                </c:pt>
                <c:pt idx="592">
                  <c:v>16.3</c:v>
                </c:pt>
                <c:pt idx="593">
                  <c:v>20</c:v>
                </c:pt>
                <c:pt idx="594">
                  <c:v>23.9</c:v>
                </c:pt>
                <c:pt idx="595">
                  <c:v>41.2</c:v>
                </c:pt>
                <c:pt idx="596">
                  <c:v>53.7</c:v>
                </c:pt>
                <c:pt idx="597">
                  <c:v>60.2</c:v>
                </c:pt>
                <c:pt idx="598">
                  <c:v>63.6</c:v>
                </c:pt>
                <c:pt idx="599">
                  <c:v>49.6</c:v>
                </c:pt>
                <c:pt idx="600">
                  <c:v>39.9</c:v>
                </c:pt>
                <c:pt idx="601">
                  <c:v>42.5</c:v>
                </c:pt>
                <c:pt idx="602">
                  <c:v>56.5</c:v>
                </c:pt>
                <c:pt idx="603">
                  <c:v>71.8</c:v>
                </c:pt>
                <c:pt idx="604">
                  <c:v>90.5</c:v>
                </c:pt>
                <c:pt idx="605">
                  <c:v>96.2</c:v>
                </c:pt>
                <c:pt idx="606">
                  <c:v>84.3</c:v>
                </c:pt>
                <c:pt idx="607">
                  <c:v>57.7</c:v>
                </c:pt>
                <c:pt idx="608">
                  <c:v>18.3</c:v>
                </c:pt>
                <c:pt idx="609">
                  <c:v>-12.8</c:v>
                </c:pt>
                <c:pt idx="610">
                  <c:v>-33.4</c:v>
                </c:pt>
                <c:pt idx="611">
                  <c:v>-48.9</c:v>
                </c:pt>
                <c:pt idx="612">
                  <c:v>-38.299999999999997</c:v>
                </c:pt>
                <c:pt idx="613">
                  <c:v>-29.9</c:v>
                </c:pt>
                <c:pt idx="614">
                  <c:v>-14.8</c:v>
                </c:pt>
                <c:pt idx="615">
                  <c:v>9.85</c:v>
                </c:pt>
                <c:pt idx="616">
                  <c:v>18.100000000000001</c:v>
                </c:pt>
                <c:pt idx="617">
                  <c:v>25.1</c:v>
                </c:pt>
                <c:pt idx="618">
                  <c:v>30.2</c:v>
                </c:pt>
                <c:pt idx="619">
                  <c:v>42.7</c:v>
                </c:pt>
                <c:pt idx="620">
                  <c:v>47.7</c:v>
                </c:pt>
                <c:pt idx="621">
                  <c:v>53.1</c:v>
                </c:pt>
                <c:pt idx="622">
                  <c:v>55.7</c:v>
                </c:pt>
                <c:pt idx="623">
                  <c:v>44.3</c:v>
                </c:pt>
                <c:pt idx="624">
                  <c:v>40.5</c:v>
                </c:pt>
                <c:pt idx="625">
                  <c:v>39.6</c:v>
                </c:pt>
                <c:pt idx="626">
                  <c:v>49.7</c:v>
                </c:pt>
                <c:pt idx="627">
                  <c:v>66</c:v>
                </c:pt>
                <c:pt idx="628">
                  <c:v>64.099999999999994</c:v>
                </c:pt>
                <c:pt idx="629">
                  <c:v>52.5</c:v>
                </c:pt>
                <c:pt idx="630">
                  <c:v>29.5</c:v>
                </c:pt>
                <c:pt idx="631">
                  <c:v>14.2</c:v>
                </c:pt>
                <c:pt idx="632">
                  <c:v>15.6</c:v>
                </c:pt>
                <c:pt idx="633">
                  <c:v>24.4</c:v>
                </c:pt>
                <c:pt idx="634">
                  <c:v>28.7</c:v>
                </c:pt>
                <c:pt idx="635">
                  <c:v>47.7</c:v>
                </c:pt>
                <c:pt idx="636">
                  <c:v>49.4</c:v>
                </c:pt>
                <c:pt idx="637">
                  <c:v>50.3</c:v>
                </c:pt>
                <c:pt idx="638">
                  <c:v>54.6</c:v>
                </c:pt>
                <c:pt idx="639">
                  <c:v>55.1</c:v>
                </c:pt>
                <c:pt idx="640">
                  <c:v>69.5</c:v>
                </c:pt>
              </c:numCache>
            </c:numRef>
          </c:val>
          <c:smooth val="0"/>
          <c:extLst>
            <c:ext xmlns:c16="http://schemas.microsoft.com/office/drawing/2014/chart" uri="{C3380CC4-5D6E-409C-BE32-E72D297353CC}">
              <c16:uniqueId val="{00000002-F489-1246-BF32-A681B7FD6A62}"/>
            </c:ext>
          </c:extLst>
        </c:ser>
        <c:ser>
          <c:idx val="4"/>
          <c:order val="3"/>
          <c:tx>
            <c:strRef>
              <c:f>'I8'!$F$1</c:f>
              <c:strCache>
                <c:ptCount val="1"/>
                <c:pt idx="0">
                  <c:v>48 Hours</c:v>
                </c:pt>
              </c:strCache>
            </c:strRef>
          </c:tx>
          <c:spPr>
            <a:ln w="28575" cap="rnd">
              <a:solidFill>
                <a:schemeClr val="accent6"/>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'I8'!$F$800:$F$1440</c:f>
              <c:numCache>
                <c:formatCode>0.00E+00</c:formatCode>
                <c:ptCount val="641"/>
                <c:pt idx="0">
                  <c:v>-187</c:v>
                </c:pt>
                <c:pt idx="1">
                  <c:v>-188</c:v>
                </c:pt>
                <c:pt idx="2">
                  <c:v>-182</c:v>
                </c:pt>
                <c:pt idx="3">
                  <c:v>-180</c:v>
                </c:pt>
                <c:pt idx="4">
                  <c:v>-185</c:v>
                </c:pt>
                <c:pt idx="5">
                  <c:v>-195</c:v>
                </c:pt>
                <c:pt idx="6">
                  <c:v>-208</c:v>
                </c:pt>
                <c:pt idx="7">
                  <c:v>-215</c:v>
                </c:pt>
                <c:pt idx="8">
                  <c:v>-210</c:v>
                </c:pt>
                <c:pt idx="9">
                  <c:v>-207</c:v>
                </c:pt>
                <c:pt idx="10">
                  <c:v>-195</c:v>
                </c:pt>
                <c:pt idx="11">
                  <c:v>-177</c:v>
                </c:pt>
                <c:pt idx="12">
                  <c:v>-165</c:v>
                </c:pt>
                <c:pt idx="13">
                  <c:v>-160</c:v>
                </c:pt>
                <c:pt idx="14">
                  <c:v>-159</c:v>
                </c:pt>
                <c:pt idx="15">
                  <c:v>-170</c:v>
                </c:pt>
                <c:pt idx="16">
                  <c:v>-185</c:v>
                </c:pt>
                <c:pt idx="17">
                  <c:v>-190</c:v>
                </c:pt>
                <c:pt idx="18">
                  <c:v>-187</c:v>
                </c:pt>
                <c:pt idx="19">
                  <c:v>-170</c:v>
                </c:pt>
                <c:pt idx="20">
                  <c:v>-153</c:v>
                </c:pt>
                <c:pt idx="21">
                  <c:v>-146</c:v>
                </c:pt>
                <c:pt idx="22">
                  <c:v>-147</c:v>
                </c:pt>
                <c:pt idx="23">
                  <c:v>-158</c:v>
                </c:pt>
                <c:pt idx="24">
                  <c:v>-178</c:v>
                </c:pt>
                <c:pt idx="25">
                  <c:v>-192</c:v>
                </c:pt>
                <c:pt idx="26">
                  <c:v>-194</c:v>
                </c:pt>
                <c:pt idx="27">
                  <c:v>-187</c:v>
                </c:pt>
                <c:pt idx="28">
                  <c:v>-173</c:v>
                </c:pt>
                <c:pt idx="29">
                  <c:v>-157</c:v>
                </c:pt>
                <c:pt idx="30">
                  <c:v>-144</c:v>
                </c:pt>
                <c:pt idx="31">
                  <c:v>-139</c:v>
                </c:pt>
                <c:pt idx="32">
                  <c:v>-140</c:v>
                </c:pt>
                <c:pt idx="33">
                  <c:v>-142</c:v>
                </c:pt>
                <c:pt idx="34">
                  <c:v>-145</c:v>
                </c:pt>
                <c:pt idx="35">
                  <c:v>-152</c:v>
                </c:pt>
                <c:pt idx="36">
                  <c:v>-161</c:v>
                </c:pt>
                <c:pt idx="37">
                  <c:v>-172</c:v>
                </c:pt>
                <c:pt idx="38">
                  <c:v>-182</c:v>
                </c:pt>
                <c:pt idx="39">
                  <c:v>-184</c:v>
                </c:pt>
                <c:pt idx="40">
                  <c:v>-175</c:v>
                </c:pt>
                <c:pt idx="41">
                  <c:v>-163</c:v>
                </c:pt>
                <c:pt idx="42">
                  <c:v>-145</c:v>
                </c:pt>
                <c:pt idx="43">
                  <c:v>-129</c:v>
                </c:pt>
                <c:pt idx="44">
                  <c:v>-114</c:v>
                </c:pt>
                <c:pt idx="45">
                  <c:v>-115</c:v>
                </c:pt>
                <c:pt idx="46">
                  <c:v>-122</c:v>
                </c:pt>
                <c:pt idx="47">
                  <c:v>-126</c:v>
                </c:pt>
                <c:pt idx="48">
                  <c:v>-149</c:v>
                </c:pt>
                <c:pt idx="49">
                  <c:v>-167</c:v>
                </c:pt>
                <c:pt idx="50">
                  <c:v>-172</c:v>
                </c:pt>
                <c:pt idx="51">
                  <c:v>-184</c:v>
                </c:pt>
                <c:pt idx="52">
                  <c:v>-189</c:v>
                </c:pt>
                <c:pt idx="53">
                  <c:v>-178</c:v>
                </c:pt>
                <c:pt idx="54">
                  <c:v>-173</c:v>
                </c:pt>
                <c:pt idx="55">
                  <c:v>-167</c:v>
                </c:pt>
                <c:pt idx="56">
                  <c:v>-146</c:v>
                </c:pt>
                <c:pt idx="57">
                  <c:v>-127</c:v>
                </c:pt>
                <c:pt idx="58">
                  <c:v>-113</c:v>
                </c:pt>
                <c:pt idx="59">
                  <c:v>-106</c:v>
                </c:pt>
                <c:pt idx="60">
                  <c:v>-105</c:v>
                </c:pt>
                <c:pt idx="61">
                  <c:v>-114</c:v>
                </c:pt>
                <c:pt idx="62">
                  <c:v>-121</c:v>
                </c:pt>
                <c:pt idx="63">
                  <c:v>-119</c:v>
                </c:pt>
                <c:pt idx="64">
                  <c:v>-111</c:v>
                </c:pt>
                <c:pt idx="65">
                  <c:v>-113</c:v>
                </c:pt>
                <c:pt idx="66">
                  <c:v>-114</c:v>
                </c:pt>
                <c:pt idx="67">
                  <c:v>-119</c:v>
                </c:pt>
                <c:pt idx="68">
                  <c:v>-127</c:v>
                </c:pt>
                <c:pt idx="69">
                  <c:v>-132</c:v>
                </c:pt>
                <c:pt idx="70">
                  <c:v>-128</c:v>
                </c:pt>
                <c:pt idx="71">
                  <c:v>-122</c:v>
                </c:pt>
                <c:pt idx="72">
                  <c:v>-111</c:v>
                </c:pt>
                <c:pt idx="73">
                  <c:v>-99.4</c:v>
                </c:pt>
                <c:pt idx="74">
                  <c:v>-93.4</c:v>
                </c:pt>
                <c:pt idx="75">
                  <c:v>-96.2</c:v>
                </c:pt>
                <c:pt idx="76">
                  <c:v>-98.2</c:v>
                </c:pt>
                <c:pt idx="77">
                  <c:v>-101</c:v>
                </c:pt>
                <c:pt idx="78">
                  <c:v>-103</c:v>
                </c:pt>
                <c:pt idx="79">
                  <c:v>-103</c:v>
                </c:pt>
                <c:pt idx="80">
                  <c:v>-100</c:v>
                </c:pt>
                <c:pt idx="81">
                  <c:v>-101</c:v>
                </c:pt>
                <c:pt idx="82">
                  <c:v>-97.6</c:v>
                </c:pt>
                <c:pt idx="83">
                  <c:v>-95.4</c:v>
                </c:pt>
                <c:pt idx="84">
                  <c:v>-101</c:v>
                </c:pt>
                <c:pt idx="85">
                  <c:v>-110</c:v>
                </c:pt>
                <c:pt idx="86">
                  <c:v>-114</c:v>
                </c:pt>
                <c:pt idx="87">
                  <c:v>-111</c:v>
                </c:pt>
                <c:pt idx="88">
                  <c:v>-107</c:v>
                </c:pt>
                <c:pt idx="89">
                  <c:v>-101</c:v>
                </c:pt>
                <c:pt idx="90">
                  <c:v>-98.1</c:v>
                </c:pt>
                <c:pt idx="91">
                  <c:v>-96.9</c:v>
                </c:pt>
                <c:pt idx="92">
                  <c:v>-95.8</c:v>
                </c:pt>
                <c:pt idx="93">
                  <c:v>-90.7</c:v>
                </c:pt>
                <c:pt idx="94">
                  <c:v>-83.3</c:v>
                </c:pt>
                <c:pt idx="95">
                  <c:v>-79.599999999999994</c:v>
                </c:pt>
                <c:pt idx="96">
                  <c:v>-83</c:v>
                </c:pt>
                <c:pt idx="97">
                  <c:v>-81.099999999999994</c:v>
                </c:pt>
                <c:pt idx="98">
                  <c:v>-73.2</c:v>
                </c:pt>
                <c:pt idx="99">
                  <c:v>-59.5</c:v>
                </c:pt>
                <c:pt idx="100">
                  <c:v>-48.7</c:v>
                </c:pt>
                <c:pt idx="101">
                  <c:v>-40.200000000000003</c:v>
                </c:pt>
                <c:pt idx="102">
                  <c:v>-22.6</c:v>
                </c:pt>
                <c:pt idx="103">
                  <c:v>-0.874</c:v>
                </c:pt>
                <c:pt idx="104">
                  <c:v>16.100000000000001</c:v>
                </c:pt>
                <c:pt idx="105">
                  <c:v>33</c:v>
                </c:pt>
                <c:pt idx="106">
                  <c:v>40.299999999999997</c:v>
                </c:pt>
                <c:pt idx="107">
                  <c:v>26.6</c:v>
                </c:pt>
                <c:pt idx="108">
                  <c:v>6.29</c:v>
                </c:pt>
                <c:pt idx="109">
                  <c:v>-12.4</c:v>
                </c:pt>
                <c:pt idx="110">
                  <c:v>-24.5</c:v>
                </c:pt>
                <c:pt idx="111">
                  <c:v>-41.5</c:v>
                </c:pt>
                <c:pt idx="112">
                  <c:v>-55.1</c:v>
                </c:pt>
                <c:pt idx="113">
                  <c:v>-70.400000000000006</c:v>
                </c:pt>
                <c:pt idx="114">
                  <c:v>-80.8</c:v>
                </c:pt>
                <c:pt idx="115">
                  <c:v>-85.8</c:v>
                </c:pt>
                <c:pt idx="116">
                  <c:v>-89.9</c:v>
                </c:pt>
                <c:pt idx="117">
                  <c:v>-91</c:v>
                </c:pt>
                <c:pt idx="118">
                  <c:v>-85.3</c:v>
                </c:pt>
                <c:pt idx="119">
                  <c:v>-79.7</c:v>
                </c:pt>
                <c:pt idx="120">
                  <c:v>-72.599999999999994</c:v>
                </c:pt>
                <c:pt idx="121">
                  <c:v>-55.5</c:v>
                </c:pt>
                <c:pt idx="122">
                  <c:v>-45.1</c:v>
                </c:pt>
                <c:pt idx="123">
                  <c:v>-50.7</c:v>
                </c:pt>
                <c:pt idx="124">
                  <c:v>-55.8</c:v>
                </c:pt>
                <c:pt idx="125">
                  <c:v>-55.6</c:v>
                </c:pt>
                <c:pt idx="126">
                  <c:v>-56.6</c:v>
                </c:pt>
                <c:pt idx="127">
                  <c:v>-52.4</c:v>
                </c:pt>
                <c:pt idx="128">
                  <c:v>-49.8</c:v>
                </c:pt>
                <c:pt idx="129">
                  <c:v>-53.7</c:v>
                </c:pt>
                <c:pt idx="130">
                  <c:v>-57.8</c:v>
                </c:pt>
                <c:pt idx="131">
                  <c:v>-52.5</c:v>
                </c:pt>
                <c:pt idx="132">
                  <c:v>-32.5</c:v>
                </c:pt>
                <c:pt idx="133">
                  <c:v>-5.82</c:v>
                </c:pt>
                <c:pt idx="134">
                  <c:v>10.5</c:v>
                </c:pt>
                <c:pt idx="135">
                  <c:v>23.6</c:v>
                </c:pt>
                <c:pt idx="136">
                  <c:v>24.9</c:v>
                </c:pt>
                <c:pt idx="137">
                  <c:v>11.7</c:v>
                </c:pt>
                <c:pt idx="138">
                  <c:v>-4.62</c:v>
                </c:pt>
                <c:pt idx="139">
                  <c:v>-23.6</c:v>
                </c:pt>
                <c:pt idx="140">
                  <c:v>-38.700000000000003</c:v>
                </c:pt>
                <c:pt idx="141">
                  <c:v>-46.9</c:v>
                </c:pt>
                <c:pt idx="142">
                  <c:v>-48.8</c:v>
                </c:pt>
                <c:pt idx="143">
                  <c:v>-41.8</c:v>
                </c:pt>
                <c:pt idx="144">
                  <c:v>-35.799999999999997</c:v>
                </c:pt>
                <c:pt idx="145">
                  <c:v>-40.1</c:v>
                </c:pt>
                <c:pt idx="146">
                  <c:v>-42.2</c:v>
                </c:pt>
                <c:pt idx="147">
                  <c:v>-40.700000000000003</c:v>
                </c:pt>
                <c:pt idx="148">
                  <c:v>-49.2</c:v>
                </c:pt>
                <c:pt idx="149">
                  <c:v>-55.5</c:v>
                </c:pt>
                <c:pt idx="150">
                  <c:v>-55.8</c:v>
                </c:pt>
                <c:pt idx="151">
                  <c:v>-57</c:v>
                </c:pt>
                <c:pt idx="152">
                  <c:v>-49.5</c:v>
                </c:pt>
                <c:pt idx="153">
                  <c:v>-29.5</c:v>
                </c:pt>
                <c:pt idx="154">
                  <c:v>-13</c:v>
                </c:pt>
                <c:pt idx="155">
                  <c:v>-7.42</c:v>
                </c:pt>
                <c:pt idx="156">
                  <c:v>-13.6</c:v>
                </c:pt>
                <c:pt idx="157">
                  <c:v>-17.7</c:v>
                </c:pt>
                <c:pt idx="158">
                  <c:v>-24.3</c:v>
                </c:pt>
                <c:pt idx="159">
                  <c:v>-20.2</c:v>
                </c:pt>
                <c:pt idx="160">
                  <c:v>-5.26</c:v>
                </c:pt>
                <c:pt idx="161">
                  <c:v>-8.1</c:v>
                </c:pt>
                <c:pt idx="162">
                  <c:v>-12.1</c:v>
                </c:pt>
                <c:pt idx="163">
                  <c:v>-17.899999999999999</c:v>
                </c:pt>
                <c:pt idx="164">
                  <c:v>-33.6</c:v>
                </c:pt>
                <c:pt idx="165">
                  <c:v>-41.3</c:v>
                </c:pt>
                <c:pt idx="166">
                  <c:v>-40.200000000000003</c:v>
                </c:pt>
                <c:pt idx="167">
                  <c:v>-49.8</c:v>
                </c:pt>
                <c:pt idx="168">
                  <c:v>-60.1</c:v>
                </c:pt>
                <c:pt idx="169">
                  <c:v>-61.9</c:v>
                </c:pt>
                <c:pt idx="170">
                  <c:v>-65.900000000000006</c:v>
                </c:pt>
                <c:pt idx="171">
                  <c:v>-62.7</c:v>
                </c:pt>
                <c:pt idx="172">
                  <c:v>-44.8</c:v>
                </c:pt>
                <c:pt idx="173">
                  <c:v>-35.200000000000003</c:v>
                </c:pt>
                <c:pt idx="174">
                  <c:v>-22.7</c:v>
                </c:pt>
                <c:pt idx="175">
                  <c:v>-10.8</c:v>
                </c:pt>
                <c:pt idx="176">
                  <c:v>-1.33</c:v>
                </c:pt>
                <c:pt idx="177">
                  <c:v>12.3</c:v>
                </c:pt>
                <c:pt idx="178">
                  <c:v>16</c:v>
                </c:pt>
                <c:pt idx="179">
                  <c:v>14.6</c:v>
                </c:pt>
                <c:pt idx="180">
                  <c:v>7.44</c:v>
                </c:pt>
                <c:pt idx="181">
                  <c:v>-8.09</c:v>
                </c:pt>
                <c:pt idx="182">
                  <c:v>-16.5</c:v>
                </c:pt>
                <c:pt idx="183">
                  <c:v>-22.6</c:v>
                </c:pt>
                <c:pt idx="184">
                  <c:v>-23.3</c:v>
                </c:pt>
                <c:pt idx="185">
                  <c:v>-19.7</c:v>
                </c:pt>
                <c:pt idx="186">
                  <c:v>-21.4</c:v>
                </c:pt>
                <c:pt idx="187">
                  <c:v>-16.399999999999999</c:v>
                </c:pt>
                <c:pt idx="188">
                  <c:v>-14.9</c:v>
                </c:pt>
                <c:pt idx="189">
                  <c:v>-5.38</c:v>
                </c:pt>
                <c:pt idx="190">
                  <c:v>10.9</c:v>
                </c:pt>
                <c:pt idx="191">
                  <c:v>20</c:v>
                </c:pt>
                <c:pt idx="192">
                  <c:v>23.4</c:v>
                </c:pt>
                <c:pt idx="193">
                  <c:v>18.8</c:v>
                </c:pt>
                <c:pt idx="194">
                  <c:v>5.26</c:v>
                </c:pt>
                <c:pt idx="195">
                  <c:v>-8.76</c:v>
                </c:pt>
                <c:pt idx="196">
                  <c:v>-17.3</c:v>
                </c:pt>
                <c:pt idx="197">
                  <c:v>-23.9</c:v>
                </c:pt>
                <c:pt idx="198">
                  <c:v>-20.8</c:v>
                </c:pt>
                <c:pt idx="199">
                  <c:v>-13.4</c:v>
                </c:pt>
                <c:pt idx="200">
                  <c:v>-1.57</c:v>
                </c:pt>
                <c:pt idx="201">
                  <c:v>15.8</c:v>
                </c:pt>
                <c:pt idx="202">
                  <c:v>25.5</c:v>
                </c:pt>
                <c:pt idx="203">
                  <c:v>28.3</c:v>
                </c:pt>
                <c:pt idx="204">
                  <c:v>30.5</c:v>
                </c:pt>
                <c:pt idx="205">
                  <c:v>29</c:v>
                </c:pt>
                <c:pt idx="206">
                  <c:v>23.8</c:v>
                </c:pt>
                <c:pt idx="207">
                  <c:v>8.23</c:v>
                </c:pt>
                <c:pt idx="208">
                  <c:v>-4.99</c:v>
                </c:pt>
                <c:pt idx="209">
                  <c:v>-11.3</c:v>
                </c:pt>
                <c:pt idx="210">
                  <c:v>-16.2</c:v>
                </c:pt>
                <c:pt idx="211">
                  <c:v>-13.5</c:v>
                </c:pt>
                <c:pt idx="212">
                  <c:v>-9.34</c:v>
                </c:pt>
                <c:pt idx="213">
                  <c:v>-8.7200000000000006</c:v>
                </c:pt>
                <c:pt idx="214">
                  <c:v>-4.2699999999999996</c:v>
                </c:pt>
                <c:pt idx="215">
                  <c:v>3.68</c:v>
                </c:pt>
                <c:pt idx="216">
                  <c:v>8.34</c:v>
                </c:pt>
                <c:pt idx="217">
                  <c:v>12.3</c:v>
                </c:pt>
                <c:pt idx="218">
                  <c:v>12.2</c:v>
                </c:pt>
                <c:pt idx="219">
                  <c:v>9.82</c:v>
                </c:pt>
                <c:pt idx="220">
                  <c:v>10.9</c:v>
                </c:pt>
                <c:pt idx="221">
                  <c:v>19.3</c:v>
                </c:pt>
                <c:pt idx="222">
                  <c:v>28</c:v>
                </c:pt>
                <c:pt idx="223">
                  <c:v>31.2</c:v>
                </c:pt>
                <c:pt idx="224">
                  <c:v>45.2</c:v>
                </c:pt>
                <c:pt idx="225">
                  <c:v>54.9</c:v>
                </c:pt>
                <c:pt idx="226">
                  <c:v>59.8</c:v>
                </c:pt>
                <c:pt idx="227">
                  <c:v>68.8</c:v>
                </c:pt>
                <c:pt idx="228">
                  <c:v>68.599999999999994</c:v>
                </c:pt>
                <c:pt idx="229">
                  <c:v>64.400000000000006</c:v>
                </c:pt>
                <c:pt idx="230">
                  <c:v>60.8</c:v>
                </c:pt>
                <c:pt idx="231">
                  <c:v>57.8</c:v>
                </c:pt>
                <c:pt idx="232">
                  <c:v>59.6</c:v>
                </c:pt>
                <c:pt idx="233">
                  <c:v>70</c:v>
                </c:pt>
                <c:pt idx="234">
                  <c:v>78.3</c:v>
                </c:pt>
                <c:pt idx="235">
                  <c:v>80.400000000000006</c:v>
                </c:pt>
                <c:pt idx="236">
                  <c:v>80.5</c:v>
                </c:pt>
                <c:pt idx="237">
                  <c:v>73.8</c:v>
                </c:pt>
                <c:pt idx="238">
                  <c:v>69.3</c:v>
                </c:pt>
                <c:pt idx="239">
                  <c:v>67.5</c:v>
                </c:pt>
                <c:pt idx="240">
                  <c:v>57.1</c:v>
                </c:pt>
                <c:pt idx="241">
                  <c:v>52.1</c:v>
                </c:pt>
                <c:pt idx="242">
                  <c:v>47.6</c:v>
                </c:pt>
                <c:pt idx="243">
                  <c:v>44</c:v>
                </c:pt>
                <c:pt idx="244">
                  <c:v>47.9</c:v>
                </c:pt>
                <c:pt idx="245">
                  <c:v>50.4</c:v>
                </c:pt>
                <c:pt idx="246">
                  <c:v>46.8</c:v>
                </c:pt>
                <c:pt idx="247">
                  <c:v>43.6</c:v>
                </c:pt>
                <c:pt idx="248">
                  <c:v>47.7</c:v>
                </c:pt>
                <c:pt idx="249">
                  <c:v>50.6</c:v>
                </c:pt>
                <c:pt idx="250">
                  <c:v>53.7</c:v>
                </c:pt>
                <c:pt idx="251">
                  <c:v>56</c:v>
                </c:pt>
                <c:pt idx="252">
                  <c:v>45.5</c:v>
                </c:pt>
                <c:pt idx="253">
                  <c:v>42.5</c:v>
                </c:pt>
                <c:pt idx="254">
                  <c:v>38.9</c:v>
                </c:pt>
                <c:pt idx="255">
                  <c:v>33.1</c:v>
                </c:pt>
                <c:pt idx="256">
                  <c:v>34</c:v>
                </c:pt>
                <c:pt idx="257">
                  <c:v>33.700000000000003</c:v>
                </c:pt>
                <c:pt idx="258">
                  <c:v>27</c:v>
                </c:pt>
                <c:pt idx="259">
                  <c:v>23.1</c:v>
                </c:pt>
                <c:pt idx="260">
                  <c:v>24.9</c:v>
                </c:pt>
                <c:pt idx="261">
                  <c:v>21.9</c:v>
                </c:pt>
                <c:pt idx="262">
                  <c:v>22.6</c:v>
                </c:pt>
                <c:pt idx="263">
                  <c:v>32.6</c:v>
                </c:pt>
                <c:pt idx="264">
                  <c:v>38.299999999999997</c:v>
                </c:pt>
                <c:pt idx="265">
                  <c:v>34.9</c:v>
                </c:pt>
                <c:pt idx="266">
                  <c:v>30.1</c:v>
                </c:pt>
                <c:pt idx="267">
                  <c:v>22.8</c:v>
                </c:pt>
                <c:pt idx="268">
                  <c:v>13.3</c:v>
                </c:pt>
                <c:pt idx="269">
                  <c:v>9.2899999999999991</c:v>
                </c:pt>
                <c:pt idx="270">
                  <c:v>13.2</c:v>
                </c:pt>
                <c:pt idx="271">
                  <c:v>22.9</c:v>
                </c:pt>
                <c:pt idx="272">
                  <c:v>40.200000000000003</c:v>
                </c:pt>
                <c:pt idx="273">
                  <c:v>54.4</c:v>
                </c:pt>
                <c:pt idx="274">
                  <c:v>60.3</c:v>
                </c:pt>
                <c:pt idx="275">
                  <c:v>54.2</c:v>
                </c:pt>
                <c:pt idx="276">
                  <c:v>41.8</c:v>
                </c:pt>
                <c:pt idx="277">
                  <c:v>23.8</c:v>
                </c:pt>
                <c:pt idx="278">
                  <c:v>17.100000000000001</c:v>
                </c:pt>
                <c:pt idx="279">
                  <c:v>20.7</c:v>
                </c:pt>
                <c:pt idx="280">
                  <c:v>26.3</c:v>
                </c:pt>
                <c:pt idx="281">
                  <c:v>35.5</c:v>
                </c:pt>
                <c:pt idx="282">
                  <c:v>38.700000000000003</c:v>
                </c:pt>
                <c:pt idx="283">
                  <c:v>35.200000000000003</c:v>
                </c:pt>
                <c:pt idx="284">
                  <c:v>29.7</c:v>
                </c:pt>
                <c:pt idx="285">
                  <c:v>27.7</c:v>
                </c:pt>
                <c:pt idx="286">
                  <c:v>40.4</c:v>
                </c:pt>
                <c:pt idx="287">
                  <c:v>62.9</c:v>
                </c:pt>
                <c:pt idx="288">
                  <c:v>79.3</c:v>
                </c:pt>
                <c:pt idx="289">
                  <c:v>88.6</c:v>
                </c:pt>
                <c:pt idx="290">
                  <c:v>88</c:v>
                </c:pt>
                <c:pt idx="291">
                  <c:v>73.099999999999994</c:v>
                </c:pt>
                <c:pt idx="292">
                  <c:v>61.4</c:v>
                </c:pt>
                <c:pt idx="293">
                  <c:v>59.8</c:v>
                </c:pt>
                <c:pt idx="294">
                  <c:v>56.9</c:v>
                </c:pt>
                <c:pt idx="295">
                  <c:v>57</c:v>
                </c:pt>
                <c:pt idx="296">
                  <c:v>58.5</c:v>
                </c:pt>
                <c:pt idx="297">
                  <c:v>61.4</c:v>
                </c:pt>
                <c:pt idx="298">
                  <c:v>63.5</c:v>
                </c:pt>
                <c:pt idx="299">
                  <c:v>66</c:v>
                </c:pt>
                <c:pt idx="300">
                  <c:v>67.8</c:v>
                </c:pt>
                <c:pt idx="301">
                  <c:v>68</c:v>
                </c:pt>
                <c:pt idx="302">
                  <c:v>81.900000000000006</c:v>
                </c:pt>
                <c:pt idx="303">
                  <c:v>104</c:v>
                </c:pt>
                <c:pt idx="304">
                  <c:v>126</c:v>
                </c:pt>
                <c:pt idx="305">
                  <c:v>141</c:v>
                </c:pt>
                <c:pt idx="306">
                  <c:v>141</c:v>
                </c:pt>
                <c:pt idx="307">
                  <c:v>130</c:v>
                </c:pt>
                <c:pt idx="308">
                  <c:v>125</c:v>
                </c:pt>
                <c:pt idx="309">
                  <c:v>129</c:v>
                </c:pt>
                <c:pt idx="310">
                  <c:v>135</c:v>
                </c:pt>
                <c:pt idx="311">
                  <c:v>139</c:v>
                </c:pt>
                <c:pt idx="312">
                  <c:v>140</c:v>
                </c:pt>
                <c:pt idx="313">
                  <c:v>136</c:v>
                </c:pt>
                <c:pt idx="314">
                  <c:v>138</c:v>
                </c:pt>
                <c:pt idx="315">
                  <c:v>142</c:v>
                </c:pt>
                <c:pt idx="316">
                  <c:v>153</c:v>
                </c:pt>
                <c:pt idx="317">
                  <c:v>166</c:v>
                </c:pt>
                <c:pt idx="318">
                  <c:v>173</c:v>
                </c:pt>
                <c:pt idx="319">
                  <c:v>181</c:v>
                </c:pt>
                <c:pt idx="320">
                  <c:v>191</c:v>
                </c:pt>
                <c:pt idx="321">
                  <c:v>202</c:v>
                </c:pt>
                <c:pt idx="322">
                  <c:v>218</c:v>
                </c:pt>
                <c:pt idx="323">
                  <c:v>220</c:v>
                </c:pt>
                <c:pt idx="324">
                  <c:v>222</c:v>
                </c:pt>
                <c:pt idx="325">
                  <c:v>220</c:v>
                </c:pt>
                <c:pt idx="326">
                  <c:v>210</c:v>
                </c:pt>
                <c:pt idx="327">
                  <c:v>212</c:v>
                </c:pt>
                <c:pt idx="328">
                  <c:v>205</c:v>
                </c:pt>
                <c:pt idx="329">
                  <c:v>200</c:v>
                </c:pt>
                <c:pt idx="330">
                  <c:v>203</c:v>
                </c:pt>
                <c:pt idx="331">
                  <c:v>211</c:v>
                </c:pt>
                <c:pt idx="332">
                  <c:v>222</c:v>
                </c:pt>
                <c:pt idx="333">
                  <c:v>235</c:v>
                </c:pt>
                <c:pt idx="334">
                  <c:v>248</c:v>
                </c:pt>
                <c:pt idx="335">
                  <c:v>260</c:v>
                </c:pt>
                <c:pt idx="336">
                  <c:v>278</c:v>
                </c:pt>
                <c:pt idx="337">
                  <c:v>298</c:v>
                </c:pt>
                <c:pt idx="338">
                  <c:v>323</c:v>
                </c:pt>
                <c:pt idx="339">
                  <c:v>356</c:v>
                </c:pt>
                <c:pt idx="340">
                  <c:v>386</c:v>
                </c:pt>
                <c:pt idx="341">
                  <c:v>415</c:v>
                </c:pt>
                <c:pt idx="342">
                  <c:v>419</c:v>
                </c:pt>
                <c:pt idx="343">
                  <c:v>406</c:v>
                </c:pt>
                <c:pt idx="344">
                  <c:v>388</c:v>
                </c:pt>
                <c:pt idx="345">
                  <c:v>379</c:v>
                </c:pt>
                <c:pt idx="346">
                  <c:v>383</c:v>
                </c:pt>
                <c:pt idx="347">
                  <c:v>402</c:v>
                </c:pt>
                <c:pt idx="348">
                  <c:v>430</c:v>
                </c:pt>
                <c:pt idx="349">
                  <c:v>458</c:v>
                </c:pt>
                <c:pt idx="350">
                  <c:v>487</c:v>
                </c:pt>
                <c:pt idx="351">
                  <c:v>515</c:v>
                </c:pt>
                <c:pt idx="352">
                  <c:v>540</c:v>
                </c:pt>
                <c:pt idx="353">
                  <c:v>565</c:v>
                </c:pt>
                <c:pt idx="354">
                  <c:v>589</c:v>
                </c:pt>
                <c:pt idx="355">
                  <c:v>616</c:v>
                </c:pt>
                <c:pt idx="356">
                  <c:v>632</c:v>
                </c:pt>
                <c:pt idx="357">
                  <c:v>637</c:v>
                </c:pt>
                <c:pt idx="358">
                  <c:v>637</c:v>
                </c:pt>
                <c:pt idx="359">
                  <c:v>639</c:v>
                </c:pt>
                <c:pt idx="360">
                  <c:v>658</c:v>
                </c:pt>
                <c:pt idx="361">
                  <c:v>695</c:v>
                </c:pt>
                <c:pt idx="362">
                  <c:v>741</c:v>
                </c:pt>
                <c:pt idx="363">
                  <c:v>780</c:v>
                </c:pt>
                <c:pt idx="364">
                  <c:v>805</c:v>
                </c:pt>
                <c:pt idx="365">
                  <c:v>820</c:v>
                </c:pt>
                <c:pt idx="366">
                  <c:v>828</c:v>
                </c:pt>
                <c:pt idx="367">
                  <c:v>835</c:v>
                </c:pt>
                <c:pt idx="368">
                  <c:v>848</c:v>
                </c:pt>
                <c:pt idx="369">
                  <c:v>868</c:v>
                </c:pt>
                <c:pt idx="370">
                  <c:v>899</c:v>
                </c:pt>
                <c:pt idx="371">
                  <c:v>933</c:v>
                </c:pt>
                <c:pt idx="372">
                  <c:v>973</c:v>
                </c:pt>
                <c:pt idx="373">
                  <c:v>1010</c:v>
                </c:pt>
                <c:pt idx="374">
                  <c:v>1040</c:v>
                </c:pt>
                <c:pt idx="375">
                  <c:v>1080</c:v>
                </c:pt>
                <c:pt idx="376">
                  <c:v>1120</c:v>
                </c:pt>
                <c:pt idx="377">
                  <c:v>1160</c:v>
                </c:pt>
                <c:pt idx="378">
                  <c:v>1200</c:v>
                </c:pt>
                <c:pt idx="379">
                  <c:v>1230</c:v>
                </c:pt>
                <c:pt idx="380">
                  <c:v>1260</c:v>
                </c:pt>
                <c:pt idx="381">
                  <c:v>1290</c:v>
                </c:pt>
                <c:pt idx="382">
                  <c:v>1330</c:v>
                </c:pt>
                <c:pt idx="383">
                  <c:v>1360</c:v>
                </c:pt>
                <c:pt idx="384">
                  <c:v>1410</c:v>
                </c:pt>
                <c:pt idx="385">
                  <c:v>1470</c:v>
                </c:pt>
                <c:pt idx="386">
                  <c:v>1530</c:v>
                </c:pt>
                <c:pt idx="387">
                  <c:v>1570</c:v>
                </c:pt>
                <c:pt idx="388">
                  <c:v>1610</c:v>
                </c:pt>
                <c:pt idx="389">
                  <c:v>1640</c:v>
                </c:pt>
                <c:pt idx="390">
                  <c:v>1670</c:v>
                </c:pt>
                <c:pt idx="391">
                  <c:v>1710</c:v>
                </c:pt>
                <c:pt idx="392">
                  <c:v>1760</c:v>
                </c:pt>
                <c:pt idx="393">
                  <c:v>1810</c:v>
                </c:pt>
                <c:pt idx="394">
                  <c:v>1870</c:v>
                </c:pt>
                <c:pt idx="395">
                  <c:v>1920</c:v>
                </c:pt>
                <c:pt idx="396">
                  <c:v>1980</c:v>
                </c:pt>
                <c:pt idx="397">
                  <c:v>2030</c:v>
                </c:pt>
                <c:pt idx="398">
                  <c:v>2080</c:v>
                </c:pt>
                <c:pt idx="399">
                  <c:v>2140</c:v>
                </c:pt>
                <c:pt idx="400">
                  <c:v>2200</c:v>
                </c:pt>
                <c:pt idx="401">
                  <c:v>2250</c:v>
                </c:pt>
                <c:pt idx="402">
                  <c:v>2300</c:v>
                </c:pt>
                <c:pt idx="403">
                  <c:v>2350</c:v>
                </c:pt>
                <c:pt idx="404">
                  <c:v>2380</c:v>
                </c:pt>
                <c:pt idx="405">
                  <c:v>2410</c:v>
                </c:pt>
                <c:pt idx="406">
                  <c:v>2440</c:v>
                </c:pt>
                <c:pt idx="407">
                  <c:v>2480</c:v>
                </c:pt>
                <c:pt idx="408">
                  <c:v>2530</c:v>
                </c:pt>
                <c:pt idx="409">
                  <c:v>2600</c:v>
                </c:pt>
                <c:pt idx="410">
                  <c:v>2670</c:v>
                </c:pt>
                <c:pt idx="411">
                  <c:v>2720</c:v>
                </c:pt>
                <c:pt idx="412">
                  <c:v>2750</c:v>
                </c:pt>
                <c:pt idx="413">
                  <c:v>2810</c:v>
                </c:pt>
                <c:pt idx="414">
                  <c:v>2860</c:v>
                </c:pt>
                <c:pt idx="415">
                  <c:v>2920</c:v>
                </c:pt>
                <c:pt idx="416">
                  <c:v>2970</c:v>
                </c:pt>
                <c:pt idx="417">
                  <c:v>2990</c:v>
                </c:pt>
                <c:pt idx="418">
                  <c:v>3010</c:v>
                </c:pt>
                <c:pt idx="419">
                  <c:v>3020</c:v>
                </c:pt>
                <c:pt idx="420">
                  <c:v>3040</c:v>
                </c:pt>
                <c:pt idx="421">
                  <c:v>3040</c:v>
                </c:pt>
                <c:pt idx="422">
                  <c:v>3030</c:v>
                </c:pt>
                <c:pt idx="423">
                  <c:v>3030</c:v>
                </c:pt>
                <c:pt idx="424">
                  <c:v>3040</c:v>
                </c:pt>
                <c:pt idx="425">
                  <c:v>3070</c:v>
                </c:pt>
                <c:pt idx="426">
                  <c:v>3110</c:v>
                </c:pt>
                <c:pt idx="427">
                  <c:v>3140</c:v>
                </c:pt>
                <c:pt idx="428">
                  <c:v>3170</c:v>
                </c:pt>
                <c:pt idx="429">
                  <c:v>3170</c:v>
                </c:pt>
                <c:pt idx="430">
                  <c:v>3150</c:v>
                </c:pt>
                <c:pt idx="431">
                  <c:v>3130</c:v>
                </c:pt>
                <c:pt idx="432">
                  <c:v>3110</c:v>
                </c:pt>
                <c:pt idx="433">
                  <c:v>3100</c:v>
                </c:pt>
                <c:pt idx="434">
                  <c:v>3090</c:v>
                </c:pt>
                <c:pt idx="435">
                  <c:v>3080</c:v>
                </c:pt>
                <c:pt idx="436">
                  <c:v>3060</c:v>
                </c:pt>
                <c:pt idx="437">
                  <c:v>3050</c:v>
                </c:pt>
                <c:pt idx="438">
                  <c:v>3050</c:v>
                </c:pt>
                <c:pt idx="439">
                  <c:v>3040</c:v>
                </c:pt>
                <c:pt idx="440">
                  <c:v>3020</c:v>
                </c:pt>
                <c:pt idx="441">
                  <c:v>2980</c:v>
                </c:pt>
                <c:pt idx="442">
                  <c:v>2950</c:v>
                </c:pt>
                <c:pt idx="443">
                  <c:v>2920</c:v>
                </c:pt>
                <c:pt idx="444">
                  <c:v>2900</c:v>
                </c:pt>
                <c:pt idx="445">
                  <c:v>2880</c:v>
                </c:pt>
                <c:pt idx="446">
                  <c:v>2860</c:v>
                </c:pt>
                <c:pt idx="447">
                  <c:v>2840</c:v>
                </c:pt>
                <c:pt idx="448">
                  <c:v>2820</c:v>
                </c:pt>
                <c:pt idx="449">
                  <c:v>2790</c:v>
                </c:pt>
                <c:pt idx="450">
                  <c:v>2770</c:v>
                </c:pt>
                <c:pt idx="451">
                  <c:v>2740</c:v>
                </c:pt>
                <c:pt idx="452">
                  <c:v>2700</c:v>
                </c:pt>
                <c:pt idx="453">
                  <c:v>2660</c:v>
                </c:pt>
                <c:pt idx="454">
                  <c:v>2620</c:v>
                </c:pt>
                <c:pt idx="455">
                  <c:v>2580</c:v>
                </c:pt>
                <c:pt idx="456">
                  <c:v>2530</c:v>
                </c:pt>
                <c:pt idx="457">
                  <c:v>2500</c:v>
                </c:pt>
                <c:pt idx="458">
                  <c:v>2480</c:v>
                </c:pt>
                <c:pt idx="459">
                  <c:v>2470</c:v>
                </c:pt>
                <c:pt idx="460">
                  <c:v>2450</c:v>
                </c:pt>
                <c:pt idx="461">
                  <c:v>2440</c:v>
                </c:pt>
                <c:pt idx="462">
                  <c:v>2410</c:v>
                </c:pt>
                <c:pt idx="463">
                  <c:v>2380</c:v>
                </c:pt>
                <c:pt idx="464">
                  <c:v>2340</c:v>
                </c:pt>
                <c:pt idx="465">
                  <c:v>2300</c:v>
                </c:pt>
                <c:pt idx="466">
                  <c:v>2260</c:v>
                </c:pt>
                <c:pt idx="467">
                  <c:v>2230</c:v>
                </c:pt>
                <c:pt idx="468">
                  <c:v>2190</c:v>
                </c:pt>
                <c:pt idx="469">
                  <c:v>2150</c:v>
                </c:pt>
                <c:pt idx="470">
                  <c:v>2120</c:v>
                </c:pt>
                <c:pt idx="471">
                  <c:v>2100</c:v>
                </c:pt>
                <c:pt idx="472">
                  <c:v>2080</c:v>
                </c:pt>
                <c:pt idx="473">
                  <c:v>2060</c:v>
                </c:pt>
                <c:pt idx="474">
                  <c:v>2030</c:v>
                </c:pt>
                <c:pt idx="475">
                  <c:v>1990</c:v>
                </c:pt>
                <c:pt idx="476">
                  <c:v>1940</c:v>
                </c:pt>
                <c:pt idx="477">
                  <c:v>1900</c:v>
                </c:pt>
                <c:pt idx="478">
                  <c:v>1850</c:v>
                </c:pt>
                <c:pt idx="479">
                  <c:v>1810</c:v>
                </c:pt>
                <c:pt idx="480">
                  <c:v>1770</c:v>
                </c:pt>
                <c:pt idx="481">
                  <c:v>1740</c:v>
                </c:pt>
                <c:pt idx="482">
                  <c:v>1720</c:v>
                </c:pt>
                <c:pt idx="483">
                  <c:v>1690</c:v>
                </c:pt>
                <c:pt idx="484">
                  <c:v>1650</c:v>
                </c:pt>
                <c:pt idx="485">
                  <c:v>1610</c:v>
                </c:pt>
                <c:pt idx="486">
                  <c:v>1560</c:v>
                </c:pt>
                <c:pt idx="487">
                  <c:v>1510</c:v>
                </c:pt>
                <c:pt idx="488">
                  <c:v>1450</c:v>
                </c:pt>
                <c:pt idx="489">
                  <c:v>1410</c:v>
                </c:pt>
                <c:pt idx="490">
                  <c:v>1380</c:v>
                </c:pt>
                <c:pt idx="491">
                  <c:v>1360</c:v>
                </c:pt>
                <c:pt idx="492">
                  <c:v>1350</c:v>
                </c:pt>
                <c:pt idx="493">
                  <c:v>1310</c:v>
                </c:pt>
                <c:pt idx="494">
                  <c:v>1270</c:v>
                </c:pt>
                <c:pt idx="495">
                  <c:v>1220</c:v>
                </c:pt>
                <c:pt idx="496">
                  <c:v>1180</c:v>
                </c:pt>
                <c:pt idx="497">
                  <c:v>1150</c:v>
                </c:pt>
                <c:pt idx="498">
                  <c:v>1120</c:v>
                </c:pt>
                <c:pt idx="499">
                  <c:v>1090</c:v>
                </c:pt>
                <c:pt idx="500">
                  <c:v>1050</c:v>
                </c:pt>
                <c:pt idx="501">
                  <c:v>1030</c:v>
                </c:pt>
                <c:pt idx="502">
                  <c:v>1000</c:v>
                </c:pt>
                <c:pt idx="503">
                  <c:v>983</c:v>
                </c:pt>
                <c:pt idx="504">
                  <c:v>955</c:v>
                </c:pt>
                <c:pt idx="505">
                  <c:v>915</c:v>
                </c:pt>
                <c:pt idx="506">
                  <c:v>864</c:v>
                </c:pt>
                <c:pt idx="507">
                  <c:v>816</c:v>
                </c:pt>
                <c:pt idx="508">
                  <c:v>767</c:v>
                </c:pt>
                <c:pt idx="509">
                  <c:v>745</c:v>
                </c:pt>
                <c:pt idx="510">
                  <c:v>742</c:v>
                </c:pt>
                <c:pt idx="511">
                  <c:v>741</c:v>
                </c:pt>
                <c:pt idx="512">
                  <c:v>736</c:v>
                </c:pt>
                <c:pt idx="513">
                  <c:v>715</c:v>
                </c:pt>
                <c:pt idx="514">
                  <c:v>690</c:v>
                </c:pt>
                <c:pt idx="515">
                  <c:v>667</c:v>
                </c:pt>
                <c:pt idx="516">
                  <c:v>641</c:v>
                </c:pt>
                <c:pt idx="517">
                  <c:v>616</c:v>
                </c:pt>
                <c:pt idx="518">
                  <c:v>593</c:v>
                </c:pt>
                <c:pt idx="519">
                  <c:v>570</c:v>
                </c:pt>
                <c:pt idx="520">
                  <c:v>562</c:v>
                </c:pt>
                <c:pt idx="521">
                  <c:v>554</c:v>
                </c:pt>
                <c:pt idx="522">
                  <c:v>539</c:v>
                </c:pt>
                <c:pt idx="523">
                  <c:v>523</c:v>
                </c:pt>
                <c:pt idx="524">
                  <c:v>507</c:v>
                </c:pt>
                <c:pt idx="525">
                  <c:v>499</c:v>
                </c:pt>
                <c:pt idx="526">
                  <c:v>495</c:v>
                </c:pt>
                <c:pt idx="527">
                  <c:v>480</c:v>
                </c:pt>
                <c:pt idx="528">
                  <c:v>461</c:v>
                </c:pt>
                <c:pt idx="529">
                  <c:v>435</c:v>
                </c:pt>
                <c:pt idx="530">
                  <c:v>404</c:v>
                </c:pt>
                <c:pt idx="531">
                  <c:v>385</c:v>
                </c:pt>
                <c:pt idx="532">
                  <c:v>370</c:v>
                </c:pt>
                <c:pt idx="533">
                  <c:v>348</c:v>
                </c:pt>
                <c:pt idx="534">
                  <c:v>336</c:v>
                </c:pt>
                <c:pt idx="535">
                  <c:v>322</c:v>
                </c:pt>
                <c:pt idx="536">
                  <c:v>303</c:v>
                </c:pt>
                <c:pt idx="537">
                  <c:v>296</c:v>
                </c:pt>
                <c:pt idx="538">
                  <c:v>287</c:v>
                </c:pt>
                <c:pt idx="539">
                  <c:v>278</c:v>
                </c:pt>
                <c:pt idx="540">
                  <c:v>268</c:v>
                </c:pt>
                <c:pt idx="541">
                  <c:v>267</c:v>
                </c:pt>
                <c:pt idx="542">
                  <c:v>264</c:v>
                </c:pt>
                <c:pt idx="543">
                  <c:v>264</c:v>
                </c:pt>
                <c:pt idx="544">
                  <c:v>257</c:v>
                </c:pt>
                <c:pt idx="545">
                  <c:v>239</c:v>
                </c:pt>
                <c:pt idx="546">
                  <c:v>231</c:v>
                </c:pt>
                <c:pt idx="547">
                  <c:v>222</c:v>
                </c:pt>
                <c:pt idx="548">
                  <c:v>231</c:v>
                </c:pt>
                <c:pt idx="549">
                  <c:v>230</c:v>
                </c:pt>
                <c:pt idx="550">
                  <c:v>216</c:v>
                </c:pt>
                <c:pt idx="551">
                  <c:v>203</c:v>
                </c:pt>
                <c:pt idx="552">
                  <c:v>178</c:v>
                </c:pt>
                <c:pt idx="553">
                  <c:v>171</c:v>
                </c:pt>
                <c:pt idx="554">
                  <c:v>172</c:v>
                </c:pt>
                <c:pt idx="555">
                  <c:v>175</c:v>
                </c:pt>
                <c:pt idx="556">
                  <c:v>183</c:v>
                </c:pt>
                <c:pt idx="557">
                  <c:v>196</c:v>
                </c:pt>
                <c:pt idx="558">
                  <c:v>213</c:v>
                </c:pt>
                <c:pt idx="559">
                  <c:v>220</c:v>
                </c:pt>
                <c:pt idx="560">
                  <c:v>210</c:v>
                </c:pt>
                <c:pt idx="561">
                  <c:v>188</c:v>
                </c:pt>
                <c:pt idx="562">
                  <c:v>169</c:v>
                </c:pt>
                <c:pt idx="563">
                  <c:v>161</c:v>
                </c:pt>
                <c:pt idx="564">
                  <c:v>162</c:v>
                </c:pt>
                <c:pt idx="565">
                  <c:v>162</c:v>
                </c:pt>
                <c:pt idx="566">
                  <c:v>156</c:v>
                </c:pt>
                <c:pt idx="567">
                  <c:v>143</c:v>
                </c:pt>
                <c:pt idx="568">
                  <c:v>137</c:v>
                </c:pt>
                <c:pt idx="569">
                  <c:v>134</c:v>
                </c:pt>
                <c:pt idx="570">
                  <c:v>135</c:v>
                </c:pt>
                <c:pt idx="571">
                  <c:v>145</c:v>
                </c:pt>
                <c:pt idx="572">
                  <c:v>153</c:v>
                </c:pt>
                <c:pt idx="573">
                  <c:v>159</c:v>
                </c:pt>
                <c:pt idx="574">
                  <c:v>164</c:v>
                </c:pt>
                <c:pt idx="575">
                  <c:v>166</c:v>
                </c:pt>
                <c:pt idx="576">
                  <c:v>163</c:v>
                </c:pt>
                <c:pt idx="577">
                  <c:v>159</c:v>
                </c:pt>
                <c:pt idx="578">
                  <c:v>149</c:v>
                </c:pt>
                <c:pt idx="579">
                  <c:v>134</c:v>
                </c:pt>
                <c:pt idx="580">
                  <c:v>129</c:v>
                </c:pt>
                <c:pt idx="581">
                  <c:v>136</c:v>
                </c:pt>
                <c:pt idx="582">
                  <c:v>146</c:v>
                </c:pt>
                <c:pt idx="583">
                  <c:v>157</c:v>
                </c:pt>
                <c:pt idx="584">
                  <c:v>157</c:v>
                </c:pt>
                <c:pt idx="585">
                  <c:v>139</c:v>
                </c:pt>
                <c:pt idx="586">
                  <c:v>120</c:v>
                </c:pt>
                <c:pt idx="587">
                  <c:v>87.9</c:v>
                </c:pt>
                <c:pt idx="588">
                  <c:v>60.8</c:v>
                </c:pt>
                <c:pt idx="589">
                  <c:v>55.9</c:v>
                </c:pt>
                <c:pt idx="590">
                  <c:v>56.5</c:v>
                </c:pt>
                <c:pt idx="591">
                  <c:v>65.900000000000006</c:v>
                </c:pt>
                <c:pt idx="592">
                  <c:v>73.2</c:v>
                </c:pt>
                <c:pt idx="593">
                  <c:v>74.3</c:v>
                </c:pt>
                <c:pt idx="594">
                  <c:v>80.7</c:v>
                </c:pt>
                <c:pt idx="595">
                  <c:v>70.7</c:v>
                </c:pt>
                <c:pt idx="596">
                  <c:v>52.7</c:v>
                </c:pt>
                <c:pt idx="597">
                  <c:v>34.6</c:v>
                </c:pt>
                <c:pt idx="598">
                  <c:v>20.8</c:v>
                </c:pt>
                <c:pt idx="599">
                  <c:v>36.799999999999997</c:v>
                </c:pt>
                <c:pt idx="600">
                  <c:v>57.1</c:v>
                </c:pt>
                <c:pt idx="601">
                  <c:v>69.400000000000006</c:v>
                </c:pt>
                <c:pt idx="602">
                  <c:v>74</c:v>
                </c:pt>
                <c:pt idx="603">
                  <c:v>61.6</c:v>
                </c:pt>
                <c:pt idx="604">
                  <c:v>49.9</c:v>
                </c:pt>
                <c:pt idx="605">
                  <c:v>48.3</c:v>
                </c:pt>
                <c:pt idx="606">
                  <c:v>50.1</c:v>
                </c:pt>
                <c:pt idx="607">
                  <c:v>52</c:v>
                </c:pt>
                <c:pt idx="608">
                  <c:v>36.200000000000003</c:v>
                </c:pt>
                <c:pt idx="609">
                  <c:v>7.58</c:v>
                </c:pt>
                <c:pt idx="610">
                  <c:v>-11</c:v>
                </c:pt>
                <c:pt idx="611">
                  <c:v>-8.73</c:v>
                </c:pt>
                <c:pt idx="612">
                  <c:v>5.81</c:v>
                </c:pt>
                <c:pt idx="613">
                  <c:v>24.8</c:v>
                </c:pt>
                <c:pt idx="614">
                  <c:v>35.200000000000003</c:v>
                </c:pt>
                <c:pt idx="615">
                  <c:v>39.5</c:v>
                </c:pt>
                <c:pt idx="616">
                  <c:v>52.7</c:v>
                </c:pt>
                <c:pt idx="617">
                  <c:v>64.5</c:v>
                </c:pt>
                <c:pt idx="618">
                  <c:v>90.2</c:v>
                </c:pt>
                <c:pt idx="619">
                  <c:v>108</c:v>
                </c:pt>
                <c:pt idx="620">
                  <c:v>110</c:v>
                </c:pt>
                <c:pt idx="621">
                  <c:v>99.8</c:v>
                </c:pt>
                <c:pt idx="622">
                  <c:v>80.2</c:v>
                </c:pt>
                <c:pt idx="623">
                  <c:v>66.8</c:v>
                </c:pt>
                <c:pt idx="624">
                  <c:v>59.2</c:v>
                </c:pt>
                <c:pt idx="625">
                  <c:v>63.3</c:v>
                </c:pt>
                <c:pt idx="626">
                  <c:v>62</c:v>
                </c:pt>
                <c:pt idx="627">
                  <c:v>65.900000000000006</c:v>
                </c:pt>
                <c:pt idx="628">
                  <c:v>69</c:v>
                </c:pt>
                <c:pt idx="629">
                  <c:v>62.3</c:v>
                </c:pt>
                <c:pt idx="630">
                  <c:v>61</c:v>
                </c:pt>
                <c:pt idx="631">
                  <c:v>65.599999999999994</c:v>
                </c:pt>
                <c:pt idx="632">
                  <c:v>76.2</c:v>
                </c:pt>
                <c:pt idx="633">
                  <c:v>87.7</c:v>
                </c:pt>
                <c:pt idx="634">
                  <c:v>89.2</c:v>
                </c:pt>
                <c:pt idx="635">
                  <c:v>84.7</c:v>
                </c:pt>
                <c:pt idx="636">
                  <c:v>81.400000000000006</c:v>
                </c:pt>
                <c:pt idx="637">
                  <c:v>80.8</c:v>
                </c:pt>
                <c:pt idx="638">
                  <c:v>86.7</c:v>
                </c:pt>
                <c:pt idx="639">
                  <c:v>82.1</c:v>
                </c:pt>
                <c:pt idx="640">
                  <c:v>76.3</c:v>
                </c:pt>
              </c:numCache>
            </c:numRef>
          </c:val>
          <c:smooth val="0"/>
          <c:extLst>
            <c:ext xmlns:c16="http://schemas.microsoft.com/office/drawing/2014/chart" uri="{C3380CC4-5D6E-409C-BE32-E72D297353CC}">
              <c16:uniqueId val="{00000003-F489-1246-BF32-A681B7FD6A62}"/>
            </c:ext>
          </c:extLst>
        </c:ser>
        <c:ser>
          <c:idx val="5"/>
          <c:order val="4"/>
          <c:tx>
            <c:strRef>
              <c:f>'I8'!$G$1</c:f>
              <c:strCache>
                <c:ptCount val="1"/>
                <c:pt idx="0">
                  <c:v>72 Hours</c:v>
                </c:pt>
              </c:strCache>
            </c:strRef>
          </c:tx>
          <c:spPr>
            <a:ln w="28575" cap="rnd">
              <a:solidFill>
                <a:schemeClr val="accent1"/>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'I8'!$G$800:$G$1440</c:f>
              <c:numCache>
                <c:formatCode>0.00E+00</c:formatCode>
                <c:ptCount val="641"/>
                <c:pt idx="0">
                  <c:v>-204</c:v>
                </c:pt>
                <c:pt idx="1">
                  <c:v>-195</c:v>
                </c:pt>
                <c:pt idx="2">
                  <c:v>-191</c:v>
                </c:pt>
                <c:pt idx="3">
                  <c:v>-189</c:v>
                </c:pt>
                <c:pt idx="4">
                  <c:v>-188</c:v>
                </c:pt>
                <c:pt idx="5">
                  <c:v>-189</c:v>
                </c:pt>
                <c:pt idx="6">
                  <c:v>-191</c:v>
                </c:pt>
                <c:pt idx="7">
                  <c:v>-188</c:v>
                </c:pt>
                <c:pt idx="8">
                  <c:v>-184</c:v>
                </c:pt>
                <c:pt idx="9">
                  <c:v>-189</c:v>
                </c:pt>
                <c:pt idx="10">
                  <c:v>-195</c:v>
                </c:pt>
                <c:pt idx="11">
                  <c:v>-196</c:v>
                </c:pt>
                <c:pt idx="12">
                  <c:v>-197</c:v>
                </c:pt>
                <c:pt idx="13">
                  <c:v>-196</c:v>
                </c:pt>
                <c:pt idx="14">
                  <c:v>-199</c:v>
                </c:pt>
                <c:pt idx="15">
                  <c:v>-208</c:v>
                </c:pt>
                <c:pt idx="16">
                  <c:v>-215</c:v>
                </c:pt>
                <c:pt idx="17">
                  <c:v>-215</c:v>
                </c:pt>
                <c:pt idx="18">
                  <c:v>-207</c:v>
                </c:pt>
                <c:pt idx="19">
                  <c:v>-200</c:v>
                </c:pt>
                <c:pt idx="20">
                  <c:v>-196</c:v>
                </c:pt>
                <c:pt idx="21">
                  <c:v>-194</c:v>
                </c:pt>
                <c:pt idx="22">
                  <c:v>-198</c:v>
                </c:pt>
                <c:pt idx="23">
                  <c:v>-199</c:v>
                </c:pt>
                <c:pt idx="24">
                  <c:v>-191</c:v>
                </c:pt>
                <c:pt idx="25">
                  <c:v>-190</c:v>
                </c:pt>
                <c:pt idx="26">
                  <c:v>-194</c:v>
                </c:pt>
                <c:pt idx="27">
                  <c:v>-194</c:v>
                </c:pt>
                <c:pt idx="28">
                  <c:v>-190</c:v>
                </c:pt>
                <c:pt idx="29">
                  <c:v>-179</c:v>
                </c:pt>
                <c:pt idx="30">
                  <c:v>-161</c:v>
                </c:pt>
                <c:pt idx="31">
                  <c:v>-147</c:v>
                </c:pt>
                <c:pt idx="32">
                  <c:v>-144</c:v>
                </c:pt>
                <c:pt idx="33">
                  <c:v>-148</c:v>
                </c:pt>
                <c:pt idx="34">
                  <c:v>-161</c:v>
                </c:pt>
                <c:pt idx="35">
                  <c:v>-182</c:v>
                </c:pt>
                <c:pt idx="36">
                  <c:v>-203</c:v>
                </c:pt>
                <c:pt idx="37">
                  <c:v>-220</c:v>
                </c:pt>
                <c:pt idx="38">
                  <c:v>-225</c:v>
                </c:pt>
                <c:pt idx="39">
                  <c:v>-219</c:v>
                </c:pt>
                <c:pt idx="40">
                  <c:v>-206</c:v>
                </c:pt>
                <c:pt idx="41">
                  <c:v>-187</c:v>
                </c:pt>
                <c:pt idx="42">
                  <c:v>-169</c:v>
                </c:pt>
                <c:pt idx="43">
                  <c:v>-154</c:v>
                </c:pt>
                <c:pt idx="44">
                  <c:v>-139</c:v>
                </c:pt>
                <c:pt idx="45">
                  <c:v>-126</c:v>
                </c:pt>
                <c:pt idx="46">
                  <c:v>-117</c:v>
                </c:pt>
                <c:pt idx="47">
                  <c:v>-121</c:v>
                </c:pt>
                <c:pt idx="48">
                  <c:v>-129</c:v>
                </c:pt>
                <c:pt idx="49">
                  <c:v>-139</c:v>
                </c:pt>
                <c:pt idx="50">
                  <c:v>-151</c:v>
                </c:pt>
                <c:pt idx="51">
                  <c:v>-153</c:v>
                </c:pt>
                <c:pt idx="52">
                  <c:v>-153</c:v>
                </c:pt>
                <c:pt idx="53">
                  <c:v>-154</c:v>
                </c:pt>
                <c:pt idx="54">
                  <c:v>-147</c:v>
                </c:pt>
                <c:pt idx="55">
                  <c:v>-148</c:v>
                </c:pt>
                <c:pt idx="56">
                  <c:v>-156</c:v>
                </c:pt>
                <c:pt idx="57">
                  <c:v>-158</c:v>
                </c:pt>
                <c:pt idx="58">
                  <c:v>-163</c:v>
                </c:pt>
                <c:pt idx="59">
                  <c:v>-173</c:v>
                </c:pt>
                <c:pt idx="60">
                  <c:v>-169</c:v>
                </c:pt>
                <c:pt idx="61">
                  <c:v>-163</c:v>
                </c:pt>
                <c:pt idx="62">
                  <c:v>-158</c:v>
                </c:pt>
                <c:pt idx="63">
                  <c:v>-146</c:v>
                </c:pt>
                <c:pt idx="64">
                  <c:v>-135</c:v>
                </c:pt>
                <c:pt idx="65">
                  <c:v>-125</c:v>
                </c:pt>
                <c:pt idx="66">
                  <c:v>-116</c:v>
                </c:pt>
                <c:pt idx="67">
                  <c:v>-113</c:v>
                </c:pt>
                <c:pt idx="68">
                  <c:v>-113</c:v>
                </c:pt>
                <c:pt idx="69">
                  <c:v>-113</c:v>
                </c:pt>
                <c:pt idx="70">
                  <c:v>-116</c:v>
                </c:pt>
                <c:pt idx="71">
                  <c:v>-115</c:v>
                </c:pt>
                <c:pt idx="72">
                  <c:v>-108</c:v>
                </c:pt>
                <c:pt idx="73">
                  <c:v>-98.3</c:v>
                </c:pt>
                <c:pt idx="74">
                  <c:v>-85.5</c:v>
                </c:pt>
                <c:pt idx="75">
                  <c:v>-79.400000000000006</c:v>
                </c:pt>
                <c:pt idx="76">
                  <c:v>-85.7</c:v>
                </c:pt>
                <c:pt idx="77">
                  <c:v>-101</c:v>
                </c:pt>
                <c:pt idx="78">
                  <c:v>-114</c:v>
                </c:pt>
                <c:pt idx="79">
                  <c:v>-125</c:v>
                </c:pt>
                <c:pt idx="80">
                  <c:v>-127</c:v>
                </c:pt>
                <c:pt idx="81">
                  <c:v>-127</c:v>
                </c:pt>
                <c:pt idx="82">
                  <c:v>-117</c:v>
                </c:pt>
                <c:pt idx="83">
                  <c:v>-107</c:v>
                </c:pt>
                <c:pt idx="84">
                  <c:v>-98.5</c:v>
                </c:pt>
                <c:pt idx="85">
                  <c:v>-87.7</c:v>
                </c:pt>
                <c:pt idx="86">
                  <c:v>-78.900000000000006</c:v>
                </c:pt>
                <c:pt idx="87">
                  <c:v>-82.3</c:v>
                </c:pt>
                <c:pt idx="88">
                  <c:v>-88.3</c:v>
                </c:pt>
                <c:pt idx="89">
                  <c:v>-101</c:v>
                </c:pt>
                <c:pt idx="90">
                  <c:v>-113</c:v>
                </c:pt>
                <c:pt idx="91">
                  <c:v>-118</c:v>
                </c:pt>
                <c:pt idx="92">
                  <c:v>-116</c:v>
                </c:pt>
                <c:pt idx="93">
                  <c:v>-104</c:v>
                </c:pt>
                <c:pt idx="94">
                  <c:v>-93.2</c:v>
                </c:pt>
                <c:pt idx="95">
                  <c:v>-90</c:v>
                </c:pt>
                <c:pt idx="96">
                  <c:v>-86.8</c:v>
                </c:pt>
                <c:pt idx="97">
                  <c:v>-94</c:v>
                </c:pt>
                <c:pt idx="98">
                  <c:v>-107</c:v>
                </c:pt>
                <c:pt idx="99">
                  <c:v>-110</c:v>
                </c:pt>
                <c:pt idx="100">
                  <c:v>-108</c:v>
                </c:pt>
                <c:pt idx="101">
                  <c:v>-109</c:v>
                </c:pt>
                <c:pt idx="102">
                  <c:v>-103</c:v>
                </c:pt>
                <c:pt idx="103">
                  <c:v>-92.7</c:v>
                </c:pt>
                <c:pt idx="104">
                  <c:v>-95.8</c:v>
                </c:pt>
                <c:pt idx="105">
                  <c:v>-91.5</c:v>
                </c:pt>
                <c:pt idx="106">
                  <c:v>-80.400000000000006</c:v>
                </c:pt>
                <c:pt idx="107">
                  <c:v>-76.3</c:v>
                </c:pt>
                <c:pt idx="108">
                  <c:v>-73.7</c:v>
                </c:pt>
                <c:pt idx="109">
                  <c:v>-72.7</c:v>
                </c:pt>
                <c:pt idx="110">
                  <c:v>-77.400000000000006</c:v>
                </c:pt>
                <c:pt idx="111">
                  <c:v>-88.3</c:v>
                </c:pt>
                <c:pt idx="112">
                  <c:v>-99.4</c:v>
                </c:pt>
                <c:pt idx="113">
                  <c:v>-105</c:v>
                </c:pt>
                <c:pt idx="114">
                  <c:v>-106</c:v>
                </c:pt>
                <c:pt idx="115">
                  <c:v>-102</c:v>
                </c:pt>
                <c:pt idx="116">
                  <c:v>-86.7</c:v>
                </c:pt>
                <c:pt idx="117">
                  <c:v>-75.8</c:v>
                </c:pt>
                <c:pt idx="118">
                  <c:v>-71.5</c:v>
                </c:pt>
                <c:pt idx="119">
                  <c:v>-67</c:v>
                </c:pt>
                <c:pt idx="120">
                  <c:v>-70.099999999999994</c:v>
                </c:pt>
                <c:pt idx="121">
                  <c:v>-77.900000000000006</c:v>
                </c:pt>
                <c:pt idx="122">
                  <c:v>-83.1</c:v>
                </c:pt>
                <c:pt idx="123">
                  <c:v>-83.8</c:v>
                </c:pt>
                <c:pt idx="124">
                  <c:v>-81.599999999999994</c:v>
                </c:pt>
                <c:pt idx="125">
                  <c:v>-76</c:v>
                </c:pt>
                <c:pt idx="126">
                  <c:v>-66.400000000000006</c:v>
                </c:pt>
                <c:pt idx="127">
                  <c:v>-66.2</c:v>
                </c:pt>
                <c:pt idx="128">
                  <c:v>-68.2</c:v>
                </c:pt>
                <c:pt idx="129">
                  <c:v>-70.2</c:v>
                </c:pt>
                <c:pt idx="130">
                  <c:v>-72.599999999999994</c:v>
                </c:pt>
                <c:pt idx="131">
                  <c:v>-74.3</c:v>
                </c:pt>
                <c:pt idx="132">
                  <c:v>-74.8</c:v>
                </c:pt>
                <c:pt idx="133">
                  <c:v>-76.5</c:v>
                </c:pt>
                <c:pt idx="134">
                  <c:v>-83.3</c:v>
                </c:pt>
                <c:pt idx="135">
                  <c:v>-85.2</c:v>
                </c:pt>
                <c:pt idx="136">
                  <c:v>-83.2</c:v>
                </c:pt>
                <c:pt idx="137">
                  <c:v>-81.599999999999994</c:v>
                </c:pt>
                <c:pt idx="138">
                  <c:v>-77.599999999999994</c:v>
                </c:pt>
                <c:pt idx="139">
                  <c:v>-77.3</c:v>
                </c:pt>
                <c:pt idx="140">
                  <c:v>-83.5</c:v>
                </c:pt>
                <c:pt idx="141">
                  <c:v>-88.1</c:v>
                </c:pt>
                <c:pt idx="142">
                  <c:v>-92.2</c:v>
                </c:pt>
                <c:pt idx="143">
                  <c:v>-90.2</c:v>
                </c:pt>
                <c:pt idx="144">
                  <c:v>-82.8</c:v>
                </c:pt>
                <c:pt idx="145">
                  <c:v>-79.400000000000006</c:v>
                </c:pt>
                <c:pt idx="146">
                  <c:v>-75.400000000000006</c:v>
                </c:pt>
                <c:pt idx="147">
                  <c:v>-72.599999999999994</c:v>
                </c:pt>
                <c:pt idx="148">
                  <c:v>-76.3</c:v>
                </c:pt>
                <c:pt idx="149">
                  <c:v>-70.5</c:v>
                </c:pt>
                <c:pt idx="150">
                  <c:v>-65</c:v>
                </c:pt>
                <c:pt idx="151">
                  <c:v>-63.9</c:v>
                </c:pt>
                <c:pt idx="152">
                  <c:v>-58.7</c:v>
                </c:pt>
                <c:pt idx="153">
                  <c:v>-60.9</c:v>
                </c:pt>
                <c:pt idx="154">
                  <c:v>-67.900000000000006</c:v>
                </c:pt>
                <c:pt idx="155">
                  <c:v>-66.599999999999994</c:v>
                </c:pt>
                <c:pt idx="156">
                  <c:v>-67.8</c:v>
                </c:pt>
                <c:pt idx="157">
                  <c:v>-68.3</c:v>
                </c:pt>
                <c:pt idx="158">
                  <c:v>-71</c:v>
                </c:pt>
                <c:pt idx="159">
                  <c:v>-79.3</c:v>
                </c:pt>
                <c:pt idx="160">
                  <c:v>-86.5</c:v>
                </c:pt>
                <c:pt idx="161">
                  <c:v>-92.1</c:v>
                </c:pt>
                <c:pt idx="162">
                  <c:v>-93.3</c:v>
                </c:pt>
                <c:pt idx="163">
                  <c:v>-92.1</c:v>
                </c:pt>
                <c:pt idx="164">
                  <c:v>-89.2</c:v>
                </c:pt>
                <c:pt idx="165">
                  <c:v>-87.4</c:v>
                </c:pt>
                <c:pt idx="166">
                  <c:v>-89.4</c:v>
                </c:pt>
                <c:pt idx="167">
                  <c:v>-89</c:v>
                </c:pt>
                <c:pt idx="168">
                  <c:v>-83.1</c:v>
                </c:pt>
                <c:pt idx="169">
                  <c:v>-84.4</c:v>
                </c:pt>
                <c:pt idx="170">
                  <c:v>-89.9</c:v>
                </c:pt>
                <c:pt idx="171">
                  <c:v>-97.3</c:v>
                </c:pt>
                <c:pt idx="172">
                  <c:v>-109</c:v>
                </c:pt>
                <c:pt idx="173">
                  <c:v>-122</c:v>
                </c:pt>
                <c:pt idx="174">
                  <c:v>-125</c:v>
                </c:pt>
                <c:pt idx="175">
                  <c:v>-118</c:v>
                </c:pt>
                <c:pt idx="176">
                  <c:v>-105</c:v>
                </c:pt>
                <c:pt idx="177">
                  <c:v>-94</c:v>
                </c:pt>
                <c:pt idx="178">
                  <c:v>-81.900000000000006</c:v>
                </c:pt>
                <c:pt idx="179">
                  <c:v>-77.8</c:v>
                </c:pt>
                <c:pt idx="180">
                  <c:v>-76.599999999999994</c:v>
                </c:pt>
                <c:pt idx="181">
                  <c:v>-67.099999999999994</c:v>
                </c:pt>
                <c:pt idx="182">
                  <c:v>-53.7</c:v>
                </c:pt>
                <c:pt idx="183">
                  <c:v>-39.700000000000003</c:v>
                </c:pt>
                <c:pt idx="184">
                  <c:v>-31</c:v>
                </c:pt>
                <c:pt idx="185">
                  <c:v>-34.6</c:v>
                </c:pt>
                <c:pt idx="186">
                  <c:v>-44.6</c:v>
                </c:pt>
                <c:pt idx="187">
                  <c:v>-54.5</c:v>
                </c:pt>
                <c:pt idx="188">
                  <c:v>-63.5</c:v>
                </c:pt>
                <c:pt idx="189">
                  <c:v>-64.3</c:v>
                </c:pt>
                <c:pt idx="190">
                  <c:v>-70.2</c:v>
                </c:pt>
                <c:pt idx="191">
                  <c:v>-79.7</c:v>
                </c:pt>
                <c:pt idx="192">
                  <c:v>-85.5</c:v>
                </c:pt>
                <c:pt idx="193">
                  <c:v>-91.7</c:v>
                </c:pt>
                <c:pt idx="194">
                  <c:v>-94.2</c:v>
                </c:pt>
                <c:pt idx="195">
                  <c:v>-93.1</c:v>
                </c:pt>
                <c:pt idx="196">
                  <c:v>-96.1</c:v>
                </c:pt>
                <c:pt idx="197">
                  <c:v>-101</c:v>
                </c:pt>
                <c:pt idx="198">
                  <c:v>-101</c:v>
                </c:pt>
                <c:pt idx="199">
                  <c:v>-102</c:v>
                </c:pt>
                <c:pt idx="200">
                  <c:v>-96.1</c:v>
                </c:pt>
                <c:pt idx="201">
                  <c:v>-90.3</c:v>
                </c:pt>
                <c:pt idx="202">
                  <c:v>-83.5</c:v>
                </c:pt>
                <c:pt idx="203">
                  <c:v>-73.099999999999994</c:v>
                </c:pt>
                <c:pt idx="204">
                  <c:v>-65.8</c:v>
                </c:pt>
                <c:pt idx="205">
                  <c:v>-63.1</c:v>
                </c:pt>
                <c:pt idx="206">
                  <c:v>-63.2</c:v>
                </c:pt>
                <c:pt idx="207">
                  <c:v>-67.099999999999994</c:v>
                </c:pt>
                <c:pt idx="208">
                  <c:v>-71.7</c:v>
                </c:pt>
                <c:pt idx="209">
                  <c:v>-70.5</c:v>
                </c:pt>
                <c:pt idx="210">
                  <c:v>-66.400000000000006</c:v>
                </c:pt>
                <c:pt idx="211">
                  <c:v>-62.4</c:v>
                </c:pt>
                <c:pt idx="212">
                  <c:v>-53.7</c:v>
                </c:pt>
                <c:pt idx="213">
                  <c:v>-53.4</c:v>
                </c:pt>
                <c:pt idx="214">
                  <c:v>-59.5</c:v>
                </c:pt>
                <c:pt idx="215">
                  <c:v>-68.400000000000006</c:v>
                </c:pt>
                <c:pt idx="216">
                  <c:v>-79.400000000000006</c:v>
                </c:pt>
                <c:pt idx="217">
                  <c:v>-85.8</c:v>
                </c:pt>
                <c:pt idx="218">
                  <c:v>-88.7</c:v>
                </c:pt>
                <c:pt idx="219">
                  <c:v>-85.6</c:v>
                </c:pt>
                <c:pt idx="220">
                  <c:v>-79.8</c:v>
                </c:pt>
                <c:pt idx="221">
                  <c:v>-74.3</c:v>
                </c:pt>
                <c:pt idx="222">
                  <c:v>-71.7</c:v>
                </c:pt>
                <c:pt idx="223">
                  <c:v>-72.400000000000006</c:v>
                </c:pt>
                <c:pt idx="224">
                  <c:v>-79.3</c:v>
                </c:pt>
                <c:pt idx="225">
                  <c:v>-86.4</c:v>
                </c:pt>
                <c:pt idx="226">
                  <c:v>-87.9</c:v>
                </c:pt>
                <c:pt idx="227">
                  <c:v>-86.3</c:v>
                </c:pt>
                <c:pt idx="228">
                  <c:v>-80.2</c:v>
                </c:pt>
                <c:pt idx="229">
                  <c:v>-72.3</c:v>
                </c:pt>
                <c:pt idx="230">
                  <c:v>-66.5</c:v>
                </c:pt>
                <c:pt idx="231">
                  <c:v>-60.8</c:v>
                </c:pt>
                <c:pt idx="232">
                  <c:v>-62.3</c:v>
                </c:pt>
                <c:pt idx="233">
                  <c:v>-72.8</c:v>
                </c:pt>
                <c:pt idx="234">
                  <c:v>-82</c:v>
                </c:pt>
                <c:pt idx="235">
                  <c:v>-94.5</c:v>
                </c:pt>
                <c:pt idx="236">
                  <c:v>-103</c:v>
                </c:pt>
                <c:pt idx="237">
                  <c:v>-102</c:v>
                </c:pt>
                <c:pt idx="238">
                  <c:v>-95.6</c:v>
                </c:pt>
                <c:pt idx="239">
                  <c:v>-77.3</c:v>
                </c:pt>
                <c:pt idx="240">
                  <c:v>-61.7</c:v>
                </c:pt>
                <c:pt idx="241">
                  <c:v>-55.3</c:v>
                </c:pt>
                <c:pt idx="242">
                  <c:v>-54.5</c:v>
                </c:pt>
                <c:pt idx="243">
                  <c:v>-63.7</c:v>
                </c:pt>
                <c:pt idx="244">
                  <c:v>-78.2</c:v>
                </c:pt>
                <c:pt idx="245">
                  <c:v>-85</c:v>
                </c:pt>
                <c:pt idx="246">
                  <c:v>-94.1</c:v>
                </c:pt>
                <c:pt idx="247">
                  <c:v>-103</c:v>
                </c:pt>
                <c:pt idx="248">
                  <c:v>-107</c:v>
                </c:pt>
                <c:pt idx="249">
                  <c:v>-109</c:v>
                </c:pt>
                <c:pt idx="250">
                  <c:v>-106</c:v>
                </c:pt>
                <c:pt idx="251">
                  <c:v>-113</c:v>
                </c:pt>
                <c:pt idx="252">
                  <c:v>-119</c:v>
                </c:pt>
                <c:pt idx="253">
                  <c:v>-116</c:v>
                </c:pt>
                <c:pt idx="254">
                  <c:v>-117</c:v>
                </c:pt>
                <c:pt idx="255">
                  <c:v>-110</c:v>
                </c:pt>
                <c:pt idx="256">
                  <c:v>-94.8</c:v>
                </c:pt>
                <c:pt idx="257">
                  <c:v>-88.9</c:v>
                </c:pt>
                <c:pt idx="258">
                  <c:v>-82</c:v>
                </c:pt>
                <c:pt idx="259">
                  <c:v>-76.2</c:v>
                </c:pt>
                <c:pt idx="260">
                  <c:v>-78.900000000000006</c:v>
                </c:pt>
                <c:pt idx="261">
                  <c:v>-92.1</c:v>
                </c:pt>
                <c:pt idx="262">
                  <c:v>-104</c:v>
                </c:pt>
                <c:pt idx="263">
                  <c:v>-109</c:v>
                </c:pt>
                <c:pt idx="264">
                  <c:v>-103</c:v>
                </c:pt>
                <c:pt idx="265">
                  <c:v>-89.9</c:v>
                </c:pt>
                <c:pt idx="266">
                  <c:v>-77.8</c:v>
                </c:pt>
                <c:pt idx="267">
                  <c:v>-76.400000000000006</c:v>
                </c:pt>
                <c:pt idx="268">
                  <c:v>-73.8</c:v>
                </c:pt>
                <c:pt idx="269">
                  <c:v>-77.400000000000006</c:v>
                </c:pt>
                <c:pt idx="270">
                  <c:v>-83.8</c:v>
                </c:pt>
                <c:pt idx="271">
                  <c:v>-85</c:v>
                </c:pt>
                <c:pt idx="272">
                  <c:v>-91.4</c:v>
                </c:pt>
                <c:pt idx="273">
                  <c:v>-100</c:v>
                </c:pt>
                <c:pt idx="274">
                  <c:v>-107</c:v>
                </c:pt>
                <c:pt idx="275">
                  <c:v>-113</c:v>
                </c:pt>
                <c:pt idx="276">
                  <c:v>-119</c:v>
                </c:pt>
                <c:pt idx="277">
                  <c:v>-123</c:v>
                </c:pt>
                <c:pt idx="278">
                  <c:v>-119</c:v>
                </c:pt>
                <c:pt idx="279">
                  <c:v>-105</c:v>
                </c:pt>
                <c:pt idx="280">
                  <c:v>-90.5</c:v>
                </c:pt>
                <c:pt idx="281">
                  <c:v>-75.8</c:v>
                </c:pt>
                <c:pt idx="282">
                  <c:v>-68</c:v>
                </c:pt>
                <c:pt idx="283">
                  <c:v>-70.099999999999994</c:v>
                </c:pt>
                <c:pt idx="284">
                  <c:v>-71.8</c:v>
                </c:pt>
                <c:pt idx="285">
                  <c:v>-73.7</c:v>
                </c:pt>
                <c:pt idx="286">
                  <c:v>-77</c:v>
                </c:pt>
                <c:pt idx="287">
                  <c:v>-79.7</c:v>
                </c:pt>
                <c:pt idx="288">
                  <c:v>-86</c:v>
                </c:pt>
                <c:pt idx="289">
                  <c:v>-97</c:v>
                </c:pt>
                <c:pt idx="290">
                  <c:v>-112</c:v>
                </c:pt>
                <c:pt idx="291">
                  <c:v>-120</c:v>
                </c:pt>
                <c:pt idx="292">
                  <c:v>-122</c:v>
                </c:pt>
                <c:pt idx="293">
                  <c:v>-118</c:v>
                </c:pt>
                <c:pt idx="294">
                  <c:v>-104</c:v>
                </c:pt>
                <c:pt idx="295">
                  <c:v>-93.5</c:v>
                </c:pt>
                <c:pt idx="296">
                  <c:v>-87.9</c:v>
                </c:pt>
                <c:pt idx="297">
                  <c:v>-84</c:v>
                </c:pt>
                <c:pt idx="298">
                  <c:v>-81.599999999999994</c:v>
                </c:pt>
                <c:pt idx="299">
                  <c:v>-69.7</c:v>
                </c:pt>
                <c:pt idx="300">
                  <c:v>-61.1</c:v>
                </c:pt>
                <c:pt idx="301">
                  <c:v>-59</c:v>
                </c:pt>
                <c:pt idx="302">
                  <c:v>-59</c:v>
                </c:pt>
                <c:pt idx="303">
                  <c:v>-61.7</c:v>
                </c:pt>
                <c:pt idx="304">
                  <c:v>-62.5</c:v>
                </c:pt>
                <c:pt idx="305">
                  <c:v>-60.4</c:v>
                </c:pt>
                <c:pt idx="306">
                  <c:v>-49.2</c:v>
                </c:pt>
                <c:pt idx="307">
                  <c:v>-36.700000000000003</c:v>
                </c:pt>
                <c:pt idx="308">
                  <c:v>-27.7</c:v>
                </c:pt>
                <c:pt idx="309">
                  <c:v>-13.1</c:v>
                </c:pt>
                <c:pt idx="310">
                  <c:v>-2.21</c:v>
                </c:pt>
                <c:pt idx="311">
                  <c:v>1.71</c:v>
                </c:pt>
                <c:pt idx="312">
                  <c:v>6.14</c:v>
                </c:pt>
                <c:pt idx="313">
                  <c:v>8.91</c:v>
                </c:pt>
                <c:pt idx="314">
                  <c:v>10.5</c:v>
                </c:pt>
                <c:pt idx="315">
                  <c:v>12</c:v>
                </c:pt>
                <c:pt idx="316">
                  <c:v>13.7</c:v>
                </c:pt>
                <c:pt idx="317">
                  <c:v>18.2</c:v>
                </c:pt>
                <c:pt idx="318">
                  <c:v>26.7</c:v>
                </c:pt>
                <c:pt idx="319">
                  <c:v>39</c:v>
                </c:pt>
                <c:pt idx="320">
                  <c:v>56.8</c:v>
                </c:pt>
                <c:pt idx="321">
                  <c:v>79.599999999999994</c:v>
                </c:pt>
                <c:pt idx="322">
                  <c:v>97.1</c:v>
                </c:pt>
                <c:pt idx="323">
                  <c:v>107</c:v>
                </c:pt>
                <c:pt idx="324">
                  <c:v>115</c:v>
                </c:pt>
                <c:pt idx="325">
                  <c:v>119</c:v>
                </c:pt>
                <c:pt idx="326">
                  <c:v>124</c:v>
                </c:pt>
                <c:pt idx="327">
                  <c:v>139</c:v>
                </c:pt>
                <c:pt idx="328">
                  <c:v>156</c:v>
                </c:pt>
                <c:pt idx="329">
                  <c:v>171</c:v>
                </c:pt>
                <c:pt idx="330">
                  <c:v>188</c:v>
                </c:pt>
                <c:pt idx="331">
                  <c:v>210</c:v>
                </c:pt>
                <c:pt idx="332">
                  <c:v>237</c:v>
                </c:pt>
                <c:pt idx="333">
                  <c:v>273</c:v>
                </c:pt>
                <c:pt idx="334">
                  <c:v>301</c:v>
                </c:pt>
                <c:pt idx="335">
                  <c:v>320</c:v>
                </c:pt>
                <c:pt idx="336">
                  <c:v>335</c:v>
                </c:pt>
                <c:pt idx="337">
                  <c:v>340</c:v>
                </c:pt>
                <c:pt idx="338">
                  <c:v>354</c:v>
                </c:pt>
                <c:pt idx="339">
                  <c:v>378</c:v>
                </c:pt>
                <c:pt idx="340">
                  <c:v>399</c:v>
                </c:pt>
                <c:pt idx="341">
                  <c:v>425</c:v>
                </c:pt>
                <c:pt idx="342">
                  <c:v>452</c:v>
                </c:pt>
                <c:pt idx="343">
                  <c:v>463</c:v>
                </c:pt>
                <c:pt idx="344">
                  <c:v>480</c:v>
                </c:pt>
                <c:pt idx="345">
                  <c:v>502</c:v>
                </c:pt>
                <c:pt idx="346">
                  <c:v>526</c:v>
                </c:pt>
                <c:pt idx="347">
                  <c:v>556</c:v>
                </c:pt>
                <c:pt idx="348">
                  <c:v>588</c:v>
                </c:pt>
                <c:pt idx="349">
                  <c:v>622</c:v>
                </c:pt>
                <c:pt idx="350">
                  <c:v>656</c:v>
                </c:pt>
                <c:pt idx="351">
                  <c:v>698</c:v>
                </c:pt>
                <c:pt idx="352">
                  <c:v>741</c:v>
                </c:pt>
                <c:pt idx="353">
                  <c:v>776</c:v>
                </c:pt>
                <c:pt idx="354">
                  <c:v>815</c:v>
                </c:pt>
                <c:pt idx="355">
                  <c:v>854</c:v>
                </c:pt>
                <c:pt idx="356">
                  <c:v>900</c:v>
                </c:pt>
                <c:pt idx="357">
                  <c:v>950</c:v>
                </c:pt>
                <c:pt idx="358">
                  <c:v>997</c:v>
                </c:pt>
                <c:pt idx="359">
                  <c:v>1040</c:v>
                </c:pt>
                <c:pt idx="360">
                  <c:v>1080</c:v>
                </c:pt>
                <c:pt idx="361">
                  <c:v>1130</c:v>
                </c:pt>
                <c:pt idx="362">
                  <c:v>1180</c:v>
                </c:pt>
                <c:pt idx="363">
                  <c:v>1250</c:v>
                </c:pt>
                <c:pt idx="364">
                  <c:v>1320</c:v>
                </c:pt>
                <c:pt idx="365">
                  <c:v>1360</c:v>
                </c:pt>
                <c:pt idx="366">
                  <c:v>1400</c:v>
                </c:pt>
                <c:pt idx="367">
                  <c:v>1440</c:v>
                </c:pt>
                <c:pt idx="368">
                  <c:v>1490</c:v>
                </c:pt>
                <c:pt idx="369">
                  <c:v>1560</c:v>
                </c:pt>
                <c:pt idx="370">
                  <c:v>1630</c:v>
                </c:pt>
                <c:pt idx="371">
                  <c:v>1700</c:v>
                </c:pt>
                <c:pt idx="372">
                  <c:v>1770</c:v>
                </c:pt>
                <c:pt idx="373">
                  <c:v>1840</c:v>
                </c:pt>
                <c:pt idx="374">
                  <c:v>1910</c:v>
                </c:pt>
                <c:pt idx="375">
                  <c:v>1990</c:v>
                </c:pt>
                <c:pt idx="376">
                  <c:v>2070</c:v>
                </c:pt>
                <c:pt idx="377">
                  <c:v>2140</c:v>
                </c:pt>
                <c:pt idx="378">
                  <c:v>2230</c:v>
                </c:pt>
                <c:pt idx="379">
                  <c:v>2310</c:v>
                </c:pt>
                <c:pt idx="380">
                  <c:v>2400</c:v>
                </c:pt>
                <c:pt idx="381">
                  <c:v>2500</c:v>
                </c:pt>
                <c:pt idx="382">
                  <c:v>2600</c:v>
                </c:pt>
                <c:pt idx="383">
                  <c:v>2690</c:v>
                </c:pt>
                <c:pt idx="384">
                  <c:v>2770</c:v>
                </c:pt>
                <c:pt idx="385">
                  <c:v>2850</c:v>
                </c:pt>
                <c:pt idx="386">
                  <c:v>2930</c:v>
                </c:pt>
                <c:pt idx="387">
                  <c:v>3030</c:v>
                </c:pt>
                <c:pt idx="388">
                  <c:v>3130</c:v>
                </c:pt>
                <c:pt idx="389">
                  <c:v>3230</c:v>
                </c:pt>
                <c:pt idx="390">
                  <c:v>3330</c:v>
                </c:pt>
                <c:pt idx="391">
                  <c:v>3410</c:v>
                </c:pt>
                <c:pt idx="392">
                  <c:v>3500</c:v>
                </c:pt>
                <c:pt idx="393">
                  <c:v>3610</c:v>
                </c:pt>
                <c:pt idx="394">
                  <c:v>3720</c:v>
                </c:pt>
                <c:pt idx="395">
                  <c:v>3830</c:v>
                </c:pt>
                <c:pt idx="396">
                  <c:v>3950</c:v>
                </c:pt>
                <c:pt idx="397">
                  <c:v>4050</c:v>
                </c:pt>
                <c:pt idx="398">
                  <c:v>4150</c:v>
                </c:pt>
                <c:pt idx="399">
                  <c:v>4230</c:v>
                </c:pt>
                <c:pt idx="400">
                  <c:v>4310</c:v>
                </c:pt>
                <c:pt idx="401">
                  <c:v>4400</c:v>
                </c:pt>
                <c:pt idx="402">
                  <c:v>4510</c:v>
                </c:pt>
                <c:pt idx="403">
                  <c:v>4620</c:v>
                </c:pt>
                <c:pt idx="404">
                  <c:v>4740</c:v>
                </c:pt>
                <c:pt idx="405">
                  <c:v>4840</c:v>
                </c:pt>
                <c:pt idx="406">
                  <c:v>4920</c:v>
                </c:pt>
                <c:pt idx="407">
                  <c:v>5000</c:v>
                </c:pt>
                <c:pt idx="408">
                  <c:v>5070</c:v>
                </c:pt>
                <c:pt idx="409">
                  <c:v>5160</c:v>
                </c:pt>
                <c:pt idx="410">
                  <c:v>5270</c:v>
                </c:pt>
                <c:pt idx="411">
                  <c:v>5370</c:v>
                </c:pt>
                <c:pt idx="412">
                  <c:v>5460</c:v>
                </c:pt>
                <c:pt idx="413">
                  <c:v>5530</c:v>
                </c:pt>
                <c:pt idx="414">
                  <c:v>5590</c:v>
                </c:pt>
                <c:pt idx="415">
                  <c:v>5640</c:v>
                </c:pt>
                <c:pt idx="416">
                  <c:v>5700</c:v>
                </c:pt>
                <c:pt idx="417">
                  <c:v>5740</c:v>
                </c:pt>
                <c:pt idx="418">
                  <c:v>5760</c:v>
                </c:pt>
                <c:pt idx="419">
                  <c:v>5790</c:v>
                </c:pt>
                <c:pt idx="420">
                  <c:v>5810</c:v>
                </c:pt>
                <c:pt idx="421">
                  <c:v>5830</c:v>
                </c:pt>
                <c:pt idx="422">
                  <c:v>5870</c:v>
                </c:pt>
                <c:pt idx="423">
                  <c:v>5890</c:v>
                </c:pt>
                <c:pt idx="424">
                  <c:v>5910</c:v>
                </c:pt>
                <c:pt idx="425">
                  <c:v>5960</c:v>
                </c:pt>
                <c:pt idx="426">
                  <c:v>6000</c:v>
                </c:pt>
                <c:pt idx="427">
                  <c:v>6040</c:v>
                </c:pt>
                <c:pt idx="428">
                  <c:v>6090</c:v>
                </c:pt>
                <c:pt idx="429">
                  <c:v>6110</c:v>
                </c:pt>
                <c:pt idx="430">
                  <c:v>6110</c:v>
                </c:pt>
                <c:pt idx="431">
                  <c:v>6070</c:v>
                </c:pt>
                <c:pt idx="432">
                  <c:v>6020</c:v>
                </c:pt>
                <c:pt idx="433">
                  <c:v>5970</c:v>
                </c:pt>
                <c:pt idx="434">
                  <c:v>5930</c:v>
                </c:pt>
                <c:pt idx="435">
                  <c:v>5920</c:v>
                </c:pt>
                <c:pt idx="436">
                  <c:v>5910</c:v>
                </c:pt>
                <c:pt idx="437">
                  <c:v>5900</c:v>
                </c:pt>
                <c:pt idx="438">
                  <c:v>5880</c:v>
                </c:pt>
                <c:pt idx="439">
                  <c:v>5830</c:v>
                </c:pt>
                <c:pt idx="440">
                  <c:v>5770</c:v>
                </c:pt>
                <c:pt idx="441">
                  <c:v>5710</c:v>
                </c:pt>
                <c:pt idx="442">
                  <c:v>5660</c:v>
                </c:pt>
                <c:pt idx="443">
                  <c:v>5610</c:v>
                </c:pt>
                <c:pt idx="444">
                  <c:v>5550</c:v>
                </c:pt>
                <c:pt idx="445">
                  <c:v>5490</c:v>
                </c:pt>
                <c:pt idx="446">
                  <c:v>5420</c:v>
                </c:pt>
                <c:pt idx="447">
                  <c:v>5360</c:v>
                </c:pt>
                <c:pt idx="448">
                  <c:v>5280</c:v>
                </c:pt>
                <c:pt idx="449">
                  <c:v>5200</c:v>
                </c:pt>
                <c:pt idx="450">
                  <c:v>5110</c:v>
                </c:pt>
                <c:pt idx="451">
                  <c:v>5030</c:v>
                </c:pt>
                <c:pt idx="452">
                  <c:v>4950</c:v>
                </c:pt>
                <c:pt idx="453">
                  <c:v>4870</c:v>
                </c:pt>
                <c:pt idx="454">
                  <c:v>4780</c:v>
                </c:pt>
                <c:pt idx="455">
                  <c:v>4690</c:v>
                </c:pt>
                <c:pt idx="456">
                  <c:v>4600</c:v>
                </c:pt>
                <c:pt idx="457">
                  <c:v>4520</c:v>
                </c:pt>
                <c:pt idx="458">
                  <c:v>4440</c:v>
                </c:pt>
                <c:pt idx="459">
                  <c:v>4350</c:v>
                </c:pt>
                <c:pt idx="460">
                  <c:v>4250</c:v>
                </c:pt>
                <c:pt idx="461">
                  <c:v>4150</c:v>
                </c:pt>
                <c:pt idx="462">
                  <c:v>4050</c:v>
                </c:pt>
                <c:pt idx="463">
                  <c:v>3960</c:v>
                </c:pt>
                <c:pt idx="464">
                  <c:v>3860</c:v>
                </c:pt>
                <c:pt idx="465">
                  <c:v>3760</c:v>
                </c:pt>
                <c:pt idx="466">
                  <c:v>3650</c:v>
                </c:pt>
                <c:pt idx="467">
                  <c:v>3560</c:v>
                </c:pt>
                <c:pt idx="468">
                  <c:v>3480</c:v>
                </c:pt>
                <c:pt idx="469">
                  <c:v>3390</c:v>
                </c:pt>
                <c:pt idx="470">
                  <c:v>3310</c:v>
                </c:pt>
                <c:pt idx="471">
                  <c:v>3220</c:v>
                </c:pt>
                <c:pt idx="472">
                  <c:v>3130</c:v>
                </c:pt>
                <c:pt idx="473">
                  <c:v>3040</c:v>
                </c:pt>
                <c:pt idx="474">
                  <c:v>2950</c:v>
                </c:pt>
                <c:pt idx="475">
                  <c:v>2860</c:v>
                </c:pt>
                <c:pt idx="476">
                  <c:v>2780</c:v>
                </c:pt>
                <c:pt idx="477">
                  <c:v>2700</c:v>
                </c:pt>
                <c:pt idx="478">
                  <c:v>2620</c:v>
                </c:pt>
                <c:pt idx="479">
                  <c:v>2550</c:v>
                </c:pt>
                <c:pt idx="480">
                  <c:v>2470</c:v>
                </c:pt>
                <c:pt idx="481">
                  <c:v>2400</c:v>
                </c:pt>
                <c:pt idx="482">
                  <c:v>2320</c:v>
                </c:pt>
                <c:pt idx="483">
                  <c:v>2240</c:v>
                </c:pt>
                <c:pt idx="484">
                  <c:v>2160</c:v>
                </c:pt>
                <c:pt idx="485">
                  <c:v>2080</c:v>
                </c:pt>
                <c:pt idx="486">
                  <c:v>2020</c:v>
                </c:pt>
                <c:pt idx="487">
                  <c:v>1960</c:v>
                </c:pt>
                <c:pt idx="488">
                  <c:v>1890</c:v>
                </c:pt>
                <c:pt idx="489">
                  <c:v>1830</c:v>
                </c:pt>
                <c:pt idx="490">
                  <c:v>1750</c:v>
                </c:pt>
                <c:pt idx="491">
                  <c:v>1690</c:v>
                </c:pt>
                <c:pt idx="492">
                  <c:v>1630</c:v>
                </c:pt>
                <c:pt idx="493">
                  <c:v>1580</c:v>
                </c:pt>
                <c:pt idx="494">
                  <c:v>1540</c:v>
                </c:pt>
                <c:pt idx="495">
                  <c:v>1510</c:v>
                </c:pt>
                <c:pt idx="496">
                  <c:v>1490</c:v>
                </c:pt>
                <c:pt idx="497">
                  <c:v>1450</c:v>
                </c:pt>
                <c:pt idx="498">
                  <c:v>1400</c:v>
                </c:pt>
                <c:pt idx="499">
                  <c:v>1340</c:v>
                </c:pt>
                <c:pt idx="500">
                  <c:v>1270</c:v>
                </c:pt>
                <c:pt idx="501">
                  <c:v>1220</c:v>
                </c:pt>
                <c:pt idx="502">
                  <c:v>1170</c:v>
                </c:pt>
                <c:pt idx="503">
                  <c:v>1120</c:v>
                </c:pt>
                <c:pt idx="504">
                  <c:v>1070</c:v>
                </c:pt>
                <c:pt idx="505">
                  <c:v>1020</c:v>
                </c:pt>
                <c:pt idx="506">
                  <c:v>984</c:v>
                </c:pt>
                <c:pt idx="507">
                  <c:v>967</c:v>
                </c:pt>
                <c:pt idx="508">
                  <c:v>948</c:v>
                </c:pt>
                <c:pt idx="509">
                  <c:v>930</c:v>
                </c:pt>
                <c:pt idx="510">
                  <c:v>910</c:v>
                </c:pt>
                <c:pt idx="511">
                  <c:v>884</c:v>
                </c:pt>
                <c:pt idx="512">
                  <c:v>856</c:v>
                </c:pt>
                <c:pt idx="513">
                  <c:v>812</c:v>
                </c:pt>
                <c:pt idx="514">
                  <c:v>763</c:v>
                </c:pt>
                <c:pt idx="515">
                  <c:v>719</c:v>
                </c:pt>
                <c:pt idx="516">
                  <c:v>687</c:v>
                </c:pt>
                <c:pt idx="517">
                  <c:v>672</c:v>
                </c:pt>
                <c:pt idx="518">
                  <c:v>659</c:v>
                </c:pt>
                <c:pt idx="519">
                  <c:v>634</c:v>
                </c:pt>
                <c:pt idx="520">
                  <c:v>612</c:v>
                </c:pt>
                <c:pt idx="521">
                  <c:v>589</c:v>
                </c:pt>
                <c:pt idx="522">
                  <c:v>576</c:v>
                </c:pt>
                <c:pt idx="523">
                  <c:v>574</c:v>
                </c:pt>
                <c:pt idx="524">
                  <c:v>570</c:v>
                </c:pt>
                <c:pt idx="525">
                  <c:v>557</c:v>
                </c:pt>
                <c:pt idx="526">
                  <c:v>528</c:v>
                </c:pt>
                <c:pt idx="527">
                  <c:v>495</c:v>
                </c:pt>
                <c:pt idx="528">
                  <c:v>466</c:v>
                </c:pt>
                <c:pt idx="529">
                  <c:v>451</c:v>
                </c:pt>
                <c:pt idx="530">
                  <c:v>448</c:v>
                </c:pt>
                <c:pt idx="531">
                  <c:v>443</c:v>
                </c:pt>
                <c:pt idx="532">
                  <c:v>435</c:v>
                </c:pt>
                <c:pt idx="533">
                  <c:v>422</c:v>
                </c:pt>
                <c:pt idx="534">
                  <c:v>399</c:v>
                </c:pt>
                <c:pt idx="535">
                  <c:v>376</c:v>
                </c:pt>
                <c:pt idx="536">
                  <c:v>354</c:v>
                </c:pt>
                <c:pt idx="537">
                  <c:v>343</c:v>
                </c:pt>
                <c:pt idx="538">
                  <c:v>343</c:v>
                </c:pt>
                <c:pt idx="539">
                  <c:v>345</c:v>
                </c:pt>
                <c:pt idx="540">
                  <c:v>346</c:v>
                </c:pt>
                <c:pt idx="541">
                  <c:v>334</c:v>
                </c:pt>
                <c:pt idx="542">
                  <c:v>317</c:v>
                </c:pt>
                <c:pt idx="543">
                  <c:v>305</c:v>
                </c:pt>
                <c:pt idx="544">
                  <c:v>284</c:v>
                </c:pt>
                <c:pt idx="545">
                  <c:v>267</c:v>
                </c:pt>
                <c:pt idx="546">
                  <c:v>259</c:v>
                </c:pt>
                <c:pt idx="547">
                  <c:v>247</c:v>
                </c:pt>
                <c:pt idx="548">
                  <c:v>242</c:v>
                </c:pt>
                <c:pt idx="549">
                  <c:v>237</c:v>
                </c:pt>
                <c:pt idx="550">
                  <c:v>224</c:v>
                </c:pt>
                <c:pt idx="551">
                  <c:v>213</c:v>
                </c:pt>
                <c:pt idx="552">
                  <c:v>209</c:v>
                </c:pt>
                <c:pt idx="553">
                  <c:v>206</c:v>
                </c:pt>
                <c:pt idx="554">
                  <c:v>207</c:v>
                </c:pt>
                <c:pt idx="555">
                  <c:v>206</c:v>
                </c:pt>
                <c:pt idx="556">
                  <c:v>200</c:v>
                </c:pt>
                <c:pt idx="557">
                  <c:v>197</c:v>
                </c:pt>
                <c:pt idx="558">
                  <c:v>197</c:v>
                </c:pt>
                <c:pt idx="559">
                  <c:v>192</c:v>
                </c:pt>
                <c:pt idx="560">
                  <c:v>187</c:v>
                </c:pt>
                <c:pt idx="561">
                  <c:v>178</c:v>
                </c:pt>
                <c:pt idx="562">
                  <c:v>166</c:v>
                </c:pt>
                <c:pt idx="563">
                  <c:v>160</c:v>
                </c:pt>
                <c:pt idx="564">
                  <c:v>153</c:v>
                </c:pt>
                <c:pt idx="565">
                  <c:v>158</c:v>
                </c:pt>
                <c:pt idx="566">
                  <c:v>167</c:v>
                </c:pt>
                <c:pt idx="567">
                  <c:v>173</c:v>
                </c:pt>
                <c:pt idx="568">
                  <c:v>173</c:v>
                </c:pt>
                <c:pt idx="569">
                  <c:v>160</c:v>
                </c:pt>
                <c:pt idx="570">
                  <c:v>136</c:v>
                </c:pt>
                <c:pt idx="571">
                  <c:v>95.4</c:v>
                </c:pt>
                <c:pt idx="572">
                  <c:v>67.8</c:v>
                </c:pt>
                <c:pt idx="573">
                  <c:v>51.3</c:v>
                </c:pt>
                <c:pt idx="574">
                  <c:v>58.7</c:v>
                </c:pt>
                <c:pt idx="575">
                  <c:v>84.3</c:v>
                </c:pt>
                <c:pt idx="576">
                  <c:v>103</c:v>
                </c:pt>
                <c:pt idx="577">
                  <c:v>103</c:v>
                </c:pt>
                <c:pt idx="578">
                  <c:v>94.9</c:v>
                </c:pt>
                <c:pt idx="579">
                  <c:v>86.6</c:v>
                </c:pt>
                <c:pt idx="580">
                  <c:v>73.400000000000006</c:v>
                </c:pt>
                <c:pt idx="581">
                  <c:v>70.900000000000006</c:v>
                </c:pt>
                <c:pt idx="582">
                  <c:v>68.7</c:v>
                </c:pt>
                <c:pt idx="583">
                  <c:v>64.8</c:v>
                </c:pt>
                <c:pt idx="584">
                  <c:v>66.8</c:v>
                </c:pt>
                <c:pt idx="585">
                  <c:v>65.7</c:v>
                </c:pt>
                <c:pt idx="586">
                  <c:v>71.900000000000006</c:v>
                </c:pt>
                <c:pt idx="587">
                  <c:v>80.7</c:v>
                </c:pt>
                <c:pt idx="588">
                  <c:v>91.8</c:v>
                </c:pt>
                <c:pt idx="589">
                  <c:v>101</c:v>
                </c:pt>
                <c:pt idx="590">
                  <c:v>95.8</c:v>
                </c:pt>
                <c:pt idx="591">
                  <c:v>88.1</c:v>
                </c:pt>
                <c:pt idx="592">
                  <c:v>77.5</c:v>
                </c:pt>
                <c:pt idx="593">
                  <c:v>73.099999999999994</c:v>
                </c:pt>
                <c:pt idx="594">
                  <c:v>77.7</c:v>
                </c:pt>
                <c:pt idx="595">
                  <c:v>81.599999999999994</c:v>
                </c:pt>
                <c:pt idx="596">
                  <c:v>86.5</c:v>
                </c:pt>
                <c:pt idx="597">
                  <c:v>87.8</c:v>
                </c:pt>
                <c:pt idx="598">
                  <c:v>78.7</c:v>
                </c:pt>
                <c:pt idx="599">
                  <c:v>72.099999999999994</c:v>
                </c:pt>
                <c:pt idx="600">
                  <c:v>71.2</c:v>
                </c:pt>
                <c:pt idx="601">
                  <c:v>73.099999999999994</c:v>
                </c:pt>
                <c:pt idx="602">
                  <c:v>77.5</c:v>
                </c:pt>
                <c:pt idx="603">
                  <c:v>78.7</c:v>
                </c:pt>
                <c:pt idx="604">
                  <c:v>74.2</c:v>
                </c:pt>
                <c:pt idx="605">
                  <c:v>65.8</c:v>
                </c:pt>
                <c:pt idx="606">
                  <c:v>63.7</c:v>
                </c:pt>
                <c:pt idx="607">
                  <c:v>52.6</c:v>
                </c:pt>
                <c:pt idx="608">
                  <c:v>48.1</c:v>
                </c:pt>
                <c:pt idx="609">
                  <c:v>46.7</c:v>
                </c:pt>
                <c:pt idx="610">
                  <c:v>54.1</c:v>
                </c:pt>
                <c:pt idx="611">
                  <c:v>65</c:v>
                </c:pt>
                <c:pt idx="612">
                  <c:v>78.900000000000006</c:v>
                </c:pt>
                <c:pt idx="613">
                  <c:v>90.8</c:v>
                </c:pt>
                <c:pt idx="614">
                  <c:v>84.5</c:v>
                </c:pt>
                <c:pt idx="615">
                  <c:v>74.2</c:v>
                </c:pt>
                <c:pt idx="616">
                  <c:v>63</c:v>
                </c:pt>
                <c:pt idx="617">
                  <c:v>55.1</c:v>
                </c:pt>
                <c:pt idx="618">
                  <c:v>60.2</c:v>
                </c:pt>
                <c:pt idx="619">
                  <c:v>67.5</c:v>
                </c:pt>
                <c:pt idx="620">
                  <c:v>68.7</c:v>
                </c:pt>
                <c:pt idx="621">
                  <c:v>57.8</c:v>
                </c:pt>
                <c:pt idx="622">
                  <c:v>46.1</c:v>
                </c:pt>
                <c:pt idx="623">
                  <c:v>40.6</c:v>
                </c:pt>
                <c:pt idx="624">
                  <c:v>45.4</c:v>
                </c:pt>
                <c:pt idx="625">
                  <c:v>57.8</c:v>
                </c:pt>
                <c:pt idx="626">
                  <c:v>59.3</c:v>
                </c:pt>
                <c:pt idx="627">
                  <c:v>51.2</c:v>
                </c:pt>
                <c:pt idx="628">
                  <c:v>37.5</c:v>
                </c:pt>
                <c:pt idx="629">
                  <c:v>33.299999999999997</c:v>
                </c:pt>
                <c:pt idx="630">
                  <c:v>41.5</c:v>
                </c:pt>
                <c:pt idx="631">
                  <c:v>58.9</c:v>
                </c:pt>
                <c:pt idx="632">
                  <c:v>74.7</c:v>
                </c:pt>
                <c:pt idx="633">
                  <c:v>78.2</c:v>
                </c:pt>
                <c:pt idx="634">
                  <c:v>78.2</c:v>
                </c:pt>
                <c:pt idx="635">
                  <c:v>68.400000000000006</c:v>
                </c:pt>
                <c:pt idx="636">
                  <c:v>58.9</c:v>
                </c:pt>
                <c:pt idx="637">
                  <c:v>58</c:v>
                </c:pt>
                <c:pt idx="638">
                  <c:v>58.5</c:v>
                </c:pt>
                <c:pt idx="639">
                  <c:v>66.2</c:v>
                </c:pt>
                <c:pt idx="640">
                  <c:v>76.7</c:v>
                </c:pt>
              </c:numCache>
            </c:numRef>
          </c:val>
          <c:smooth val="0"/>
          <c:extLst>
            <c:ext xmlns:c16="http://schemas.microsoft.com/office/drawing/2014/chart" uri="{C3380CC4-5D6E-409C-BE32-E72D297353CC}">
              <c16:uniqueId val="{00000004-F489-1246-BF32-A681B7FD6A62}"/>
            </c:ext>
          </c:extLst>
        </c:ser>
        <c:ser>
          <c:idx val="6"/>
          <c:order val="5"/>
          <c:tx>
            <c:strRef>
              <c:f>'I8'!$H$1</c:f>
              <c:strCache>
                <c:ptCount val="1"/>
                <c:pt idx="0">
                  <c:v>96 Hours</c:v>
                </c:pt>
              </c:strCache>
            </c:strRef>
          </c:tx>
          <c:spPr>
            <a:ln w="28575" cap="rnd">
              <a:solidFill>
                <a:srgbClr val="C00000"/>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'I8'!$H$800:$H$1440</c:f>
              <c:numCache>
                <c:formatCode>0.00E+00</c:formatCode>
                <c:ptCount val="641"/>
                <c:pt idx="0">
                  <c:v>388</c:v>
                </c:pt>
                <c:pt idx="1">
                  <c:v>390</c:v>
                </c:pt>
                <c:pt idx="2">
                  <c:v>384</c:v>
                </c:pt>
                <c:pt idx="3">
                  <c:v>364</c:v>
                </c:pt>
                <c:pt idx="4">
                  <c:v>347</c:v>
                </c:pt>
                <c:pt idx="5">
                  <c:v>334</c:v>
                </c:pt>
                <c:pt idx="6">
                  <c:v>327</c:v>
                </c:pt>
                <c:pt idx="7">
                  <c:v>330</c:v>
                </c:pt>
                <c:pt idx="8">
                  <c:v>342</c:v>
                </c:pt>
                <c:pt idx="9">
                  <c:v>359</c:v>
                </c:pt>
                <c:pt idx="10">
                  <c:v>377</c:v>
                </c:pt>
                <c:pt idx="11">
                  <c:v>386</c:v>
                </c:pt>
                <c:pt idx="12">
                  <c:v>387</c:v>
                </c:pt>
                <c:pt idx="13">
                  <c:v>378</c:v>
                </c:pt>
                <c:pt idx="14">
                  <c:v>369</c:v>
                </c:pt>
                <c:pt idx="15">
                  <c:v>361</c:v>
                </c:pt>
                <c:pt idx="16">
                  <c:v>349</c:v>
                </c:pt>
                <c:pt idx="17">
                  <c:v>336</c:v>
                </c:pt>
                <c:pt idx="18">
                  <c:v>330</c:v>
                </c:pt>
                <c:pt idx="19">
                  <c:v>324</c:v>
                </c:pt>
                <c:pt idx="20">
                  <c:v>328</c:v>
                </c:pt>
                <c:pt idx="21">
                  <c:v>344</c:v>
                </c:pt>
                <c:pt idx="22">
                  <c:v>361</c:v>
                </c:pt>
                <c:pt idx="23">
                  <c:v>372</c:v>
                </c:pt>
                <c:pt idx="24">
                  <c:v>383</c:v>
                </c:pt>
                <c:pt idx="25">
                  <c:v>382</c:v>
                </c:pt>
                <c:pt idx="26">
                  <c:v>374</c:v>
                </c:pt>
                <c:pt idx="27">
                  <c:v>375</c:v>
                </c:pt>
                <c:pt idx="28">
                  <c:v>381</c:v>
                </c:pt>
                <c:pt idx="29">
                  <c:v>387</c:v>
                </c:pt>
                <c:pt idx="30">
                  <c:v>399</c:v>
                </c:pt>
                <c:pt idx="31">
                  <c:v>412</c:v>
                </c:pt>
                <c:pt idx="32">
                  <c:v>413</c:v>
                </c:pt>
                <c:pt idx="33">
                  <c:v>417</c:v>
                </c:pt>
                <c:pt idx="34">
                  <c:v>410</c:v>
                </c:pt>
                <c:pt idx="35">
                  <c:v>396</c:v>
                </c:pt>
                <c:pt idx="36">
                  <c:v>373</c:v>
                </c:pt>
                <c:pt idx="37">
                  <c:v>347</c:v>
                </c:pt>
                <c:pt idx="38">
                  <c:v>328</c:v>
                </c:pt>
                <c:pt idx="39">
                  <c:v>313</c:v>
                </c:pt>
                <c:pt idx="40">
                  <c:v>299</c:v>
                </c:pt>
                <c:pt idx="41">
                  <c:v>294</c:v>
                </c:pt>
                <c:pt idx="42">
                  <c:v>294</c:v>
                </c:pt>
                <c:pt idx="43">
                  <c:v>295</c:v>
                </c:pt>
                <c:pt idx="44">
                  <c:v>296</c:v>
                </c:pt>
                <c:pt idx="45">
                  <c:v>296</c:v>
                </c:pt>
                <c:pt idx="46">
                  <c:v>289</c:v>
                </c:pt>
                <c:pt idx="47">
                  <c:v>279</c:v>
                </c:pt>
                <c:pt idx="48">
                  <c:v>272</c:v>
                </c:pt>
                <c:pt idx="49">
                  <c:v>269</c:v>
                </c:pt>
                <c:pt idx="50">
                  <c:v>267</c:v>
                </c:pt>
                <c:pt idx="51">
                  <c:v>267</c:v>
                </c:pt>
                <c:pt idx="52">
                  <c:v>267</c:v>
                </c:pt>
                <c:pt idx="53">
                  <c:v>270</c:v>
                </c:pt>
                <c:pt idx="54">
                  <c:v>276</c:v>
                </c:pt>
                <c:pt idx="55">
                  <c:v>288</c:v>
                </c:pt>
                <c:pt idx="56">
                  <c:v>301</c:v>
                </c:pt>
                <c:pt idx="57">
                  <c:v>310</c:v>
                </c:pt>
                <c:pt idx="58">
                  <c:v>313</c:v>
                </c:pt>
                <c:pt idx="59">
                  <c:v>306</c:v>
                </c:pt>
                <c:pt idx="60">
                  <c:v>298</c:v>
                </c:pt>
                <c:pt idx="61">
                  <c:v>289</c:v>
                </c:pt>
                <c:pt idx="62">
                  <c:v>282</c:v>
                </c:pt>
                <c:pt idx="63">
                  <c:v>279</c:v>
                </c:pt>
                <c:pt idx="64">
                  <c:v>275</c:v>
                </c:pt>
                <c:pt idx="65">
                  <c:v>279</c:v>
                </c:pt>
                <c:pt idx="66">
                  <c:v>291</c:v>
                </c:pt>
                <c:pt idx="67">
                  <c:v>298</c:v>
                </c:pt>
                <c:pt idx="68">
                  <c:v>305</c:v>
                </c:pt>
                <c:pt idx="69">
                  <c:v>307</c:v>
                </c:pt>
                <c:pt idx="70">
                  <c:v>296</c:v>
                </c:pt>
                <c:pt idx="71">
                  <c:v>275</c:v>
                </c:pt>
                <c:pt idx="72">
                  <c:v>256</c:v>
                </c:pt>
                <c:pt idx="73">
                  <c:v>252</c:v>
                </c:pt>
                <c:pt idx="74">
                  <c:v>252</c:v>
                </c:pt>
                <c:pt idx="75">
                  <c:v>260</c:v>
                </c:pt>
                <c:pt idx="76">
                  <c:v>273</c:v>
                </c:pt>
                <c:pt idx="77">
                  <c:v>280</c:v>
                </c:pt>
                <c:pt idx="78">
                  <c:v>278</c:v>
                </c:pt>
                <c:pt idx="79">
                  <c:v>280</c:v>
                </c:pt>
                <c:pt idx="80">
                  <c:v>286</c:v>
                </c:pt>
                <c:pt idx="81">
                  <c:v>285</c:v>
                </c:pt>
                <c:pt idx="82">
                  <c:v>286</c:v>
                </c:pt>
                <c:pt idx="83">
                  <c:v>280</c:v>
                </c:pt>
                <c:pt idx="84">
                  <c:v>257</c:v>
                </c:pt>
                <c:pt idx="85">
                  <c:v>237</c:v>
                </c:pt>
                <c:pt idx="86">
                  <c:v>220</c:v>
                </c:pt>
                <c:pt idx="87">
                  <c:v>210</c:v>
                </c:pt>
                <c:pt idx="88">
                  <c:v>218</c:v>
                </c:pt>
                <c:pt idx="89">
                  <c:v>230</c:v>
                </c:pt>
                <c:pt idx="90">
                  <c:v>241</c:v>
                </c:pt>
                <c:pt idx="91">
                  <c:v>234</c:v>
                </c:pt>
                <c:pt idx="92">
                  <c:v>224</c:v>
                </c:pt>
                <c:pt idx="93">
                  <c:v>206</c:v>
                </c:pt>
                <c:pt idx="94">
                  <c:v>192</c:v>
                </c:pt>
                <c:pt idx="95">
                  <c:v>193</c:v>
                </c:pt>
                <c:pt idx="96">
                  <c:v>199</c:v>
                </c:pt>
                <c:pt idx="97">
                  <c:v>219</c:v>
                </c:pt>
                <c:pt idx="98">
                  <c:v>246</c:v>
                </c:pt>
                <c:pt idx="99">
                  <c:v>259</c:v>
                </c:pt>
                <c:pt idx="100">
                  <c:v>265</c:v>
                </c:pt>
                <c:pt idx="101">
                  <c:v>263</c:v>
                </c:pt>
                <c:pt idx="102">
                  <c:v>250</c:v>
                </c:pt>
                <c:pt idx="103">
                  <c:v>236</c:v>
                </c:pt>
                <c:pt idx="104">
                  <c:v>224</c:v>
                </c:pt>
                <c:pt idx="105">
                  <c:v>218</c:v>
                </c:pt>
                <c:pt idx="106">
                  <c:v>206</c:v>
                </c:pt>
                <c:pt idx="107">
                  <c:v>196</c:v>
                </c:pt>
                <c:pt idx="108">
                  <c:v>194</c:v>
                </c:pt>
                <c:pt idx="109">
                  <c:v>196</c:v>
                </c:pt>
                <c:pt idx="110">
                  <c:v>200</c:v>
                </c:pt>
                <c:pt idx="111">
                  <c:v>210</c:v>
                </c:pt>
                <c:pt idx="112">
                  <c:v>215</c:v>
                </c:pt>
                <c:pt idx="113">
                  <c:v>211</c:v>
                </c:pt>
                <c:pt idx="114">
                  <c:v>204</c:v>
                </c:pt>
                <c:pt idx="115">
                  <c:v>199</c:v>
                </c:pt>
                <c:pt idx="116">
                  <c:v>196</c:v>
                </c:pt>
                <c:pt idx="117">
                  <c:v>200</c:v>
                </c:pt>
                <c:pt idx="118">
                  <c:v>207</c:v>
                </c:pt>
                <c:pt idx="119">
                  <c:v>212</c:v>
                </c:pt>
                <c:pt idx="120">
                  <c:v>217</c:v>
                </c:pt>
                <c:pt idx="121">
                  <c:v>222</c:v>
                </c:pt>
                <c:pt idx="122">
                  <c:v>226</c:v>
                </c:pt>
                <c:pt idx="123">
                  <c:v>230</c:v>
                </c:pt>
                <c:pt idx="124">
                  <c:v>224</c:v>
                </c:pt>
                <c:pt idx="125">
                  <c:v>212</c:v>
                </c:pt>
                <c:pt idx="126">
                  <c:v>192</c:v>
                </c:pt>
                <c:pt idx="127">
                  <c:v>171</c:v>
                </c:pt>
                <c:pt idx="128">
                  <c:v>157</c:v>
                </c:pt>
                <c:pt idx="129">
                  <c:v>150</c:v>
                </c:pt>
                <c:pt idx="130">
                  <c:v>144</c:v>
                </c:pt>
                <c:pt idx="131">
                  <c:v>145</c:v>
                </c:pt>
                <c:pt idx="132">
                  <c:v>147</c:v>
                </c:pt>
                <c:pt idx="133">
                  <c:v>149</c:v>
                </c:pt>
                <c:pt idx="134">
                  <c:v>155</c:v>
                </c:pt>
                <c:pt idx="135">
                  <c:v>152</c:v>
                </c:pt>
                <c:pt idx="136">
                  <c:v>137</c:v>
                </c:pt>
                <c:pt idx="137">
                  <c:v>126</c:v>
                </c:pt>
                <c:pt idx="138">
                  <c:v>124</c:v>
                </c:pt>
                <c:pt idx="139">
                  <c:v>132</c:v>
                </c:pt>
                <c:pt idx="140">
                  <c:v>148</c:v>
                </c:pt>
                <c:pt idx="141">
                  <c:v>165</c:v>
                </c:pt>
                <c:pt idx="142">
                  <c:v>182</c:v>
                </c:pt>
                <c:pt idx="143">
                  <c:v>195</c:v>
                </c:pt>
                <c:pt idx="144">
                  <c:v>202</c:v>
                </c:pt>
                <c:pt idx="145">
                  <c:v>200</c:v>
                </c:pt>
                <c:pt idx="146">
                  <c:v>189</c:v>
                </c:pt>
                <c:pt idx="147">
                  <c:v>175</c:v>
                </c:pt>
                <c:pt idx="148">
                  <c:v>165</c:v>
                </c:pt>
                <c:pt idx="149">
                  <c:v>165</c:v>
                </c:pt>
                <c:pt idx="150">
                  <c:v>162</c:v>
                </c:pt>
                <c:pt idx="151">
                  <c:v>155</c:v>
                </c:pt>
                <c:pt idx="152">
                  <c:v>153</c:v>
                </c:pt>
                <c:pt idx="153">
                  <c:v>149</c:v>
                </c:pt>
                <c:pt idx="154">
                  <c:v>157</c:v>
                </c:pt>
                <c:pt idx="155">
                  <c:v>169</c:v>
                </c:pt>
                <c:pt idx="156">
                  <c:v>180</c:v>
                </c:pt>
                <c:pt idx="157">
                  <c:v>181</c:v>
                </c:pt>
                <c:pt idx="158">
                  <c:v>178</c:v>
                </c:pt>
                <c:pt idx="159">
                  <c:v>177</c:v>
                </c:pt>
                <c:pt idx="160">
                  <c:v>181</c:v>
                </c:pt>
                <c:pt idx="161">
                  <c:v>184</c:v>
                </c:pt>
                <c:pt idx="162">
                  <c:v>198</c:v>
                </c:pt>
                <c:pt idx="163">
                  <c:v>202</c:v>
                </c:pt>
                <c:pt idx="164">
                  <c:v>196</c:v>
                </c:pt>
                <c:pt idx="165">
                  <c:v>182</c:v>
                </c:pt>
                <c:pt idx="166">
                  <c:v>159</c:v>
                </c:pt>
                <c:pt idx="167">
                  <c:v>138</c:v>
                </c:pt>
                <c:pt idx="168">
                  <c:v>117</c:v>
                </c:pt>
                <c:pt idx="169">
                  <c:v>103</c:v>
                </c:pt>
                <c:pt idx="170">
                  <c:v>102</c:v>
                </c:pt>
                <c:pt idx="171">
                  <c:v>112</c:v>
                </c:pt>
                <c:pt idx="172">
                  <c:v>131</c:v>
                </c:pt>
                <c:pt idx="173">
                  <c:v>154</c:v>
                </c:pt>
                <c:pt idx="174">
                  <c:v>165</c:v>
                </c:pt>
                <c:pt idx="175">
                  <c:v>158</c:v>
                </c:pt>
                <c:pt idx="176">
                  <c:v>143</c:v>
                </c:pt>
                <c:pt idx="177">
                  <c:v>129</c:v>
                </c:pt>
                <c:pt idx="178">
                  <c:v>122</c:v>
                </c:pt>
                <c:pt idx="179">
                  <c:v>124</c:v>
                </c:pt>
                <c:pt idx="180">
                  <c:v>128</c:v>
                </c:pt>
                <c:pt idx="181">
                  <c:v>137</c:v>
                </c:pt>
                <c:pt idx="182">
                  <c:v>138</c:v>
                </c:pt>
                <c:pt idx="183">
                  <c:v>140</c:v>
                </c:pt>
                <c:pt idx="184">
                  <c:v>140</c:v>
                </c:pt>
                <c:pt idx="185">
                  <c:v>133</c:v>
                </c:pt>
                <c:pt idx="186">
                  <c:v>127</c:v>
                </c:pt>
                <c:pt idx="187">
                  <c:v>116</c:v>
                </c:pt>
                <c:pt idx="188">
                  <c:v>112</c:v>
                </c:pt>
                <c:pt idx="189">
                  <c:v>114</c:v>
                </c:pt>
                <c:pt idx="190">
                  <c:v>111</c:v>
                </c:pt>
                <c:pt idx="191">
                  <c:v>103</c:v>
                </c:pt>
                <c:pt idx="192">
                  <c:v>93.1</c:v>
                </c:pt>
                <c:pt idx="193">
                  <c:v>82.4</c:v>
                </c:pt>
                <c:pt idx="194">
                  <c:v>79.2</c:v>
                </c:pt>
                <c:pt idx="195">
                  <c:v>89.6</c:v>
                </c:pt>
                <c:pt idx="196">
                  <c:v>104</c:v>
                </c:pt>
                <c:pt idx="197">
                  <c:v>109</c:v>
                </c:pt>
                <c:pt idx="198">
                  <c:v>111</c:v>
                </c:pt>
                <c:pt idx="199">
                  <c:v>104</c:v>
                </c:pt>
                <c:pt idx="200">
                  <c:v>94.7</c:v>
                </c:pt>
                <c:pt idx="201">
                  <c:v>93.8</c:v>
                </c:pt>
                <c:pt idx="202">
                  <c:v>102</c:v>
                </c:pt>
                <c:pt idx="203">
                  <c:v>115</c:v>
                </c:pt>
                <c:pt idx="204">
                  <c:v>128</c:v>
                </c:pt>
                <c:pt idx="205">
                  <c:v>130</c:v>
                </c:pt>
                <c:pt idx="206">
                  <c:v>127</c:v>
                </c:pt>
                <c:pt idx="207">
                  <c:v>113</c:v>
                </c:pt>
                <c:pt idx="208">
                  <c:v>96</c:v>
                </c:pt>
                <c:pt idx="209">
                  <c:v>86.5</c:v>
                </c:pt>
                <c:pt idx="210">
                  <c:v>81.2</c:v>
                </c:pt>
                <c:pt idx="211">
                  <c:v>81.599999999999994</c:v>
                </c:pt>
                <c:pt idx="212">
                  <c:v>88.7</c:v>
                </c:pt>
                <c:pt idx="213">
                  <c:v>99.6</c:v>
                </c:pt>
                <c:pt idx="214">
                  <c:v>116</c:v>
                </c:pt>
                <c:pt idx="215">
                  <c:v>123</c:v>
                </c:pt>
                <c:pt idx="216">
                  <c:v>122</c:v>
                </c:pt>
                <c:pt idx="217">
                  <c:v>111</c:v>
                </c:pt>
                <c:pt idx="218">
                  <c:v>86.9</c:v>
                </c:pt>
                <c:pt idx="219">
                  <c:v>65.5</c:v>
                </c:pt>
                <c:pt idx="220">
                  <c:v>54.1</c:v>
                </c:pt>
                <c:pt idx="221">
                  <c:v>52.2</c:v>
                </c:pt>
                <c:pt idx="222">
                  <c:v>62.1</c:v>
                </c:pt>
                <c:pt idx="223">
                  <c:v>77.3</c:v>
                </c:pt>
                <c:pt idx="224">
                  <c:v>95.1</c:v>
                </c:pt>
                <c:pt idx="225">
                  <c:v>109</c:v>
                </c:pt>
                <c:pt idx="226">
                  <c:v>118</c:v>
                </c:pt>
                <c:pt idx="227">
                  <c:v>128</c:v>
                </c:pt>
                <c:pt idx="228">
                  <c:v>138</c:v>
                </c:pt>
                <c:pt idx="229">
                  <c:v>143</c:v>
                </c:pt>
                <c:pt idx="230">
                  <c:v>142</c:v>
                </c:pt>
                <c:pt idx="231">
                  <c:v>135</c:v>
                </c:pt>
                <c:pt idx="232">
                  <c:v>115</c:v>
                </c:pt>
                <c:pt idx="233">
                  <c:v>103</c:v>
                </c:pt>
                <c:pt idx="234">
                  <c:v>100</c:v>
                </c:pt>
                <c:pt idx="235">
                  <c:v>90.4</c:v>
                </c:pt>
                <c:pt idx="236">
                  <c:v>82.4</c:v>
                </c:pt>
                <c:pt idx="237">
                  <c:v>73.099999999999994</c:v>
                </c:pt>
                <c:pt idx="238">
                  <c:v>64.900000000000006</c:v>
                </c:pt>
                <c:pt idx="239">
                  <c:v>57.7</c:v>
                </c:pt>
                <c:pt idx="240">
                  <c:v>51.4</c:v>
                </c:pt>
                <c:pt idx="241">
                  <c:v>48</c:v>
                </c:pt>
                <c:pt idx="242">
                  <c:v>41</c:v>
                </c:pt>
                <c:pt idx="243">
                  <c:v>41.9</c:v>
                </c:pt>
                <c:pt idx="244">
                  <c:v>55.4</c:v>
                </c:pt>
                <c:pt idx="245">
                  <c:v>67.599999999999994</c:v>
                </c:pt>
                <c:pt idx="246">
                  <c:v>71.5</c:v>
                </c:pt>
                <c:pt idx="247">
                  <c:v>60</c:v>
                </c:pt>
                <c:pt idx="248">
                  <c:v>44.4</c:v>
                </c:pt>
                <c:pt idx="249">
                  <c:v>32.6</c:v>
                </c:pt>
                <c:pt idx="250">
                  <c:v>24.1</c:v>
                </c:pt>
                <c:pt idx="251">
                  <c:v>18.600000000000001</c:v>
                </c:pt>
                <c:pt idx="252">
                  <c:v>13.1</c:v>
                </c:pt>
                <c:pt idx="253">
                  <c:v>2.3199999999999998</c:v>
                </c:pt>
                <c:pt idx="254">
                  <c:v>2.23</c:v>
                </c:pt>
                <c:pt idx="255">
                  <c:v>10.1</c:v>
                </c:pt>
                <c:pt idx="256">
                  <c:v>17.2</c:v>
                </c:pt>
                <c:pt idx="257">
                  <c:v>23.1</c:v>
                </c:pt>
                <c:pt idx="258">
                  <c:v>23.5</c:v>
                </c:pt>
                <c:pt idx="259">
                  <c:v>21.1</c:v>
                </c:pt>
                <c:pt idx="260">
                  <c:v>19.8</c:v>
                </c:pt>
                <c:pt idx="261">
                  <c:v>30.2</c:v>
                </c:pt>
                <c:pt idx="262">
                  <c:v>34.1</c:v>
                </c:pt>
                <c:pt idx="263">
                  <c:v>26.5</c:v>
                </c:pt>
                <c:pt idx="264">
                  <c:v>14.7</c:v>
                </c:pt>
                <c:pt idx="265">
                  <c:v>-6.37</c:v>
                </c:pt>
                <c:pt idx="266">
                  <c:v>-27.3</c:v>
                </c:pt>
                <c:pt idx="267">
                  <c:v>-26</c:v>
                </c:pt>
                <c:pt idx="268">
                  <c:v>-22.4</c:v>
                </c:pt>
                <c:pt idx="269">
                  <c:v>-24.7</c:v>
                </c:pt>
                <c:pt idx="270">
                  <c:v>-20.100000000000001</c:v>
                </c:pt>
                <c:pt idx="271">
                  <c:v>-16.2</c:v>
                </c:pt>
                <c:pt idx="272">
                  <c:v>-7.43</c:v>
                </c:pt>
                <c:pt idx="273">
                  <c:v>21.3</c:v>
                </c:pt>
                <c:pt idx="274">
                  <c:v>51.8</c:v>
                </c:pt>
                <c:pt idx="275">
                  <c:v>70.8</c:v>
                </c:pt>
                <c:pt idx="276">
                  <c:v>73.400000000000006</c:v>
                </c:pt>
                <c:pt idx="277">
                  <c:v>69.5</c:v>
                </c:pt>
                <c:pt idx="278">
                  <c:v>55.6</c:v>
                </c:pt>
                <c:pt idx="279">
                  <c:v>41.9</c:v>
                </c:pt>
                <c:pt idx="280">
                  <c:v>34.799999999999997</c:v>
                </c:pt>
                <c:pt idx="281">
                  <c:v>26.4</c:v>
                </c:pt>
                <c:pt idx="282">
                  <c:v>22.6</c:v>
                </c:pt>
                <c:pt idx="283">
                  <c:v>20</c:v>
                </c:pt>
                <c:pt idx="284">
                  <c:v>22.9</c:v>
                </c:pt>
                <c:pt idx="285">
                  <c:v>40.1</c:v>
                </c:pt>
                <c:pt idx="286">
                  <c:v>56.7</c:v>
                </c:pt>
                <c:pt idx="287">
                  <c:v>69.599999999999994</c:v>
                </c:pt>
                <c:pt idx="288">
                  <c:v>84.2</c:v>
                </c:pt>
                <c:pt idx="289">
                  <c:v>87.1</c:v>
                </c:pt>
                <c:pt idx="290">
                  <c:v>84.5</c:v>
                </c:pt>
                <c:pt idx="291">
                  <c:v>87.3</c:v>
                </c:pt>
                <c:pt idx="292">
                  <c:v>92.8</c:v>
                </c:pt>
                <c:pt idx="293">
                  <c:v>97.2</c:v>
                </c:pt>
                <c:pt idx="294">
                  <c:v>102</c:v>
                </c:pt>
                <c:pt idx="295">
                  <c:v>94.4</c:v>
                </c:pt>
                <c:pt idx="296">
                  <c:v>85.4</c:v>
                </c:pt>
                <c:pt idx="297">
                  <c:v>86.8</c:v>
                </c:pt>
                <c:pt idx="298">
                  <c:v>91</c:v>
                </c:pt>
                <c:pt idx="299">
                  <c:v>109</c:v>
                </c:pt>
                <c:pt idx="300">
                  <c:v>125</c:v>
                </c:pt>
                <c:pt idx="301">
                  <c:v>136</c:v>
                </c:pt>
                <c:pt idx="302">
                  <c:v>139</c:v>
                </c:pt>
                <c:pt idx="303">
                  <c:v>135</c:v>
                </c:pt>
                <c:pt idx="304">
                  <c:v>126</c:v>
                </c:pt>
                <c:pt idx="305">
                  <c:v>117</c:v>
                </c:pt>
                <c:pt idx="306">
                  <c:v>120</c:v>
                </c:pt>
                <c:pt idx="307">
                  <c:v>132</c:v>
                </c:pt>
                <c:pt idx="308">
                  <c:v>152</c:v>
                </c:pt>
                <c:pt idx="309">
                  <c:v>174</c:v>
                </c:pt>
                <c:pt idx="310">
                  <c:v>199</c:v>
                </c:pt>
                <c:pt idx="311">
                  <c:v>216</c:v>
                </c:pt>
                <c:pt idx="312">
                  <c:v>222</c:v>
                </c:pt>
                <c:pt idx="313">
                  <c:v>218</c:v>
                </c:pt>
                <c:pt idx="314">
                  <c:v>199</c:v>
                </c:pt>
                <c:pt idx="315">
                  <c:v>189</c:v>
                </c:pt>
                <c:pt idx="316">
                  <c:v>187</c:v>
                </c:pt>
                <c:pt idx="317">
                  <c:v>193</c:v>
                </c:pt>
                <c:pt idx="318">
                  <c:v>208</c:v>
                </c:pt>
                <c:pt idx="319">
                  <c:v>222</c:v>
                </c:pt>
                <c:pt idx="320">
                  <c:v>236</c:v>
                </c:pt>
                <c:pt idx="321">
                  <c:v>258</c:v>
                </c:pt>
                <c:pt idx="322">
                  <c:v>279</c:v>
                </c:pt>
                <c:pt idx="323">
                  <c:v>280</c:v>
                </c:pt>
                <c:pt idx="324">
                  <c:v>300</c:v>
                </c:pt>
                <c:pt idx="325">
                  <c:v>321</c:v>
                </c:pt>
                <c:pt idx="326">
                  <c:v>347</c:v>
                </c:pt>
                <c:pt idx="327">
                  <c:v>383</c:v>
                </c:pt>
                <c:pt idx="328">
                  <c:v>396</c:v>
                </c:pt>
                <c:pt idx="329">
                  <c:v>394</c:v>
                </c:pt>
                <c:pt idx="330">
                  <c:v>387</c:v>
                </c:pt>
                <c:pt idx="331">
                  <c:v>372</c:v>
                </c:pt>
                <c:pt idx="332">
                  <c:v>370</c:v>
                </c:pt>
                <c:pt idx="333">
                  <c:v>379</c:v>
                </c:pt>
                <c:pt idx="334">
                  <c:v>389</c:v>
                </c:pt>
                <c:pt idx="335">
                  <c:v>407</c:v>
                </c:pt>
                <c:pt idx="336">
                  <c:v>425</c:v>
                </c:pt>
                <c:pt idx="337">
                  <c:v>449</c:v>
                </c:pt>
                <c:pt idx="338">
                  <c:v>479</c:v>
                </c:pt>
                <c:pt idx="339">
                  <c:v>513</c:v>
                </c:pt>
                <c:pt idx="340">
                  <c:v>548</c:v>
                </c:pt>
                <c:pt idx="341">
                  <c:v>581</c:v>
                </c:pt>
                <c:pt idx="342">
                  <c:v>604</c:v>
                </c:pt>
                <c:pt idx="343">
                  <c:v>617</c:v>
                </c:pt>
                <c:pt idx="344">
                  <c:v>633</c:v>
                </c:pt>
                <c:pt idx="345">
                  <c:v>647</c:v>
                </c:pt>
                <c:pt idx="346">
                  <c:v>670</c:v>
                </c:pt>
                <c:pt idx="347">
                  <c:v>712</c:v>
                </c:pt>
                <c:pt idx="348">
                  <c:v>752</c:v>
                </c:pt>
                <c:pt idx="349">
                  <c:v>791</c:v>
                </c:pt>
                <c:pt idx="350">
                  <c:v>817</c:v>
                </c:pt>
                <c:pt idx="351">
                  <c:v>835</c:v>
                </c:pt>
                <c:pt idx="352">
                  <c:v>858</c:v>
                </c:pt>
                <c:pt idx="353">
                  <c:v>888</c:v>
                </c:pt>
                <c:pt idx="354">
                  <c:v>923</c:v>
                </c:pt>
                <c:pt idx="355">
                  <c:v>974</c:v>
                </c:pt>
                <c:pt idx="356">
                  <c:v>1030</c:v>
                </c:pt>
                <c:pt idx="357">
                  <c:v>1080</c:v>
                </c:pt>
                <c:pt idx="358">
                  <c:v>1140</c:v>
                </c:pt>
                <c:pt idx="359">
                  <c:v>1170</c:v>
                </c:pt>
                <c:pt idx="360">
                  <c:v>1200</c:v>
                </c:pt>
                <c:pt idx="361">
                  <c:v>1200</c:v>
                </c:pt>
                <c:pt idx="362">
                  <c:v>1200</c:v>
                </c:pt>
                <c:pt idx="363">
                  <c:v>1230</c:v>
                </c:pt>
                <c:pt idx="364">
                  <c:v>1260</c:v>
                </c:pt>
                <c:pt idx="365">
                  <c:v>1320</c:v>
                </c:pt>
                <c:pt idx="366">
                  <c:v>1390</c:v>
                </c:pt>
                <c:pt idx="367">
                  <c:v>1440</c:v>
                </c:pt>
                <c:pt idx="368">
                  <c:v>1500</c:v>
                </c:pt>
                <c:pt idx="369">
                  <c:v>1540</c:v>
                </c:pt>
                <c:pt idx="370">
                  <c:v>1590</c:v>
                </c:pt>
                <c:pt idx="371">
                  <c:v>1630</c:v>
                </c:pt>
                <c:pt idx="372">
                  <c:v>1670</c:v>
                </c:pt>
                <c:pt idx="373">
                  <c:v>1720</c:v>
                </c:pt>
                <c:pt idx="374">
                  <c:v>1770</c:v>
                </c:pt>
                <c:pt idx="375">
                  <c:v>1840</c:v>
                </c:pt>
                <c:pt idx="376">
                  <c:v>1930</c:v>
                </c:pt>
                <c:pt idx="377">
                  <c:v>2010</c:v>
                </c:pt>
                <c:pt idx="378">
                  <c:v>2090</c:v>
                </c:pt>
                <c:pt idx="379">
                  <c:v>2150</c:v>
                </c:pt>
                <c:pt idx="380">
                  <c:v>2210</c:v>
                </c:pt>
                <c:pt idx="381">
                  <c:v>2270</c:v>
                </c:pt>
                <c:pt idx="382">
                  <c:v>2330</c:v>
                </c:pt>
                <c:pt idx="383">
                  <c:v>2410</c:v>
                </c:pt>
                <c:pt idx="384">
                  <c:v>2490</c:v>
                </c:pt>
                <c:pt idx="385">
                  <c:v>2570</c:v>
                </c:pt>
                <c:pt idx="386">
                  <c:v>2670</c:v>
                </c:pt>
                <c:pt idx="387">
                  <c:v>2770</c:v>
                </c:pt>
                <c:pt idx="388">
                  <c:v>2860</c:v>
                </c:pt>
                <c:pt idx="389">
                  <c:v>2940</c:v>
                </c:pt>
                <c:pt idx="390">
                  <c:v>3000</c:v>
                </c:pt>
                <c:pt idx="391">
                  <c:v>3090</c:v>
                </c:pt>
                <c:pt idx="392">
                  <c:v>3180</c:v>
                </c:pt>
                <c:pt idx="393">
                  <c:v>3270</c:v>
                </c:pt>
                <c:pt idx="394">
                  <c:v>3360</c:v>
                </c:pt>
                <c:pt idx="395">
                  <c:v>3430</c:v>
                </c:pt>
                <c:pt idx="396">
                  <c:v>3500</c:v>
                </c:pt>
                <c:pt idx="397">
                  <c:v>3580</c:v>
                </c:pt>
                <c:pt idx="398">
                  <c:v>3650</c:v>
                </c:pt>
                <c:pt idx="399">
                  <c:v>3730</c:v>
                </c:pt>
                <c:pt idx="400">
                  <c:v>3800</c:v>
                </c:pt>
                <c:pt idx="401">
                  <c:v>3860</c:v>
                </c:pt>
                <c:pt idx="402">
                  <c:v>3940</c:v>
                </c:pt>
                <c:pt idx="403">
                  <c:v>4010</c:v>
                </c:pt>
                <c:pt idx="404">
                  <c:v>4090</c:v>
                </c:pt>
                <c:pt idx="405">
                  <c:v>4180</c:v>
                </c:pt>
                <c:pt idx="406">
                  <c:v>4260</c:v>
                </c:pt>
                <c:pt idx="407">
                  <c:v>4330</c:v>
                </c:pt>
                <c:pt idx="408">
                  <c:v>4390</c:v>
                </c:pt>
                <c:pt idx="409">
                  <c:v>4440</c:v>
                </c:pt>
                <c:pt idx="410">
                  <c:v>4480</c:v>
                </c:pt>
                <c:pt idx="411">
                  <c:v>4510</c:v>
                </c:pt>
                <c:pt idx="412">
                  <c:v>4530</c:v>
                </c:pt>
                <c:pt idx="413">
                  <c:v>4550</c:v>
                </c:pt>
                <c:pt idx="414">
                  <c:v>4580</c:v>
                </c:pt>
                <c:pt idx="415">
                  <c:v>4640</c:v>
                </c:pt>
                <c:pt idx="416">
                  <c:v>4710</c:v>
                </c:pt>
                <c:pt idx="417">
                  <c:v>4760</c:v>
                </c:pt>
                <c:pt idx="418">
                  <c:v>4780</c:v>
                </c:pt>
                <c:pt idx="419">
                  <c:v>4770</c:v>
                </c:pt>
                <c:pt idx="420">
                  <c:v>4740</c:v>
                </c:pt>
                <c:pt idx="421">
                  <c:v>4740</c:v>
                </c:pt>
                <c:pt idx="422">
                  <c:v>4760</c:v>
                </c:pt>
                <c:pt idx="423">
                  <c:v>4790</c:v>
                </c:pt>
                <c:pt idx="424">
                  <c:v>4810</c:v>
                </c:pt>
                <c:pt idx="425">
                  <c:v>4810</c:v>
                </c:pt>
                <c:pt idx="426">
                  <c:v>4790</c:v>
                </c:pt>
                <c:pt idx="427">
                  <c:v>4770</c:v>
                </c:pt>
                <c:pt idx="428">
                  <c:v>4770</c:v>
                </c:pt>
                <c:pt idx="429">
                  <c:v>4760</c:v>
                </c:pt>
                <c:pt idx="430">
                  <c:v>4730</c:v>
                </c:pt>
                <c:pt idx="431">
                  <c:v>4710</c:v>
                </c:pt>
                <c:pt idx="432">
                  <c:v>4680</c:v>
                </c:pt>
                <c:pt idx="433">
                  <c:v>4650</c:v>
                </c:pt>
                <c:pt idx="434">
                  <c:v>4630</c:v>
                </c:pt>
                <c:pt idx="435">
                  <c:v>4590</c:v>
                </c:pt>
                <c:pt idx="436">
                  <c:v>4540</c:v>
                </c:pt>
                <c:pt idx="437">
                  <c:v>4480</c:v>
                </c:pt>
                <c:pt idx="438">
                  <c:v>4430</c:v>
                </c:pt>
                <c:pt idx="439">
                  <c:v>4370</c:v>
                </c:pt>
                <c:pt idx="440">
                  <c:v>4310</c:v>
                </c:pt>
                <c:pt idx="441">
                  <c:v>4250</c:v>
                </c:pt>
                <c:pt idx="442">
                  <c:v>4180</c:v>
                </c:pt>
                <c:pt idx="443">
                  <c:v>4110</c:v>
                </c:pt>
                <c:pt idx="444">
                  <c:v>4040</c:v>
                </c:pt>
                <c:pt idx="445">
                  <c:v>3960</c:v>
                </c:pt>
                <c:pt idx="446">
                  <c:v>3880</c:v>
                </c:pt>
                <c:pt idx="447">
                  <c:v>3800</c:v>
                </c:pt>
                <c:pt idx="448">
                  <c:v>3720</c:v>
                </c:pt>
                <c:pt idx="449">
                  <c:v>3650</c:v>
                </c:pt>
                <c:pt idx="450">
                  <c:v>3580</c:v>
                </c:pt>
                <c:pt idx="451">
                  <c:v>3500</c:v>
                </c:pt>
                <c:pt idx="452">
                  <c:v>3410</c:v>
                </c:pt>
                <c:pt idx="453">
                  <c:v>3320</c:v>
                </c:pt>
                <c:pt idx="454">
                  <c:v>3230</c:v>
                </c:pt>
                <c:pt idx="455">
                  <c:v>3150</c:v>
                </c:pt>
                <c:pt idx="456">
                  <c:v>3080</c:v>
                </c:pt>
                <c:pt idx="457">
                  <c:v>3030</c:v>
                </c:pt>
                <c:pt idx="458">
                  <c:v>2960</c:v>
                </c:pt>
                <c:pt idx="459">
                  <c:v>2890</c:v>
                </c:pt>
                <c:pt idx="460">
                  <c:v>2800</c:v>
                </c:pt>
                <c:pt idx="461">
                  <c:v>2720</c:v>
                </c:pt>
                <c:pt idx="462">
                  <c:v>2660</c:v>
                </c:pt>
                <c:pt idx="463">
                  <c:v>2600</c:v>
                </c:pt>
                <c:pt idx="464">
                  <c:v>2550</c:v>
                </c:pt>
                <c:pt idx="465">
                  <c:v>2490</c:v>
                </c:pt>
                <c:pt idx="466">
                  <c:v>2410</c:v>
                </c:pt>
                <c:pt idx="467">
                  <c:v>2320</c:v>
                </c:pt>
                <c:pt idx="468">
                  <c:v>2250</c:v>
                </c:pt>
                <c:pt idx="469">
                  <c:v>2180</c:v>
                </c:pt>
                <c:pt idx="470">
                  <c:v>2130</c:v>
                </c:pt>
                <c:pt idx="471">
                  <c:v>2080</c:v>
                </c:pt>
                <c:pt idx="472">
                  <c:v>2020</c:v>
                </c:pt>
                <c:pt idx="473">
                  <c:v>1950</c:v>
                </c:pt>
                <c:pt idx="474">
                  <c:v>1900</c:v>
                </c:pt>
                <c:pt idx="475">
                  <c:v>1860</c:v>
                </c:pt>
                <c:pt idx="476">
                  <c:v>1830</c:v>
                </c:pt>
                <c:pt idx="477">
                  <c:v>1780</c:v>
                </c:pt>
                <c:pt idx="478">
                  <c:v>1710</c:v>
                </c:pt>
                <c:pt idx="479">
                  <c:v>1640</c:v>
                </c:pt>
                <c:pt idx="480">
                  <c:v>1560</c:v>
                </c:pt>
                <c:pt idx="481">
                  <c:v>1500</c:v>
                </c:pt>
                <c:pt idx="482">
                  <c:v>1450</c:v>
                </c:pt>
                <c:pt idx="483">
                  <c:v>1430</c:v>
                </c:pt>
                <c:pt idx="484">
                  <c:v>1400</c:v>
                </c:pt>
                <c:pt idx="485">
                  <c:v>1360</c:v>
                </c:pt>
                <c:pt idx="486">
                  <c:v>1310</c:v>
                </c:pt>
                <c:pt idx="487">
                  <c:v>1240</c:v>
                </c:pt>
                <c:pt idx="488">
                  <c:v>1180</c:v>
                </c:pt>
                <c:pt idx="489">
                  <c:v>1130</c:v>
                </c:pt>
                <c:pt idx="490">
                  <c:v>1070</c:v>
                </c:pt>
                <c:pt idx="491">
                  <c:v>1030</c:v>
                </c:pt>
                <c:pt idx="492">
                  <c:v>1000</c:v>
                </c:pt>
                <c:pt idx="493">
                  <c:v>973</c:v>
                </c:pt>
                <c:pt idx="494">
                  <c:v>942</c:v>
                </c:pt>
                <c:pt idx="495">
                  <c:v>908</c:v>
                </c:pt>
                <c:pt idx="496">
                  <c:v>868</c:v>
                </c:pt>
                <c:pt idx="497">
                  <c:v>826</c:v>
                </c:pt>
                <c:pt idx="498">
                  <c:v>788</c:v>
                </c:pt>
                <c:pt idx="499">
                  <c:v>743</c:v>
                </c:pt>
                <c:pt idx="500">
                  <c:v>702</c:v>
                </c:pt>
                <c:pt idx="501">
                  <c:v>673</c:v>
                </c:pt>
                <c:pt idx="502">
                  <c:v>643</c:v>
                </c:pt>
                <c:pt idx="503">
                  <c:v>628</c:v>
                </c:pt>
                <c:pt idx="504">
                  <c:v>609</c:v>
                </c:pt>
                <c:pt idx="505">
                  <c:v>584</c:v>
                </c:pt>
                <c:pt idx="506">
                  <c:v>565</c:v>
                </c:pt>
                <c:pt idx="507">
                  <c:v>546</c:v>
                </c:pt>
                <c:pt idx="508">
                  <c:v>544</c:v>
                </c:pt>
                <c:pt idx="509">
                  <c:v>551</c:v>
                </c:pt>
                <c:pt idx="510">
                  <c:v>563</c:v>
                </c:pt>
                <c:pt idx="511">
                  <c:v>571</c:v>
                </c:pt>
                <c:pt idx="512">
                  <c:v>566</c:v>
                </c:pt>
                <c:pt idx="513">
                  <c:v>551</c:v>
                </c:pt>
                <c:pt idx="514">
                  <c:v>525</c:v>
                </c:pt>
                <c:pt idx="515">
                  <c:v>494</c:v>
                </c:pt>
                <c:pt idx="516">
                  <c:v>454</c:v>
                </c:pt>
                <c:pt idx="517">
                  <c:v>420</c:v>
                </c:pt>
                <c:pt idx="518">
                  <c:v>399</c:v>
                </c:pt>
                <c:pt idx="519">
                  <c:v>394</c:v>
                </c:pt>
                <c:pt idx="520">
                  <c:v>398</c:v>
                </c:pt>
                <c:pt idx="521">
                  <c:v>397</c:v>
                </c:pt>
                <c:pt idx="522">
                  <c:v>380</c:v>
                </c:pt>
                <c:pt idx="523">
                  <c:v>349</c:v>
                </c:pt>
                <c:pt idx="524">
                  <c:v>322</c:v>
                </c:pt>
                <c:pt idx="525">
                  <c:v>305</c:v>
                </c:pt>
                <c:pt idx="526">
                  <c:v>294</c:v>
                </c:pt>
                <c:pt idx="527">
                  <c:v>288</c:v>
                </c:pt>
                <c:pt idx="528">
                  <c:v>280</c:v>
                </c:pt>
                <c:pt idx="529">
                  <c:v>274</c:v>
                </c:pt>
                <c:pt idx="530">
                  <c:v>267</c:v>
                </c:pt>
                <c:pt idx="531">
                  <c:v>263</c:v>
                </c:pt>
                <c:pt idx="532">
                  <c:v>263</c:v>
                </c:pt>
                <c:pt idx="533">
                  <c:v>253</c:v>
                </c:pt>
                <c:pt idx="534">
                  <c:v>241</c:v>
                </c:pt>
                <c:pt idx="535">
                  <c:v>228</c:v>
                </c:pt>
                <c:pt idx="536">
                  <c:v>216</c:v>
                </c:pt>
                <c:pt idx="537">
                  <c:v>214</c:v>
                </c:pt>
                <c:pt idx="538">
                  <c:v>220</c:v>
                </c:pt>
                <c:pt idx="539">
                  <c:v>217</c:v>
                </c:pt>
                <c:pt idx="540">
                  <c:v>205</c:v>
                </c:pt>
                <c:pt idx="541">
                  <c:v>187</c:v>
                </c:pt>
                <c:pt idx="542">
                  <c:v>160</c:v>
                </c:pt>
                <c:pt idx="543">
                  <c:v>143</c:v>
                </c:pt>
                <c:pt idx="544">
                  <c:v>124</c:v>
                </c:pt>
                <c:pt idx="545">
                  <c:v>110</c:v>
                </c:pt>
                <c:pt idx="546">
                  <c:v>103</c:v>
                </c:pt>
                <c:pt idx="547">
                  <c:v>105</c:v>
                </c:pt>
                <c:pt idx="548">
                  <c:v>118</c:v>
                </c:pt>
                <c:pt idx="549">
                  <c:v>125</c:v>
                </c:pt>
                <c:pt idx="550">
                  <c:v>136</c:v>
                </c:pt>
                <c:pt idx="551">
                  <c:v>138</c:v>
                </c:pt>
                <c:pt idx="552">
                  <c:v>140</c:v>
                </c:pt>
                <c:pt idx="553">
                  <c:v>138</c:v>
                </c:pt>
                <c:pt idx="554">
                  <c:v>117</c:v>
                </c:pt>
                <c:pt idx="555">
                  <c:v>101</c:v>
                </c:pt>
                <c:pt idx="556">
                  <c:v>83.7</c:v>
                </c:pt>
                <c:pt idx="557">
                  <c:v>68.099999999999994</c:v>
                </c:pt>
                <c:pt idx="558">
                  <c:v>60.2</c:v>
                </c:pt>
                <c:pt idx="559">
                  <c:v>50.7</c:v>
                </c:pt>
                <c:pt idx="560">
                  <c:v>48.9</c:v>
                </c:pt>
                <c:pt idx="561">
                  <c:v>58.4</c:v>
                </c:pt>
                <c:pt idx="562">
                  <c:v>66.599999999999994</c:v>
                </c:pt>
                <c:pt idx="563">
                  <c:v>76.3</c:v>
                </c:pt>
                <c:pt idx="564">
                  <c:v>79.2</c:v>
                </c:pt>
                <c:pt idx="565">
                  <c:v>90.4</c:v>
                </c:pt>
                <c:pt idx="566">
                  <c:v>102</c:v>
                </c:pt>
                <c:pt idx="567">
                  <c:v>117</c:v>
                </c:pt>
                <c:pt idx="568">
                  <c:v>136</c:v>
                </c:pt>
                <c:pt idx="569">
                  <c:v>131</c:v>
                </c:pt>
                <c:pt idx="570">
                  <c:v>132</c:v>
                </c:pt>
                <c:pt idx="571">
                  <c:v>151</c:v>
                </c:pt>
                <c:pt idx="572">
                  <c:v>167</c:v>
                </c:pt>
                <c:pt idx="573">
                  <c:v>192</c:v>
                </c:pt>
                <c:pt idx="574">
                  <c:v>196</c:v>
                </c:pt>
                <c:pt idx="575">
                  <c:v>168</c:v>
                </c:pt>
                <c:pt idx="576">
                  <c:v>138</c:v>
                </c:pt>
                <c:pt idx="577">
                  <c:v>108</c:v>
                </c:pt>
                <c:pt idx="578">
                  <c:v>82.9</c:v>
                </c:pt>
                <c:pt idx="579">
                  <c:v>79.8</c:v>
                </c:pt>
                <c:pt idx="580">
                  <c:v>82.3</c:v>
                </c:pt>
                <c:pt idx="581">
                  <c:v>76.2</c:v>
                </c:pt>
                <c:pt idx="582">
                  <c:v>66.2</c:v>
                </c:pt>
                <c:pt idx="583">
                  <c:v>41.6</c:v>
                </c:pt>
                <c:pt idx="584">
                  <c:v>26.1</c:v>
                </c:pt>
                <c:pt idx="585">
                  <c:v>16.100000000000001</c:v>
                </c:pt>
                <c:pt idx="586">
                  <c:v>7.89</c:v>
                </c:pt>
                <c:pt idx="587">
                  <c:v>12.4</c:v>
                </c:pt>
                <c:pt idx="588">
                  <c:v>19</c:v>
                </c:pt>
                <c:pt idx="589">
                  <c:v>25.5</c:v>
                </c:pt>
                <c:pt idx="590">
                  <c:v>23.3</c:v>
                </c:pt>
                <c:pt idx="591">
                  <c:v>12.4</c:v>
                </c:pt>
                <c:pt idx="592">
                  <c:v>11.6</c:v>
                </c:pt>
                <c:pt idx="593">
                  <c:v>32.799999999999997</c:v>
                </c:pt>
                <c:pt idx="594">
                  <c:v>55.3</c:v>
                </c:pt>
                <c:pt idx="595">
                  <c:v>69.5</c:v>
                </c:pt>
                <c:pt idx="596">
                  <c:v>58.6</c:v>
                </c:pt>
                <c:pt idx="597">
                  <c:v>39.799999999999997</c:v>
                </c:pt>
                <c:pt idx="598">
                  <c:v>26.4</c:v>
                </c:pt>
                <c:pt idx="599">
                  <c:v>7.72</c:v>
                </c:pt>
                <c:pt idx="600">
                  <c:v>-3.37</c:v>
                </c:pt>
                <c:pt idx="601">
                  <c:v>-8.0399999999999991</c:v>
                </c:pt>
                <c:pt idx="602">
                  <c:v>-8.08</c:v>
                </c:pt>
                <c:pt idx="603">
                  <c:v>15</c:v>
                </c:pt>
                <c:pt idx="604">
                  <c:v>40.6</c:v>
                </c:pt>
                <c:pt idx="605">
                  <c:v>63.6</c:v>
                </c:pt>
                <c:pt idx="606">
                  <c:v>73.900000000000006</c:v>
                </c:pt>
                <c:pt idx="607">
                  <c:v>65.3</c:v>
                </c:pt>
                <c:pt idx="608">
                  <c:v>58.7</c:v>
                </c:pt>
                <c:pt idx="609">
                  <c:v>58.3</c:v>
                </c:pt>
                <c:pt idx="610">
                  <c:v>62.2</c:v>
                </c:pt>
                <c:pt idx="611">
                  <c:v>70.8</c:v>
                </c:pt>
                <c:pt idx="612">
                  <c:v>63.4</c:v>
                </c:pt>
                <c:pt idx="613">
                  <c:v>40.6</c:v>
                </c:pt>
                <c:pt idx="614">
                  <c:v>15</c:v>
                </c:pt>
                <c:pt idx="615">
                  <c:v>-4.43</c:v>
                </c:pt>
                <c:pt idx="616">
                  <c:v>-20.2</c:v>
                </c:pt>
                <c:pt idx="617">
                  <c:v>-16</c:v>
                </c:pt>
                <c:pt idx="618">
                  <c:v>-10.8</c:v>
                </c:pt>
                <c:pt idx="619">
                  <c:v>-2.52</c:v>
                </c:pt>
                <c:pt idx="620">
                  <c:v>14</c:v>
                </c:pt>
                <c:pt idx="621">
                  <c:v>28.8</c:v>
                </c:pt>
                <c:pt idx="622">
                  <c:v>51.5</c:v>
                </c:pt>
                <c:pt idx="623">
                  <c:v>70.2</c:v>
                </c:pt>
                <c:pt idx="624">
                  <c:v>81.8</c:v>
                </c:pt>
                <c:pt idx="625">
                  <c:v>79.7</c:v>
                </c:pt>
                <c:pt idx="626">
                  <c:v>63.3</c:v>
                </c:pt>
                <c:pt idx="627">
                  <c:v>44.5</c:v>
                </c:pt>
                <c:pt idx="628">
                  <c:v>19.600000000000001</c:v>
                </c:pt>
                <c:pt idx="629">
                  <c:v>-3.97</c:v>
                </c:pt>
                <c:pt idx="630">
                  <c:v>-13</c:v>
                </c:pt>
                <c:pt idx="631">
                  <c:v>-15.6</c:v>
                </c:pt>
                <c:pt idx="632">
                  <c:v>-5.12</c:v>
                </c:pt>
                <c:pt idx="633">
                  <c:v>3.68</c:v>
                </c:pt>
                <c:pt idx="634">
                  <c:v>2.3199999999999998</c:v>
                </c:pt>
                <c:pt idx="635">
                  <c:v>10.5</c:v>
                </c:pt>
                <c:pt idx="636">
                  <c:v>23.4</c:v>
                </c:pt>
                <c:pt idx="637">
                  <c:v>36</c:v>
                </c:pt>
                <c:pt idx="638">
                  <c:v>43.4</c:v>
                </c:pt>
                <c:pt idx="639">
                  <c:v>27</c:v>
                </c:pt>
                <c:pt idx="640">
                  <c:v>9.14</c:v>
                </c:pt>
              </c:numCache>
            </c:numRef>
          </c:val>
          <c:smooth val="0"/>
          <c:extLst>
            <c:ext xmlns:c16="http://schemas.microsoft.com/office/drawing/2014/chart" uri="{C3380CC4-5D6E-409C-BE32-E72D297353CC}">
              <c16:uniqueId val="{00000005-F489-1246-BF32-A681B7FD6A62}"/>
            </c:ext>
          </c:extLst>
        </c:ser>
        <c:ser>
          <c:idx val="7"/>
          <c:order val="6"/>
          <c:tx>
            <c:strRef>
              <c:f>'I8'!$I$1</c:f>
              <c:strCache>
                <c:ptCount val="1"/>
                <c:pt idx="0">
                  <c:v>100 hours</c:v>
                </c:pt>
              </c:strCache>
            </c:strRef>
          </c:tx>
          <c:spPr>
            <a:ln w="28575" cap="rnd">
              <a:solidFill>
                <a:srgbClr val="7030A0"/>
              </a:solidFill>
              <a:round/>
            </a:ln>
            <a:effectLst/>
          </c:spPr>
          <c:marker>
            <c:symbol val="none"/>
          </c:marker>
          <c:cat>
            <c:numRef>
              <c:f>'I8'!$A$800:$A$1440</c:f>
              <c:numCache>
                <c:formatCode>General</c:formatCode>
                <c:ptCount val="641"/>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pt idx="568">
                  <c:v>876</c:v>
                </c:pt>
                <c:pt idx="569">
                  <c:v>876.5</c:v>
                </c:pt>
                <c:pt idx="570">
                  <c:v>877</c:v>
                </c:pt>
                <c:pt idx="571">
                  <c:v>877.5</c:v>
                </c:pt>
                <c:pt idx="572">
                  <c:v>878</c:v>
                </c:pt>
                <c:pt idx="573">
                  <c:v>878.5</c:v>
                </c:pt>
                <c:pt idx="574">
                  <c:v>879</c:v>
                </c:pt>
                <c:pt idx="575">
                  <c:v>879.5</c:v>
                </c:pt>
                <c:pt idx="576">
                  <c:v>880</c:v>
                </c:pt>
                <c:pt idx="577">
                  <c:v>880.5</c:v>
                </c:pt>
                <c:pt idx="578">
                  <c:v>881</c:v>
                </c:pt>
                <c:pt idx="579">
                  <c:v>881.5</c:v>
                </c:pt>
                <c:pt idx="580">
                  <c:v>882</c:v>
                </c:pt>
                <c:pt idx="581">
                  <c:v>882.5</c:v>
                </c:pt>
                <c:pt idx="582">
                  <c:v>883</c:v>
                </c:pt>
                <c:pt idx="583">
                  <c:v>883.5</c:v>
                </c:pt>
                <c:pt idx="584">
                  <c:v>884</c:v>
                </c:pt>
                <c:pt idx="585">
                  <c:v>884.5</c:v>
                </c:pt>
                <c:pt idx="586">
                  <c:v>885</c:v>
                </c:pt>
                <c:pt idx="587">
                  <c:v>885.5</c:v>
                </c:pt>
                <c:pt idx="588">
                  <c:v>886</c:v>
                </c:pt>
                <c:pt idx="589">
                  <c:v>886.5</c:v>
                </c:pt>
                <c:pt idx="590">
                  <c:v>887</c:v>
                </c:pt>
                <c:pt idx="591">
                  <c:v>887.5</c:v>
                </c:pt>
                <c:pt idx="592">
                  <c:v>888</c:v>
                </c:pt>
                <c:pt idx="593">
                  <c:v>888.5</c:v>
                </c:pt>
                <c:pt idx="594">
                  <c:v>889</c:v>
                </c:pt>
                <c:pt idx="595">
                  <c:v>889.5</c:v>
                </c:pt>
                <c:pt idx="596">
                  <c:v>890</c:v>
                </c:pt>
                <c:pt idx="597">
                  <c:v>890.5</c:v>
                </c:pt>
                <c:pt idx="598">
                  <c:v>891</c:v>
                </c:pt>
                <c:pt idx="599">
                  <c:v>891.5</c:v>
                </c:pt>
                <c:pt idx="600">
                  <c:v>892</c:v>
                </c:pt>
                <c:pt idx="601">
                  <c:v>892.5</c:v>
                </c:pt>
                <c:pt idx="602">
                  <c:v>893</c:v>
                </c:pt>
                <c:pt idx="603">
                  <c:v>893.5</c:v>
                </c:pt>
                <c:pt idx="604">
                  <c:v>894</c:v>
                </c:pt>
                <c:pt idx="605">
                  <c:v>894.5</c:v>
                </c:pt>
                <c:pt idx="606">
                  <c:v>895</c:v>
                </c:pt>
                <c:pt idx="607">
                  <c:v>895.5</c:v>
                </c:pt>
                <c:pt idx="608">
                  <c:v>896</c:v>
                </c:pt>
                <c:pt idx="609">
                  <c:v>896.5</c:v>
                </c:pt>
                <c:pt idx="610">
                  <c:v>897</c:v>
                </c:pt>
                <c:pt idx="611">
                  <c:v>897.5</c:v>
                </c:pt>
                <c:pt idx="612">
                  <c:v>898</c:v>
                </c:pt>
                <c:pt idx="613">
                  <c:v>898.5</c:v>
                </c:pt>
                <c:pt idx="614">
                  <c:v>899</c:v>
                </c:pt>
                <c:pt idx="615">
                  <c:v>899.5</c:v>
                </c:pt>
                <c:pt idx="616">
                  <c:v>900</c:v>
                </c:pt>
                <c:pt idx="617">
                  <c:v>900.5</c:v>
                </c:pt>
                <c:pt idx="618">
                  <c:v>901</c:v>
                </c:pt>
                <c:pt idx="619">
                  <c:v>901.5</c:v>
                </c:pt>
                <c:pt idx="620">
                  <c:v>902</c:v>
                </c:pt>
                <c:pt idx="621">
                  <c:v>902.5</c:v>
                </c:pt>
                <c:pt idx="622">
                  <c:v>903</c:v>
                </c:pt>
                <c:pt idx="623">
                  <c:v>903.5</c:v>
                </c:pt>
                <c:pt idx="624">
                  <c:v>904</c:v>
                </c:pt>
                <c:pt idx="625">
                  <c:v>904.5</c:v>
                </c:pt>
                <c:pt idx="626">
                  <c:v>905</c:v>
                </c:pt>
                <c:pt idx="627">
                  <c:v>905.5</c:v>
                </c:pt>
                <c:pt idx="628">
                  <c:v>906</c:v>
                </c:pt>
                <c:pt idx="629">
                  <c:v>906.5</c:v>
                </c:pt>
                <c:pt idx="630">
                  <c:v>907</c:v>
                </c:pt>
                <c:pt idx="631">
                  <c:v>907.5</c:v>
                </c:pt>
                <c:pt idx="632">
                  <c:v>908</c:v>
                </c:pt>
                <c:pt idx="633">
                  <c:v>908.5</c:v>
                </c:pt>
                <c:pt idx="634">
                  <c:v>909</c:v>
                </c:pt>
                <c:pt idx="635">
                  <c:v>909.5</c:v>
                </c:pt>
                <c:pt idx="636">
                  <c:v>910</c:v>
                </c:pt>
                <c:pt idx="637">
                  <c:v>910.5</c:v>
                </c:pt>
                <c:pt idx="638">
                  <c:v>911</c:v>
                </c:pt>
                <c:pt idx="639">
                  <c:v>911.5</c:v>
                </c:pt>
                <c:pt idx="640">
                  <c:v>912</c:v>
                </c:pt>
              </c:numCache>
            </c:numRef>
          </c:cat>
          <c:val>
            <c:numRef>
              <c:f>'I8'!$I$800:$I$1440</c:f>
              <c:numCache>
                <c:formatCode>0.00E+00</c:formatCode>
                <c:ptCount val="641"/>
                <c:pt idx="0">
                  <c:v>-24.5</c:v>
                </c:pt>
                <c:pt idx="1">
                  <c:v>-7.21</c:v>
                </c:pt>
                <c:pt idx="2">
                  <c:v>8.5399999999999991</c:v>
                </c:pt>
                <c:pt idx="3">
                  <c:v>16.3</c:v>
                </c:pt>
                <c:pt idx="4">
                  <c:v>14</c:v>
                </c:pt>
                <c:pt idx="5">
                  <c:v>-4.8099999999999996</c:v>
                </c:pt>
                <c:pt idx="6">
                  <c:v>-15.4</c:v>
                </c:pt>
                <c:pt idx="7">
                  <c:v>-22.7</c:v>
                </c:pt>
                <c:pt idx="8">
                  <c:v>-25.5</c:v>
                </c:pt>
                <c:pt idx="9">
                  <c:v>-27.6</c:v>
                </c:pt>
                <c:pt idx="10">
                  <c:v>-29.5</c:v>
                </c:pt>
                <c:pt idx="11">
                  <c:v>-38.299999999999997</c:v>
                </c:pt>
                <c:pt idx="12">
                  <c:v>-48.3</c:v>
                </c:pt>
                <c:pt idx="13">
                  <c:v>-50.3</c:v>
                </c:pt>
                <c:pt idx="14">
                  <c:v>-58.5</c:v>
                </c:pt>
                <c:pt idx="15">
                  <c:v>-64</c:v>
                </c:pt>
                <c:pt idx="16">
                  <c:v>-62.5</c:v>
                </c:pt>
                <c:pt idx="17">
                  <c:v>-55.9</c:v>
                </c:pt>
                <c:pt idx="18">
                  <c:v>-47.3</c:v>
                </c:pt>
                <c:pt idx="19">
                  <c:v>-29.8</c:v>
                </c:pt>
                <c:pt idx="20">
                  <c:v>-15.3</c:v>
                </c:pt>
                <c:pt idx="21">
                  <c:v>-8.0299999999999994</c:v>
                </c:pt>
                <c:pt idx="22">
                  <c:v>8.3199999999999996E-2</c:v>
                </c:pt>
                <c:pt idx="23">
                  <c:v>1.92</c:v>
                </c:pt>
                <c:pt idx="24">
                  <c:v>7.28</c:v>
                </c:pt>
                <c:pt idx="25">
                  <c:v>9.84</c:v>
                </c:pt>
                <c:pt idx="26">
                  <c:v>3.11</c:v>
                </c:pt>
                <c:pt idx="27">
                  <c:v>-9.1</c:v>
                </c:pt>
                <c:pt idx="28">
                  <c:v>-27.6</c:v>
                </c:pt>
                <c:pt idx="29">
                  <c:v>-46.7</c:v>
                </c:pt>
                <c:pt idx="30">
                  <c:v>-54.7</c:v>
                </c:pt>
                <c:pt idx="31">
                  <c:v>-56.7</c:v>
                </c:pt>
                <c:pt idx="32">
                  <c:v>-55.5</c:v>
                </c:pt>
                <c:pt idx="33">
                  <c:v>-33.9</c:v>
                </c:pt>
                <c:pt idx="34">
                  <c:v>-21.8</c:v>
                </c:pt>
                <c:pt idx="35">
                  <c:v>-12.9</c:v>
                </c:pt>
                <c:pt idx="36">
                  <c:v>4.74</c:v>
                </c:pt>
                <c:pt idx="37">
                  <c:v>17.3</c:v>
                </c:pt>
                <c:pt idx="38">
                  <c:v>14.8</c:v>
                </c:pt>
                <c:pt idx="39">
                  <c:v>13.9</c:v>
                </c:pt>
                <c:pt idx="40">
                  <c:v>18</c:v>
                </c:pt>
                <c:pt idx="41">
                  <c:v>19.600000000000001</c:v>
                </c:pt>
                <c:pt idx="42">
                  <c:v>23.6</c:v>
                </c:pt>
                <c:pt idx="43">
                  <c:v>34.1</c:v>
                </c:pt>
                <c:pt idx="44">
                  <c:v>40.1</c:v>
                </c:pt>
                <c:pt idx="45">
                  <c:v>37.4</c:v>
                </c:pt>
                <c:pt idx="46">
                  <c:v>29.5</c:v>
                </c:pt>
                <c:pt idx="47">
                  <c:v>22.7</c:v>
                </c:pt>
                <c:pt idx="48">
                  <c:v>12.8</c:v>
                </c:pt>
                <c:pt idx="49">
                  <c:v>0.56399999999999995</c:v>
                </c:pt>
                <c:pt idx="50">
                  <c:v>-6.39</c:v>
                </c:pt>
                <c:pt idx="51">
                  <c:v>-6.49</c:v>
                </c:pt>
                <c:pt idx="52">
                  <c:v>-9.26</c:v>
                </c:pt>
                <c:pt idx="53">
                  <c:v>-5.57</c:v>
                </c:pt>
                <c:pt idx="54">
                  <c:v>-0.623</c:v>
                </c:pt>
                <c:pt idx="55">
                  <c:v>-0.98199999999999998</c:v>
                </c:pt>
                <c:pt idx="56">
                  <c:v>-5.07</c:v>
                </c:pt>
                <c:pt idx="57">
                  <c:v>-8.5</c:v>
                </c:pt>
                <c:pt idx="58">
                  <c:v>-9.59</c:v>
                </c:pt>
                <c:pt idx="59">
                  <c:v>-5.46</c:v>
                </c:pt>
                <c:pt idx="60">
                  <c:v>-4.05</c:v>
                </c:pt>
                <c:pt idx="61">
                  <c:v>1.88</c:v>
                </c:pt>
                <c:pt idx="62">
                  <c:v>6.53</c:v>
                </c:pt>
                <c:pt idx="63">
                  <c:v>4.37</c:v>
                </c:pt>
                <c:pt idx="64">
                  <c:v>11.7</c:v>
                </c:pt>
                <c:pt idx="65">
                  <c:v>25.7</c:v>
                </c:pt>
                <c:pt idx="66">
                  <c:v>31.3</c:v>
                </c:pt>
                <c:pt idx="67">
                  <c:v>30.4</c:v>
                </c:pt>
                <c:pt idx="68">
                  <c:v>30.9</c:v>
                </c:pt>
                <c:pt idx="69">
                  <c:v>27.7</c:v>
                </c:pt>
                <c:pt idx="70">
                  <c:v>24.7</c:v>
                </c:pt>
                <c:pt idx="71">
                  <c:v>24.4</c:v>
                </c:pt>
                <c:pt idx="72">
                  <c:v>20.9</c:v>
                </c:pt>
                <c:pt idx="73">
                  <c:v>10.4</c:v>
                </c:pt>
                <c:pt idx="74">
                  <c:v>-4.26</c:v>
                </c:pt>
                <c:pt idx="75">
                  <c:v>-17.399999999999999</c:v>
                </c:pt>
                <c:pt idx="76">
                  <c:v>-18.899999999999999</c:v>
                </c:pt>
                <c:pt idx="77">
                  <c:v>-10.6</c:v>
                </c:pt>
                <c:pt idx="78">
                  <c:v>0.23</c:v>
                </c:pt>
                <c:pt idx="79">
                  <c:v>8.6999999999999993</c:v>
                </c:pt>
                <c:pt idx="80">
                  <c:v>11.7</c:v>
                </c:pt>
                <c:pt idx="81">
                  <c:v>2.94</c:v>
                </c:pt>
                <c:pt idx="82">
                  <c:v>-7.16</c:v>
                </c:pt>
                <c:pt idx="83">
                  <c:v>-4.26</c:v>
                </c:pt>
                <c:pt idx="84">
                  <c:v>4.71</c:v>
                </c:pt>
                <c:pt idx="85">
                  <c:v>19.5</c:v>
                </c:pt>
                <c:pt idx="86">
                  <c:v>38</c:v>
                </c:pt>
                <c:pt idx="87">
                  <c:v>48.7</c:v>
                </c:pt>
                <c:pt idx="88">
                  <c:v>53.6</c:v>
                </c:pt>
                <c:pt idx="89">
                  <c:v>60.6</c:v>
                </c:pt>
                <c:pt idx="90">
                  <c:v>64.5</c:v>
                </c:pt>
                <c:pt idx="91">
                  <c:v>69</c:v>
                </c:pt>
                <c:pt idx="92">
                  <c:v>74</c:v>
                </c:pt>
                <c:pt idx="93">
                  <c:v>65</c:v>
                </c:pt>
                <c:pt idx="94">
                  <c:v>40.5</c:v>
                </c:pt>
                <c:pt idx="95">
                  <c:v>26.5</c:v>
                </c:pt>
                <c:pt idx="96">
                  <c:v>21</c:v>
                </c:pt>
                <c:pt idx="97">
                  <c:v>21.1</c:v>
                </c:pt>
                <c:pt idx="98">
                  <c:v>27.2</c:v>
                </c:pt>
                <c:pt idx="99">
                  <c:v>35.9</c:v>
                </c:pt>
                <c:pt idx="100">
                  <c:v>34.1</c:v>
                </c:pt>
                <c:pt idx="101">
                  <c:v>29.5</c:v>
                </c:pt>
                <c:pt idx="102">
                  <c:v>28.9</c:v>
                </c:pt>
                <c:pt idx="103">
                  <c:v>29.4</c:v>
                </c:pt>
                <c:pt idx="104">
                  <c:v>35.9</c:v>
                </c:pt>
                <c:pt idx="105">
                  <c:v>49.1</c:v>
                </c:pt>
                <c:pt idx="106">
                  <c:v>61.3</c:v>
                </c:pt>
                <c:pt idx="107">
                  <c:v>72.400000000000006</c:v>
                </c:pt>
                <c:pt idx="108">
                  <c:v>77.599999999999994</c:v>
                </c:pt>
                <c:pt idx="109">
                  <c:v>73.3</c:v>
                </c:pt>
                <c:pt idx="110">
                  <c:v>71.900000000000006</c:v>
                </c:pt>
                <c:pt idx="111">
                  <c:v>68.099999999999994</c:v>
                </c:pt>
                <c:pt idx="112">
                  <c:v>62.7</c:v>
                </c:pt>
                <c:pt idx="113">
                  <c:v>58.4</c:v>
                </c:pt>
                <c:pt idx="114">
                  <c:v>50.1</c:v>
                </c:pt>
                <c:pt idx="115">
                  <c:v>46</c:v>
                </c:pt>
                <c:pt idx="116">
                  <c:v>48.8</c:v>
                </c:pt>
                <c:pt idx="117">
                  <c:v>56.1</c:v>
                </c:pt>
                <c:pt idx="118">
                  <c:v>71.7</c:v>
                </c:pt>
                <c:pt idx="119">
                  <c:v>85.1</c:v>
                </c:pt>
                <c:pt idx="120">
                  <c:v>90.9</c:v>
                </c:pt>
                <c:pt idx="121">
                  <c:v>91.3</c:v>
                </c:pt>
                <c:pt idx="122">
                  <c:v>85.2</c:v>
                </c:pt>
                <c:pt idx="123">
                  <c:v>71</c:v>
                </c:pt>
                <c:pt idx="124">
                  <c:v>52</c:v>
                </c:pt>
                <c:pt idx="125">
                  <c:v>38.9</c:v>
                </c:pt>
                <c:pt idx="126">
                  <c:v>30.2</c:v>
                </c:pt>
                <c:pt idx="127">
                  <c:v>22.1</c:v>
                </c:pt>
                <c:pt idx="128">
                  <c:v>22.2</c:v>
                </c:pt>
                <c:pt idx="129">
                  <c:v>25.4</c:v>
                </c:pt>
                <c:pt idx="130">
                  <c:v>34</c:v>
                </c:pt>
                <c:pt idx="131">
                  <c:v>48.5</c:v>
                </c:pt>
                <c:pt idx="132">
                  <c:v>70.099999999999994</c:v>
                </c:pt>
                <c:pt idx="133">
                  <c:v>87.7</c:v>
                </c:pt>
                <c:pt idx="134">
                  <c:v>82.9</c:v>
                </c:pt>
                <c:pt idx="135">
                  <c:v>69.599999999999994</c:v>
                </c:pt>
                <c:pt idx="136">
                  <c:v>50.8</c:v>
                </c:pt>
                <c:pt idx="137">
                  <c:v>37.799999999999997</c:v>
                </c:pt>
                <c:pt idx="138">
                  <c:v>42.9</c:v>
                </c:pt>
                <c:pt idx="139">
                  <c:v>54.2</c:v>
                </c:pt>
                <c:pt idx="140">
                  <c:v>79.8</c:v>
                </c:pt>
                <c:pt idx="141">
                  <c:v>94.9</c:v>
                </c:pt>
                <c:pt idx="142">
                  <c:v>100</c:v>
                </c:pt>
                <c:pt idx="143">
                  <c:v>99.5</c:v>
                </c:pt>
                <c:pt idx="144">
                  <c:v>90.6</c:v>
                </c:pt>
                <c:pt idx="145">
                  <c:v>80.099999999999994</c:v>
                </c:pt>
                <c:pt idx="146">
                  <c:v>76.5</c:v>
                </c:pt>
                <c:pt idx="147">
                  <c:v>85.6</c:v>
                </c:pt>
                <c:pt idx="148">
                  <c:v>93.8</c:v>
                </c:pt>
                <c:pt idx="149">
                  <c:v>98.7</c:v>
                </c:pt>
                <c:pt idx="150">
                  <c:v>105</c:v>
                </c:pt>
                <c:pt idx="151">
                  <c:v>104</c:v>
                </c:pt>
                <c:pt idx="152">
                  <c:v>103</c:v>
                </c:pt>
                <c:pt idx="153">
                  <c:v>104</c:v>
                </c:pt>
                <c:pt idx="154">
                  <c:v>114</c:v>
                </c:pt>
                <c:pt idx="155">
                  <c:v>113</c:v>
                </c:pt>
                <c:pt idx="156">
                  <c:v>109</c:v>
                </c:pt>
                <c:pt idx="157">
                  <c:v>102</c:v>
                </c:pt>
                <c:pt idx="158">
                  <c:v>81.599999999999994</c:v>
                </c:pt>
                <c:pt idx="159">
                  <c:v>64.2</c:v>
                </c:pt>
                <c:pt idx="160">
                  <c:v>59.3</c:v>
                </c:pt>
                <c:pt idx="161">
                  <c:v>60.4</c:v>
                </c:pt>
                <c:pt idx="162">
                  <c:v>74.900000000000006</c:v>
                </c:pt>
                <c:pt idx="163">
                  <c:v>87.5</c:v>
                </c:pt>
                <c:pt idx="164">
                  <c:v>98.5</c:v>
                </c:pt>
                <c:pt idx="165">
                  <c:v>111</c:v>
                </c:pt>
                <c:pt idx="166">
                  <c:v>125</c:v>
                </c:pt>
                <c:pt idx="167">
                  <c:v>142</c:v>
                </c:pt>
                <c:pt idx="168">
                  <c:v>159</c:v>
                </c:pt>
                <c:pt idx="169">
                  <c:v>161</c:v>
                </c:pt>
                <c:pt idx="170">
                  <c:v>146</c:v>
                </c:pt>
                <c:pt idx="171">
                  <c:v>124</c:v>
                </c:pt>
                <c:pt idx="172">
                  <c:v>97</c:v>
                </c:pt>
                <c:pt idx="173">
                  <c:v>68.2</c:v>
                </c:pt>
                <c:pt idx="174">
                  <c:v>50.7</c:v>
                </c:pt>
                <c:pt idx="175">
                  <c:v>45.9</c:v>
                </c:pt>
                <c:pt idx="176">
                  <c:v>51.1</c:v>
                </c:pt>
                <c:pt idx="177">
                  <c:v>69.599999999999994</c:v>
                </c:pt>
                <c:pt idx="178">
                  <c:v>97.2</c:v>
                </c:pt>
                <c:pt idx="179">
                  <c:v>130</c:v>
                </c:pt>
                <c:pt idx="180">
                  <c:v>146</c:v>
                </c:pt>
                <c:pt idx="181">
                  <c:v>147</c:v>
                </c:pt>
                <c:pt idx="182">
                  <c:v>138</c:v>
                </c:pt>
                <c:pt idx="183">
                  <c:v>115</c:v>
                </c:pt>
                <c:pt idx="184">
                  <c:v>95.2</c:v>
                </c:pt>
                <c:pt idx="185">
                  <c:v>87.5</c:v>
                </c:pt>
                <c:pt idx="186">
                  <c:v>92.7</c:v>
                </c:pt>
                <c:pt idx="187">
                  <c:v>107</c:v>
                </c:pt>
                <c:pt idx="188">
                  <c:v>128</c:v>
                </c:pt>
                <c:pt idx="189">
                  <c:v>140</c:v>
                </c:pt>
                <c:pt idx="190">
                  <c:v>150</c:v>
                </c:pt>
                <c:pt idx="191">
                  <c:v>161</c:v>
                </c:pt>
                <c:pt idx="192">
                  <c:v>166</c:v>
                </c:pt>
                <c:pt idx="193">
                  <c:v>179</c:v>
                </c:pt>
                <c:pt idx="194">
                  <c:v>185</c:v>
                </c:pt>
                <c:pt idx="195">
                  <c:v>184</c:v>
                </c:pt>
                <c:pt idx="196">
                  <c:v>180</c:v>
                </c:pt>
                <c:pt idx="197">
                  <c:v>164</c:v>
                </c:pt>
                <c:pt idx="198">
                  <c:v>145</c:v>
                </c:pt>
                <c:pt idx="199">
                  <c:v>137</c:v>
                </c:pt>
                <c:pt idx="200">
                  <c:v>136</c:v>
                </c:pt>
                <c:pt idx="201">
                  <c:v>154</c:v>
                </c:pt>
                <c:pt idx="202">
                  <c:v>180</c:v>
                </c:pt>
                <c:pt idx="203">
                  <c:v>203</c:v>
                </c:pt>
                <c:pt idx="204">
                  <c:v>213</c:v>
                </c:pt>
                <c:pt idx="205">
                  <c:v>204</c:v>
                </c:pt>
                <c:pt idx="206">
                  <c:v>187</c:v>
                </c:pt>
                <c:pt idx="207">
                  <c:v>174</c:v>
                </c:pt>
                <c:pt idx="208">
                  <c:v>159</c:v>
                </c:pt>
                <c:pt idx="209">
                  <c:v>145</c:v>
                </c:pt>
                <c:pt idx="210">
                  <c:v>136</c:v>
                </c:pt>
                <c:pt idx="211">
                  <c:v>135</c:v>
                </c:pt>
                <c:pt idx="212">
                  <c:v>135</c:v>
                </c:pt>
                <c:pt idx="213">
                  <c:v>141</c:v>
                </c:pt>
                <c:pt idx="214">
                  <c:v>144</c:v>
                </c:pt>
                <c:pt idx="215">
                  <c:v>140</c:v>
                </c:pt>
                <c:pt idx="216">
                  <c:v>134</c:v>
                </c:pt>
                <c:pt idx="217">
                  <c:v>132</c:v>
                </c:pt>
                <c:pt idx="218">
                  <c:v>130</c:v>
                </c:pt>
                <c:pt idx="219">
                  <c:v>124</c:v>
                </c:pt>
                <c:pt idx="220">
                  <c:v>121</c:v>
                </c:pt>
                <c:pt idx="221">
                  <c:v>123</c:v>
                </c:pt>
                <c:pt idx="222">
                  <c:v>125</c:v>
                </c:pt>
                <c:pt idx="223">
                  <c:v>131</c:v>
                </c:pt>
                <c:pt idx="224">
                  <c:v>145</c:v>
                </c:pt>
                <c:pt idx="225">
                  <c:v>149</c:v>
                </c:pt>
                <c:pt idx="226">
                  <c:v>148</c:v>
                </c:pt>
                <c:pt idx="227">
                  <c:v>151</c:v>
                </c:pt>
                <c:pt idx="228">
                  <c:v>148</c:v>
                </c:pt>
                <c:pt idx="229">
                  <c:v>146</c:v>
                </c:pt>
                <c:pt idx="230">
                  <c:v>152</c:v>
                </c:pt>
                <c:pt idx="231">
                  <c:v>166</c:v>
                </c:pt>
                <c:pt idx="232">
                  <c:v>178</c:v>
                </c:pt>
                <c:pt idx="233">
                  <c:v>189</c:v>
                </c:pt>
                <c:pt idx="234">
                  <c:v>185</c:v>
                </c:pt>
                <c:pt idx="235">
                  <c:v>180</c:v>
                </c:pt>
                <c:pt idx="236">
                  <c:v>175</c:v>
                </c:pt>
                <c:pt idx="237">
                  <c:v>178</c:v>
                </c:pt>
                <c:pt idx="238">
                  <c:v>195</c:v>
                </c:pt>
                <c:pt idx="239">
                  <c:v>205</c:v>
                </c:pt>
                <c:pt idx="240">
                  <c:v>210</c:v>
                </c:pt>
                <c:pt idx="241">
                  <c:v>206</c:v>
                </c:pt>
                <c:pt idx="242">
                  <c:v>185</c:v>
                </c:pt>
                <c:pt idx="243">
                  <c:v>163</c:v>
                </c:pt>
                <c:pt idx="244">
                  <c:v>147</c:v>
                </c:pt>
                <c:pt idx="245">
                  <c:v>137</c:v>
                </c:pt>
                <c:pt idx="246">
                  <c:v>137</c:v>
                </c:pt>
                <c:pt idx="247">
                  <c:v>141</c:v>
                </c:pt>
                <c:pt idx="248">
                  <c:v>143</c:v>
                </c:pt>
                <c:pt idx="249">
                  <c:v>144</c:v>
                </c:pt>
                <c:pt idx="250">
                  <c:v>150</c:v>
                </c:pt>
                <c:pt idx="251">
                  <c:v>170</c:v>
                </c:pt>
                <c:pt idx="252">
                  <c:v>193</c:v>
                </c:pt>
                <c:pt idx="253">
                  <c:v>206</c:v>
                </c:pt>
                <c:pt idx="254">
                  <c:v>217</c:v>
                </c:pt>
                <c:pt idx="255">
                  <c:v>223</c:v>
                </c:pt>
                <c:pt idx="256">
                  <c:v>225</c:v>
                </c:pt>
                <c:pt idx="257">
                  <c:v>236</c:v>
                </c:pt>
                <c:pt idx="258">
                  <c:v>245</c:v>
                </c:pt>
                <c:pt idx="259">
                  <c:v>242</c:v>
                </c:pt>
                <c:pt idx="260">
                  <c:v>238</c:v>
                </c:pt>
                <c:pt idx="261">
                  <c:v>234</c:v>
                </c:pt>
                <c:pt idx="262">
                  <c:v>220</c:v>
                </c:pt>
                <c:pt idx="263">
                  <c:v>195</c:v>
                </c:pt>
                <c:pt idx="264">
                  <c:v>164</c:v>
                </c:pt>
                <c:pt idx="265">
                  <c:v>143</c:v>
                </c:pt>
                <c:pt idx="266">
                  <c:v>136</c:v>
                </c:pt>
                <c:pt idx="267">
                  <c:v>154</c:v>
                </c:pt>
                <c:pt idx="268">
                  <c:v>181</c:v>
                </c:pt>
                <c:pt idx="269">
                  <c:v>184</c:v>
                </c:pt>
                <c:pt idx="270">
                  <c:v>181</c:v>
                </c:pt>
                <c:pt idx="271">
                  <c:v>187</c:v>
                </c:pt>
                <c:pt idx="272">
                  <c:v>196</c:v>
                </c:pt>
                <c:pt idx="273">
                  <c:v>210</c:v>
                </c:pt>
                <c:pt idx="274">
                  <c:v>226</c:v>
                </c:pt>
                <c:pt idx="275">
                  <c:v>233</c:v>
                </c:pt>
                <c:pt idx="276">
                  <c:v>236</c:v>
                </c:pt>
                <c:pt idx="277">
                  <c:v>230</c:v>
                </c:pt>
                <c:pt idx="278">
                  <c:v>222</c:v>
                </c:pt>
                <c:pt idx="279">
                  <c:v>217</c:v>
                </c:pt>
                <c:pt idx="280">
                  <c:v>205</c:v>
                </c:pt>
                <c:pt idx="281">
                  <c:v>208</c:v>
                </c:pt>
                <c:pt idx="282">
                  <c:v>224</c:v>
                </c:pt>
                <c:pt idx="283">
                  <c:v>223</c:v>
                </c:pt>
                <c:pt idx="284">
                  <c:v>220</c:v>
                </c:pt>
                <c:pt idx="285">
                  <c:v>211</c:v>
                </c:pt>
                <c:pt idx="286">
                  <c:v>199</c:v>
                </c:pt>
                <c:pt idx="287">
                  <c:v>198</c:v>
                </c:pt>
                <c:pt idx="288">
                  <c:v>214</c:v>
                </c:pt>
                <c:pt idx="289">
                  <c:v>235</c:v>
                </c:pt>
                <c:pt idx="290">
                  <c:v>254</c:v>
                </c:pt>
                <c:pt idx="291">
                  <c:v>263</c:v>
                </c:pt>
                <c:pt idx="292">
                  <c:v>262</c:v>
                </c:pt>
                <c:pt idx="293">
                  <c:v>251</c:v>
                </c:pt>
                <c:pt idx="294">
                  <c:v>234</c:v>
                </c:pt>
                <c:pt idx="295">
                  <c:v>223</c:v>
                </c:pt>
                <c:pt idx="296">
                  <c:v>220</c:v>
                </c:pt>
                <c:pt idx="297">
                  <c:v>230</c:v>
                </c:pt>
                <c:pt idx="298">
                  <c:v>247</c:v>
                </c:pt>
                <c:pt idx="299">
                  <c:v>261</c:v>
                </c:pt>
                <c:pt idx="300">
                  <c:v>273</c:v>
                </c:pt>
                <c:pt idx="301">
                  <c:v>285</c:v>
                </c:pt>
                <c:pt idx="302">
                  <c:v>296</c:v>
                </c:pt>
                <c:pt idx="303">
                  <c:v>318</c:v>
                </c:pt>
                <c:pt idx="304">
                  <c:v>329</c:v>
                </c:pt>
                <c:pt idx="305">
                  <c:v>331</c:v>
                </c:pt>
                <c:pt idx="306">
                  <c:v>338</c:v>
                </c:pt>
                <c:pt idx="307">
                  <c:v>338</c:v>
                </c:pt>
                <c:pt idx="308">
                  <c:v>339</c:v>
                </c:pt>
                <c:pt idx="309">
                  <c:v>350</c:v>
                </c:pt>
                <c:pt idx="310">
                  <c:v>360</c:v>
                </c:pt>
                <c:pt idx="311">
                  <c:v>371</c:v>
                </c:pt>
                <c:pt idx="312">
                  <c:v>381</c:v>
                </c:pt>
                <c:pt idx="313">
                  <c:v>381</c:v>
                </c:pt>
                <c:pt idx="314">
                  <c:v>374</c:v>
                </c:pt>
                <c:pt idx="315">
                  <c:v>365</c:v>
                </c:pt>
                <c:pt idx="316">
                  <c:v>365</c:v>
                </c:pt>
                <c:pt idx="317">
                  <c:v>373</c:v>
                </c:pt>
                <c:pt idx="318">
                  <c:v>396</c:v>
                </c:pt>
                <c:pt idx="319">
                  <c:v>421</c:v>
                </c:pt>
                <c:pt idx="320">
                  <c:v>436</c:v>
                </c:pt>
                <c:pt idx="321">
                  <c:v>451</c:v>
                </c:pt>
                <c:pt idx="322">
                  <c:v>465</c:v>
                </c:pt>
                <c:pt idx="323">
                  <c:v>475</c:v>
                </c:pt>
                <c:pt idx="324">
                  <c:v>498</c:v>
                </c:pt>
                <c:pt idx="325">
                  <c:v>524</c:v>
                </c:pt>
                <c:pt idx="326">
                  <c:v>538</c:v>
                </c:pt>
                <c:pt idx="327">
                  <c:v>553</c:v>
                </c:pt>
                <c:pt idx="328">
                  <c:v>568</c:v>
                </c:pt>
                <c:pt idx="329">
                  <c:v>586</c:v>
                </c:pt>
                <c:pt idx="330">
                  <c:v>616</c:v>
                </c:pt>
                <c:pt idx="331">
                  <c:v>653</c:v>
                </c:pt>
                <c:pt idx="332">
                  <c:v>699</c:v>
                </c:pt>
                <c:pt idx="333">
                  <c:v>738</c:v>
                </c:pt>
                <c:pt idx="334">
                  <c:v>774</c:v>
                </c:pt>
                <c:pt idx="335">
                  <c:v>802</c:v>
                </c:pt>
                <c:pt idx="336">
                  <c:v>813</c:v>
                </c:pt>
                <c:pt idx="337">
                  <c:v>820</c:v>
                </c:pt>
                <c:pt idx="338">
                  <c:v>827</c:v>
                </c:pt>
                <c:pt idx="339">
                  <c:v>841</c:v>
                </c:pt>
                <c:pt idx="340">
                  <c:v>872</c:v>
                </c:pt>
                <c:pt idx="341">
                  <c:v>912</c:v>
                </c:pt>
                <c:pt idx="342">
                  <c:v>950</c:v>
                </c:pt>
                <c:pt idx="343">
                  <c:v>996</c:v>
                </c:pt>
                <c:pt idx="344">
                  <c:v>1040</c:v>
                </c:pt>
                <c:pt idx="345">
                  <c:v>1070</c:v>
                </c:pt>
                <c:pt idx="346">
                  <c:v>1110</c:v>
                </c:pt>
                <c:pt idx="347">
                  <c:v>1150</c:v>
                </c:pt>
                <c:pt idx="348">
                  <c:v>1180</c:v>
                </c:pt>
                <c:pt idx="349">
                  <c:v>1220</c:v>
                </c:pt>
                <c:pt idx="350">
                  <c:v>1260</c:v>
                </c:pt>
                <c:pt idx="351">
                  <c:v>1300</c:v>
                </c:pt>
                <c:pt idx="352">
                  <c:v>1350</c:v>
                </c:pt>
                <c:pt idx="353">
                  <c:v>1410</c:v>
                </c:pt>
                <c:pt idx="354">
                  <c:v>1460</c:v>
                </c:pt>
                <c:pt idx="355">
                  <c:v>1500</c:v>
                </c:pt>
                <c:pt idx="356">
                  <c:v>1550</c:v>
                </c:pt>
                <c:pt idx="357">
                  <c:v>1600</c:v>
                </c:pt>
                <c:pt idx="358">
                  <c:v>1650</c:v>
                </c:pt>
                <c:pt idx="359">
                  <c:v>1680</c:v>
                </c:pt>
                <c:pt idx="360">
                  <c:v>1720</c:v>
                </c:pt>
                <c:pt idx="361">
                  <c:v>1780</c:v>
                </c:pt>
                <c:pt idx="362">
                  <c:v>1840</c:v>
                </c:pt>
                <c:pt idx="363">
                  <c:v>1910</c:v>
                </c:pt>
                <c:pt idx="364">
                  <c:v>1980</c:v>
                </c:pt>
                <c:pt idx="365">
                  <c:v>2010</c:v>
                </c:pt>
                <c:pt idx="366">
                  <c:v>2050</c:v>
                </c:pt>
                <c:pt idx="367">
                  <c:v>2090</c:v>
                </c:pt>
                <c:pt idx="368">
                  <c:v>2150</c:v>
                </c:pt>
                <c:pt idx="369">
                  <c:v>2220</c:v>
                </c:pt>
                <c:pt idx="370">
                  <c:v>2310</c:v>
                </c:pt>
                <c:pt idx="371">
                  <c:v>2400</c:v>
                </c:pt>
                <c:pt idx="372">
                  <c:v>2480</c:v>
                </c:pt>
                <c:pt idx="373">
                  <c:v>2560</c:v>
                </c:pt>
                <c:pt idx="374">
                  <c:v>2650</c:v>
                </c:pt>
                <c:pt idx="375">
                  <c:v>2730</c:v>
                </c:pt>
                <c:pt idx="376">
                  <c:v>2800</c:v>
                </c:pt>
                <c:pt idx="377">
                  <c:v>2870</c:v>
                </c:pt>
                <c:pt idx="378">
                  <c:v>2930</c:v>
                </c:pt>
                <c:pt idx="379">
                  <c:v>3000</c:v>
                </c:pt>
                <c:pt idx="380">
                  <c:v>3090</c:v>
                </c:pt>
                <c:pt idx="381">
                  <c:v>3180</c:v>
                </c:pt>
                <c:pt idx="382">
                  <c:v>3290</c:v>
                </c:pt>
                <c:pt idx="383">
                  <c:v>3400</c:v>
                </c:pt>
                <c:pt idx="384">
                  <c:v>3530</c:v>
                </c:pt>
                <c:pt idx="385">
                  <c:v>3630</c:v>
                </c:pt>
                <c:pt idx="386">
                  <c:v>3730</c:v>
                </c:pt>
                <c:pt idx="387">
                  <c:v>3820</c:v>
                </c:pt>
                <c:pt idx="388">
                  <c:v>3910</c:v>
                </c:pt>
                <c:pt idx="389">
                  <c:v>4020</c:v>
                </c:pt>
                <c:pt idx="390">
                  <c:v>4140</c:v>
                </c:pt>
                <c:pt idx="391">
                  <c:v>4260</c:v>
                </c:pt>
                <c:pt idx="392">
                  <c:v>4380</c:v>
                </c:pt>
                <c:pt idx="393">
                  <c:v>4480</c:v>
                </c:pt>
                <c:pt idx="394">
                  <c:v>4560</c:v>
                </c:pt>
                <c:pt idx="395">
                  <c:v>4640</c:v>
                </c:pt>
                <c:pt idx="396">
                  <c:v>4720</c:v>
                </c:pt>
                <c:pt idx="397">
                  <c:v>4810</c:v>
                </c:pt>
                <c:pt idx="398">
                  <c:v>4920</c:v>
                </c:pt>
                <c:pt idx="399">
                  <c:v>5020</c:v>
                </c:pt>
                <c:pt idx="400">
                  <c:v>5130</c:v>
                </c:pt>
                <c:pt idx="401">
                  <c:v>5240</c:v>
                </c:pt>
                <c:pt idx="402">
                  <c:v>5350</c:v>
                </c:pt>
                <c:pt idx="403">
                  <c:v>5450</c:v>
                </c:pt>
                <c:pt idx="404">
                  <c:v>5560</c:v>
                </c:pt>
                <c:pt idx="405">
                  <c:v>5650</c:v>
                </c:pt>
                <c:pt idx="406">
                  <c:v>5720</c:v>
                </c:pt>
                <c:pt idx="407">
                  <c:v>5790</c:v>
                </c:pt>
                <c:pt idx="408">
                  <c:v>5840</c:v>
                </c:pt>
                <c:pt idx="409">
                  <c:v>5890</c:v>
                </c:pt>
                <c:pt idx="410">
                  <c:v>5950</c:v>
                </c:pt>
                <c:pt idx="411">
                  <c:v>6020</c:v>
                </c:pt>
                <c:pt idx="412">
                  <c:v>6090</c:v>
                </c:pt>
                <c:pt idx="413">
                  <c:v>6140</c:v>
                </c:pt>
                <c:pt idx="414">
                  <c:v>6190</c:v>
                </c:pt>
                <c:pt idx="415">
                  <c:v>6220</c:v>
                </c:pt>
                <c:pt idx="416">
                  <c:v>6260</c:v>
                </c:pt>
                <c:pt idx="417">
                  <c:v>6290</c:v>
                </c:pt>
                <c:pt idx="418">
                  <c:v>6320</c:v>
                </c:pt>
                <c:pt idx="419">
                  <c:v>6330</c:v>
                </c:pt>
                <c:pt idx="420">
                  <c:v>6340</c:v>
                </c:pt>
                <c:pt idx="421">
                  <c:v>6340</c:v>
                </c:pt>
                <c:pt idx="422">
                  <c:v>6340</c:v>
                </c:pt>
                <c:pt idx="423">
                  <c:v>6330</c:v>
                </c:pt>
                <c:pt idx="424">
                  <c:v>6320</c:v>
                </c:pt>
                <c:pt idx="425">
                  <c:v>6310</c:v>
                </c:pt>
                <c:pt idx="426">
                  <c:v>6300</c:v>
                </c:pt>
                <c:pt idx="427">
                  <c:v>6290</c:v>
                </c:pt>
                <c:pt idx="428">
                  <c:v>6270</c:v>
                </c:pt>
                <c:pt idx="429">
                  <c:v>6230</c:v>
                </c:pt>
                <c:pt idx="430">
                  <c:v>6180</c:v>
                </c:pt>
                <c:pt idx="431">
                  <c:v>6120</c:v>
                </c:pt>
                <c:pt idx="432">
                  <c:v>6070</c:v>
                </c:pt>
                <c:pt idx="433">
                  <c:v>6000</c:v>
                </c:pt>
                <c:pt idx="434">
                  <c:v>5920</c:v>
                </c:pt>
                <c:pt idx="435">
                  <c:v>5850</c:v>
                </c:pt>
                <c:pt idx="436">
                  <c:v>5760</c:v>
                </c:pt>
                <c:pt idx="437">
                  <c:v>5710</c:v>
                </c:pt>
                <c:pt idx="438">
                  <c:v>5680</c:v>
                </c:pt>
                <c:pt idx="439">
                  <c:v>5650</c:v>
                </c:pt>
                <c:pt idx="440">
                  <c:v>5610</c:v>
                </c:pt>
                <c:pt idx="441">
                  <c:v>5540</c:v>
                </c:pt>
                <c:pt idx="442">
                  <c:v>5450</c:v>
                </c:pt>
                <c:pt idx="443">
                  <c:v>5340</c:v>
                </c:pt>
                <c:pt idx="444">
                  <c:v>5220</c:v>
                </c:pt>
                <c:pt idx="445">
                  <c:v>5100</c:v>
                </c:pt>
                <c:pt idx="446">
                  <c:v>5010</c:v>
                </c:pt>
                <c:pt idx="447">
                  <c:v>4920</c:v>
                </c:pt>
                <c:pt idx="448">
                  <c:v>4850</c:v>
                </c:pt>
                <c:pt idx="449">
                  <c:v>4770</c:v>
                </c:pt>
                <c:pt idx="450">
                  <c:v>4660</c:v>
                </c:pt>
                <c:pt idx="451">
                  <c:v>4540</c:v>
                </c:pt>
                <c:pt idx="452">
                  <c:v>4400</c:v>
                </c:pt>
                <c:pt idx="453">
                  <c:v>4280</c:v>
                </c:pt>
                <c:pt idx="454">
                  <c:v>4170</c:v>
                </c:pt>
                <c:pt idx="455">
                  <c:v>4080</c:v>
                </c:pt>
                <c:pt idx="456">
                  <c:v>4000</c:v>
                </c:pt>
                <c:pt idx="457">
                  <c:v>3900</c:v>
                </c:pt>
                <c:pt idx="458">
                  <c:v>3810</c:v>
                </c:pt>
                <c:pt idx="459">
                  <c:v>3730</c:v>
                </c:pt>
                <c:pt idx="460">
                  <c:v>3640</c:v>
                </c:pt>
                <c:pt idx="461">
                  <c:v>3560</c:v>
                </c:pt>
                <c:pt idx="462">
                  <c:v>3460</c:v>
                </c:pt>
                <c:pt idx="463">
                  <c:v>3350</c:v>
                </c:pt>
                <c:pt idx="464">
                  <c:v>3250</c:v>
                </c:pt>
                <c:pt idx="465">
                  <c:v>3150</c:v>
                </c:pt>
                <c:pt idx="466">
                  <c:v>3040</c:v>
                </c:pt>
                <c:pt idx="467">
                  <c:v>2940</c:v>
                </c:pt>
                <c:pt idx="468">
                  <c:v>2860</c:v>
                </c:pt>
                <c:pt idx="469">
                  <c:v>2770</c:v>
                </c:pt>
                <c:pt idx="470">
                  <c:v>2680</c:v>
                </c:pt>
                <c:pt idx="471">
                  <c:v>2600</c:v>
                </c:pt>
                <c:pt idx="472">
                  <c:v>2520</c:v>
                </c:pt>
                <c:pt idx="473">
                  <c:v>2450</c:v>
                </c:pt>
                <c:pt idx="474">
                  <c:v>2380</c:v>
                </c:pt>
                <c:pt idx="475">
                  <c:v>2300</c:v>
                </c:pt>
                <c:pt idx="476">
                  <c:v>2220</c:v>
                </c:pt>
                <c:pt idx="477">
                  <c:v>2150</c:v>
                </c:pt>
                <c:pt idx="478">
                  <c:v>2070</c:v>
                </c:pt>
                <c:pt idx="479">
                  <c:v>2000</c:v>
                </c:pt>
                <c:pt idx="480">
                  <c:v>1920</c:v>
                </c:pt>
                <c:pt idx="481">
                  <c:v>1850</c:v>
                </c:pt>
                <c:pt idx="482">
                  <c:v>1780</c:v>
                </c:pt>
                <c:pt idx="483">
                  <c:v>1730</c:v>
                </c:pt>
                <c:pt idx="484">
                  <c:v>1670</c:v>
                </c:pt>
                <c:pt idx="485">
                  <c:v>1630</c:v>
                </c:pt>
                <c:pt idx="486">
                  <c:v>1590</c:v>
                </c:pt>
                <c:pt idx="487">
                  <c:v>1560</c:v>
                </c:pt>
                <c:pt idx="488">
                  <c:v>1530</c:v>
                </c:pt>
                <c:pt idx="489">
                  <c:v>1490</c:v>
                </c:pt>
                <c:pt idx="490">
                  <c:v>1420</c:v>
                </c:pt>
                <c:pt idx="491">
                  <c:v>1360</c:v>
                </c:pt>
                <c:pt idx="492">
                  <c:v>1300</c:v>
                </c:pt>
                <c:pt idx="493">
                  <c:v>1250</c:v>
                </c:pt>
                <c:pt idx="494">
                  <c:v>1210</c:v>
                </c:pt>
                <c:pt idx="495">
                  <c:v>1180</c:v>
                </c:pt>
                <c:pt idx="496">
                  <c:v>1150</c:v>
                </c:pt>
                <c:pt idx="497">
                  <c:v>1120</c:v>
                </c:pt>
                <c:pt idx="498">
                  <c:v>1090</c:v>
                </c:pt>
                <c:pt idx="499">
                  <c:v>1060</c:v>
                </c:pt>
                <c:pt idx="500">
                  <c:v>1020</c:v>
                </c:pt>
                <c:pt idx="501">
                  <c:v>975</c:v>
                </c:pt>
                <c:pt idx="502">
                  <c:v>932</c:v>
                </c:pt>
                <c:pt idx="503">
                  <c:v>898</c:v>
                </c:pt>
                <c:pt idx="504">
                  <c:v>879</c:v>
                </c:pt>
                <c:pt idx="505">
                  <c:v>873</c:v>
                </c:pt>
                <c:pt idx="506">
                  <c:v>864</c:v>
                </c:pt>
                <c:pt idx="507">
                  <c:v>839</c:v>
                </c:pt>
                <c:pt idx="508">
                  <c:v>803</c:v>
                </c:pt>
                <c:pt idx="509">
                  <c:v>756</c:v>
                </c:pt>
                <c:pt idx="510">
                  <c:v>717</c:v>
                </c:pt>
                <c:pt idx="511">
                  <c:v>696</c:v>
                </c:pt>
                <c:pt idx="512">
                  <c:v>682</c:v>
                </c:pt>
                <c:pt idx="513">
                  <c:v>660</c:v>
                </c:pt>
                <c:pt idx="514">
                  <c:v>630</c:v>
                </c:pt>
                <c:pt idx="515">
                  <c:v>589</c:v>
                </c:pt>
                <c:pt idx="516">
                  <c:v>549</c:v>
                </c:pt>
                <c:pt idx="517">
                  <c:v>514</c:v>
                </c:pt>
                <c:pt idx="518">
                  <c:v>492</c:v>
                </c:pt>
                <c:pt idx="519">
                  <c:v>478</c:v>
                </c:pt>
                <c:pt idx="520">
                  <c:v>481</c:v>
                </c:pt>
                <c:pt idx="521">
                  <c:v>494</c:v>
                </c:pt>
                <c:pt idx="522">
                  <c:v>506</c:v>
                </c:pt>
                <c:pt idx="523">
                  <c:v>507</c:v>
                </c:pt>
                <c:pt idx="524">
                  <c:v>487</c:v>
                </c:pt>
                <c:pt idx="525">
                  <c:v>456</c:v>
                </c:pt>
                <c:pt idx="526">
                  <c:v>428</c:v>
                </c:pt>
                <c:pt idx="527">
                  <c:v>409</c:v>
                </c:pt>
                <c:pt idx="528">
                  <c:v>403</c:v>
                </c:pt>
                <c:pt idx="529">
                  <c:v>397</c:v>
                </c:pt>
                <c:pt idx="530">
                  <c:v>397</c:v>
                </c:pt>
                <c:pt idx="531">
                  <c:v>398</c:v>
                </c:pt>
                <c:pt idx="532">
                  <c:v>398</c:v>
                </c:pt>
                <c:pt idx="533">
                  <c:v>402</c:v>
                </c:pt>
                <c:pt idx="534">
                  <c:v>394</c:v>
                </c:pt>
                <c:pt idx="535">
                  <c:v>394</c:v>
                </c:pt>
                <c:pt idx="536">
                  <c:v>397</c:v>
                </c:pt>
                <c:pt idx="537">
                  <c:v>392</c:v>
                </c:pt>
                <c:pt idx="538">
                  <c:v>379</c:v>
                </c:pt>
                <c:pt idx="539">
                  <c:v>356</c:v>
                </c:pt>
                <c:pt idx="540">
                  <c:v>335</c:v>
                </c:pt>
                <c:pt idx="541">
                  <c:v>325</c:v>
                </c:pt>
                <c:pt idx="542">
                  <c:v>323</c:v>
                </c:pt>
                <c:pt idx="543">
                  <c:v>325</c:v>
                </c:pt>
                <c:pt idx="544">
                  <c:v>320</c:v>
                </c:pt>
                <c:pt idx="545">
                  <c:v>305</c:v>
                </c:pt>
                <c:pt idx="546">
                  <c:v>295</c:v>
                </c:pt>
                <c:pt idx="547">
                  <c:v>281</c:v>
                </c:pt>
                <c:pt idx="548">
                  <c:v>271</c:v>
                </c:pt>
                <c:pt idx="549">
                  <c:v>263</c:v>
                </c:pt>
                <c:pt idx="550">
                  <c:v>246</c:v>
                </c:pt>
                <c:pt idx="551">
                  <c:v>233</c:v>
                </c:pt>
                <c:pt idx="552">
                  <c:v>221</c:v>
                </c:pt>
                <c:pt idx="553">
                  <c:v>206</c:v>
                </c:pt>
                <c:pt idx="554">
                  <c:v>192</c:v>
                </c:pt>
                <c:pt idx="555">
                  <c:v>195</c:v>
                </c:pt>
                <c:pt idx="556">
                  <c:v>200</c:v>
                </c:pt>
                <c:pt idx="557">
                  <c:v>219</c:v>
                </c:pt>
                <c:pt idx="558">
                  <c:v>232</c:v>
                </c:pt>
                <c:pt idx="559">
                  <c:v>228</c:v>
                </c:pt>
                <c:pt idx="560">
                  <c:v>226</c:v>
                </c:pt>
                <c:pt idx="561">
                  <c:v>227</c:v>
                </c:pt>
                <c:pt idx="562">
                  <c:v>225</c:v>
                </c:pt>
                <c:pt idx="563">
                  <c:v>219</c:v>
                </c:pt>
                <c:pt idx="564">
                  <c:v>209</c:v>
                </c:pt>
                <c:pt idx="565">
                  <c:v>200</c:v>
                </c:pt>
                <c:pt idx="566">
                  <c:v>197</c:v>
                </c:pt>
                <c:pt idx="567">
                  <c:v>195</c:v>
                </c:pt>
                <c:pt idx="568">
                  <c:v>196</c:v>
                </c:pt>
                <c:pt idx="569">
                  <c:v>197</c:v>
                </c:pt>
                <c:pt idx="570">
                  <c:v>188</c:v>
                </c:pt>
                <c:pt idx="571">
                  <c:v>185</c:v>
                </c:pt>
                <c:pt idx="572">
                  <c:v>182</c:v>
                </c:pt>
                <c:pt idx="573">
                  <c:v>177</c:v>
                </c:pt>
                <c:pt idx="574">
                  <c:v>176</c:v>
                </c:pt>
                <c:pt idx="575">
                  <c:v>168</c:v>
                </c:pt>
                <c:pt idx="576">
                  <c:v>158</c:v>
                </c:pt>
                <c:pt idx="577">
                  <c:v>136</c:v>
                </c:pt>
                <c:pt idx="578">
                  <c:v>114</c:v>
                </c:pt>
                <c:pt idx="579">
                  <c:v>100</c:v>
                </c:pt>
                <c:pt idx="580">
                  <c:v>94.4</c:v>
                </c:pt>
                <c:pt idx="581">
                  <c:v>99.2</c:v>
                </c:pt>
                <c:pt idx="582">
                  <c:v>108</c:v>
                </c:pt>
                <c:pt idx="583">
                  <c:v>103</c:v>
                </c:pt>
                <c:pt idx="584">
                  <c:v>98.3</c:v>
                </c:pt>
                <c:pt idx="585">
                  <c:v>99.9</c:v>
                </c:pt>
                <c:pt idx="586">
                  <c:v>107</c:v>
                </c:pt>
                <c:pt idx="587">
                  <c:v>126</c:v>
                </c:pt>
                <c:pt idx="588">
                  <c:v>139</c:v>
                </c:pt>
                <c:pt idx="589">
                  <c:v>151</c:v>
                </c:pt>
                <c:pt idx="590">
                  <c:v>150</c:v>
                </c:pt>
                <c:pt idx="591">
                  <c:v>139</c:v>
                </c:pt>
                <c:pt idx="592">
                  <c:v>139</c:v>
                </c:pt>
                <c:pt idx="593">
                  <c:v>135</c:v>
                </c:pt>
                <c:pt idx="594">
                  <c:v>131</c:v>
                </c:pt>
                <c:pt idx="595">
                  <c:v>129</c:v>
                </c:pt>
                <c:pt idx="596">
                  <c:v>117</c:v>
                </c:pt>
                <c:pt idx="597">
                  <c:v>108</c:v>
                </c:pt>
                <c:pt idx="598">
                  <c:v>97.7</c:v>
                </c:pt>
                <c:pt idx="599">
                  <c:v>83.8</c:v>
                </c:pt>
                <c:pt idx="600">
                  <c:v>66.400000000000006</c:v>
                </c:pt>
                <c:pt idx="601">
                  <c:v>55.7</c:v>
                </c:pt>
                <c:pt idx="602">
                  <c:v>55.3</c:v>
                </c:pt>
                <c:pt idx="603">
                  <c:v>60.8</c:v>
                </c:pt>
                <c:pt idx="604">
                  <c:v>71.2</c:v>
                </c:pt>
                <c:pt idx="605">
                  <c:v>78.2</c:v>
                </c:pt>
                <c:pt idx="606">
                  <c:v>80.599999999999994</c:v>
                </c:pt>
                <c:pt idx="607">
                  <c:v>83.4</c:v>
                </c:pt>
                <c:pt idx="608">
                  <c:v>77.099999999999994</c:v>
                </c:pt>
                <c:pt idx="609">
                  <c:v>71.2</c:v>
                </c:pt>
                <c:pt idx="610">
                  <c:v>64.8</c:v>
                </c:pt>
                <c:pt idx="611">
                  <c:v>57.6</c:v>
                </c:pt>
                <c:pt idx="612">
                  <c:v>70.2</c:v>
                </c:pt>
                <c:pt idx="613">
                  <c:v>80.7</c:v>
                </c:pt>
                <c:pt idx="614">
                  <c:v>84.2</c:v>
                </c:pt>
                <c:pt idx="615">
                  <c:v>87.3</c:v>
                </c:pt>
                <c:pt idx="616">
                  <c:v>87.9</c:v>
                </c:pt>
                <c:pt idx="617">
                  <c:v>106</c:v>
                </c:pt>
                <c:pt idx="618">
                  <c:v>128</c:v>
                </c:pt>
                <c:pt idx="619">
                  <c:v>148</c:v>
                </c:pt>
                <c:pt idx="620">
                  <c:v>155</c:v>
                </c:pt>
                <c:pt idx="621">
                  <c:v>148</c:v>
                </c:pt>
                <c:pt idx="622">
                  <c:v>132</c:v>
                </c:pt>
                <c:pt idx="623">
                  <c:v>117</c:v>
                </c:pt>
                <c:pt idx="624">
                  <c:v>106</c:v>
                </c:pt>
                <c:pt idx="625">
                  <c:v>105</c:v>
                </c:pt>
                <c:pt idx="626">
                  <c:v>117</c:v>
                </c:pt>
                <c:pt idx="627">
                  <c:v>127</c:v>
                </c:pt>
                <c:pt idx="628">
                  <c:v>139</c:v>
                </c:pt>
                <c:pt idx="629">
                  <c:v>144</c:v>
                </c:pt>
                <c:pt idx="630">
                  <c:v>136</c:v>
                </c:pt>
                <c:pt idx="631">
                  <c:v>126</c:v>
                </c:pt>
                <c:pt idx="632">
                  <c:v>111</c:v>
                </c:pt>
                <c:pt idx="633">
                  <c:v>108</c:v>
                </c:pt>
                <c:pt idx="634">
                  <c:v>116</c:v>
                </c:pt>
                <c:pt idx="635">
                  <c:v>126</c:v>
                </c:pt>
                <c:pt idx="636">
                  <c:v>137</c:v>
                </c:pt>
                <c:pt idx="637">
                  <c:v>131</c:v>
                </c:pt>
                <c:pt idx="638">
                  <c:v>113</c:v>
                </c:pt>
                <c:pt idx="639">
                  <c:v>94</c:v>
                </c:pt>
                <c:pt idx="640">
                  <c:v>79.2</c:v>
                </c:pt>
              </c:numCache>
            </c:numRef>
          </c:val>
          <c:smooth val="0"/>
          <c:extLst>
            <c:ext xmlns:c16="http://schemas.microsoft.com/office/drawing/2014/chart" uri="{C3380CC4-5D6E-409C-BE32-E72D297353CC}">
              <c16:uniqueId val="{00000006-F489-1246-BF32-A681B7FD6A62}"/>
            </c:ext>
          </c:extLst>
        </c:ser>
        <c:dLbls>
          <c:showLegendKey val="0"/>
          <c:showVal val="0"/>
          <c:showCatName val="0"/>
          <c:showSerName val="0"/>
          <c:showPercent val="0"/>
          <c:showBubbleSize val="0"/>
        </c:dLbls>
        <c:smooth val="0"/>
        <c:axId val="1194869375"/>
        <c:axId val="1075170223"/>
      </c:lineChart>
      <c:catAx>
        <c:axId val="119486937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75170223"/>
        <c:crosses val="autoZero"/>
        <c:auto val="1"/>
        <c:lblAlgn val="ctr"/>
        <c:lblOffset val="100"/>
        <c:tickLblSkip val="200"/>
        <c:noMultiLvlLbl val="0"/>
      </c:catAx>
      <c:valAx>
        <c:axId val="1075170223"/>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94869375"/>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UVC MAPI</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'F7'!$B$1</c:f>
              <c:strCache>
                <c:ptCount val="1"/>
                <c:pt idx="0">
                  <c:v>0 hours</c:v>
                </c:pt>
              </c:strCache>
            </c:strRef>
          </c:tx>
          <c:spPr>
            <a:ln w="28575" cap="rnd">
              <a:solidFill>
                <a:schemeClr val="accent2"/>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'F7'!$B$800:$B$1367</c:f>
              <c:numCache>
                <c:formatCode>0.00E+00</c:formatCode>
                <c:ptCount val="568"/>
                <c:pt idx="0">
                  <c:v>61</c:v>
                </c:pt>
                <c:pt idx="1">
                  <c:v>51.9</c:v>
                </c:pt>
                <c:pt idx="2">
                  <c:v>44.1</c:v>
                </c:pt>
                <c:pt idx="3">
                  <c:v>41.9</c:v>
                </c:pt>
                <c:pt idx="4">
                  <c:v>40.299999999999997</c:v>
                </c:pt>
                <c:pt idx="5">
                  <c:v>49.9</c:v>
                </c:pt>
                <c:pt idx="6">
                  <c:v>61.4</c:v>
                </c:pt>
                <c:pt idx="7">
                  <c:v>68.099999999999994</c:v>
                </c:pt>
                <c:pt idx="8">
                  <c:v>74.3</c:v>
                </c:pt>
                <c:pt idx="9">
                  <c:v>73.099999999999994</c:v>
                </c:pt>
                <c:pt idx="10">
                  <c:v>66.400000000000006</c:v>
                </c:pt>
                <c:pt idx="11">
                  <c:v>58.9</c:v>
                </c:pt>
                <c:pt idx="12">
                  <c:v>43.8</c:v>
                </c:pt>
                <c:pt idx="13">
                  <c:v>32.6</c:v>
                </c:pt>
                <c:pt idx="14">
                  <c:v>35.700000000000003</c:v>
                </c:pt>
                <c:pt idx="15">
                  <c:v>47.8</c:v>
                </c:pt>
                <c:pt idx="16">
                  <c:v>58.3</c:v>
                </c:pt>
                <c:pt idx="17">
                  <c:v>81.900000000000006</c:v>
                </c:pt>
                <c:pt idx="18">
                  <c:v>98.3</c:v>
                </c:pt>
                <c:pt idx="19">
                  <c:v>95.8</c:v>
                </c:pt>
                <c:pt idx="20">
                  <c:v>90.3</c:v>
                </c:pt>
                <c:pt idx="21">
                  <c:v>82.4</c:v>
                </c:pt>
                <c:pt idx="22">
                  <c:v>68.3</c:v>
                </c:pt>
                <c:pt idx="23">
                  <c:v>59.3</c:v>
                </c:pt>
                <c:pt idx="24">
                  <c:v>61.4</c:v>
                </c:pt>
                <c:pt idx="25">
                  <c:v>62.8</c:v>
                </c:pt>
                <c:pt idx="26">
                  <c:v>70.900000000000006</c:v>
                </c:pt>
                <c:pt idx="27">
                  <c:v>84.4</c:v>
                </c:pt>
                <c:pt idx="28">
                  <c:v>95.2</c:v>
                </c:pt>
                <c:pt idx="29">
                  <c:v>104</c:v>
                </c:pt>
                <c:pt idx="30">
                  <c:v>113</c:v>
                </c:pt>
                <c:pt idx="31">
                  <c:v>118</c:v>
                </c:pt>
                <c:pt idx="32">
                  <c:v>127</c:v>
                </c:pt>
                <c:pt idx="33">
                  <c:v>138</c:v>
                </c:pt>
                <c:pt idx="34">
                  <c:v>147</c:v>
                </c:pt>
                <c:pt idx="35">
                  <c:v>155</c:v>
                </c:pt>
                <c:pt idx="36">
                  <c:v>160</c:v>
                </c:pt>
                <c:pt idx="37">
                  <c:v>159</c:v>
                </c:pt>
                <c:pt idx="38">
                  <c:v>159</c:v>
                </c:pt>
                <c:pt idx="39">
                  <c:v>149</c:v>
                </c:pt>
                <c:pt idx="40">
                  <c:v>134</c:v>
                </c:pt>
                <c:pt idx="41">
                  <c:v>115</c:v>
                </c:pt>
                <c:pt idx="42">
                  <c:v>98.2</c:v>
                </c:pt>
                <c:pt idx="43">
                  <c:v>83.5</c:v>
                </c:pt>
                <c:pt idx="44">
                  <c:v>83</c:v>
                </c:pt>
                <c:pt idx="45">
                  <c:v>90.6</c:v>
                </c:pt>
                <c:pt idx="46">
                  <c:v>96.6</c:v>
                </c:pt>
                <c:pt idx="47">
                  <c:v>98.9</c:v>
                </c:pt>
                <c:pt idx="48">
                  <c:v>102</c:v>
                </c:pt>
                <c:pt idx="49">
                  <c:v>100</c:v>
                </c:pt>
                <c:pt idx="50">
                  <c:v>113</c:v>
                </c:pt>
                <c:pt idx="51">
                  <c:v>132</c:v>
                </c:pt>
                <c:pt idx="52">
                  <c:v>148</c:v>
                </c:pt>
                <c:pt idx="53">
                  <c:v>154</c:v>
                </c:pt>
                <c:pt idx="54">
                  <c:v>149</c:v>
                </c:pt>
                <c:pt idx="55">
                  <c:v>137</c:v>
                </c:pt>
                <c:pt idx="56">
                  <c:v>128</c:v>
                </c:pt>
                <c:pt idx="57">
                  <c:v>127</c:v>
                </c:pt>
                <c:pt idx="58">
                  <c:v>138</c:v>
                </c:pt>
                <c:pt idx="59">
                  <c:v>142</c:v>
                </c:pt>
                <c:pt idx="60">
                  <c:v>138</c:v>
                </c:pt>
                <c:pt idx="61">
                  <c:v>124</c:v>
                </c:pt>
                <c:pt idx="62">
                  <c:v>100</c:v>
                </c:pt>
                <c:pt idx="63">
                  <c:v>74</c:v>
                </c:pt>
                <c:pt idx="64">
                  <c:v>53.9</c:v>
                </c:pt>
                <c:pt idx="65">
                  <c:v>44.3</c:v>
                </c:pt>
                <c:pt idx="66">
                  <c:v>54.6</c:v>
                </c:pt>
                <c:pt idx="67">
                  <c:v>72.8</c:v>
                </c:pt>
                <c:pt idx="68">
                  <c:v>95.5</c:v>
                </c:pt>
                <c:pt idx="69">
                  <c:v>122</c:v>
                </c:pt>
                <c:pt idx="70">
                  <c:v>146</c:v>
                </c:pt>
                <c:pt idx="71">
                  <c:v>158</c:v>
                </c:pt>
                <c:pt idx="72">
                  <c:v>159</c:v>
                </c:pt>
                <c:pt idx="73">
                  <c:v>161</c:v>
                </c:pt>
                <c:pt idx="74">
                  <c:v>149</c:v>
                </c:pt>
                <c:pt idx="75">
                  <c:v>127</c:v>
                </c:pt>
                <c:pt idx="76">
                  <c:v>109</c:v>
                </c:pt>
                <c:pt idx="77">
                  <c:v>107</c:v>
                </c:pt>
                <c:pt idx="78">
                  <c:v>107</c:v>
                </c:pt>
                <c:pt idx="79">
                  <c:v>107</c:v>
                </c:pt>
                <c:pt idx="80">
                  <c:v>108</c:v>
                </c:pt>
                <c:pt idx="81">
                  <c:v>95</c:v>
                </c:pt>
                <c:pt idx="82">
                  <c:v>60</c:v>
                </c:pt>
                <c:pt idx="83">
                  <c:v>38.4</c:v>
                </c:pt>
                <c:pt idx="84">
                  <c:v>28.9</c:v>
                </c:pt>
                <c:pt idx="85">
                  <c:v>38.700000000000003</c:v>
                </c:pt>
                <c:pt idx="86">
                  <c:v>68.8</c:v>
                </c:pt>
                <c:pt idx="87">
                  <c:v>93.7</c:v>
                </c:pt>
                <c:pt idx="88">
                  <c:v>103</c:v>
                </c:pt>
                <c:pt idx="89">
                  <c:v>103</c:v>
                </c:pt>
                <c:pt idx="90">
                  <c:v>87</c:v>
                </c:pt>
                <c:pt idx="91">
                  <c:v>64</c:v>
                </c:pt>
                <c:pt idx="92">
                  <c:v>48.4</c:v>
                </c:pt>
                <c:pt idx="93">
                  <c:v>43</c:v>
                </c:pt>
                <c:pt idx="94">
                  <c:v>42.5</c:v>
                </c:pt>
                <c:pt idx="95">
                  <c:v>47.9</c:v>
                </c:pt>
                <c:pt idx="96">
                  <c:v>54</c:v>
                </c:pt>
                <c:pt idx="97">
                  <c:v>58.6</c:v>
                </c:pt>
                <c:pt idx="98">
                  <c:v>52.5</c:v>
                </c:pt>
                <c:pt idx="99">
                  <c:v>39.5</c:v>
                </c:pt>
                <c:pt idx="100">
                  <c:v>27.2</c:v>
                </c:pt>
                <c:pt idx="101">
                  <c:v>21.2</c:v>
                </c:pt>
                <c:pt idx="102">
                  <c:v>15.8</c:v>
                </c:pt>
                <c:pt idx="103">
                  <c:v>16.899999999999999</c:v>
                </c:pt>
                <c:pt idx="104">
                  <c:v>23.2</c:v>
                </c:pt>
                <c:pt idx="105">
                  <c:v>21.8</c:v>
                </c:pt>
                <c:pt idx="106">
                  <c:v>23.3</c:v>
                </c:pt>
                <c:pt idx="107">
                  <c:v>25</c:v>
                </c:pt>
                <c:pt idx="108">
                  <c:v>24.6</c:v>
                </c:pt>
                <c:pt idx="109">
                  <c:v>34.5</c:v>
                </c:pt>
                <c:pt idx="110">
                  <c:v>45.6</c:v>
                </c:pt>
                <c:pt idx="111">
                  <c:v>65.2</c:v>
                </c:pt>
                <c:pt idx="112">
                  <c:v>84.8</c:v>
                </c:pt>
                <c:pt idx="113">
                  <c:v>96.5</c:v>
                </c:pt>
                <c:pt idx="114">
                  <c:v>102</c:v>
                </c:pt>
                <c:pt idx="115">
                  <c:v>103</c:v>
                </c:pt>
                <c:pt idx="116">
                  <c:v>92.1</c:v>
                </c:pt>
                <c:pt idx="117">
                  <c:v>79.3</c:v>
                </c:pt>
                <c:pt idx="118">
                  <c:v>73.2</c:v>
                </c:pt>
                <c:pt idx="119">
                  <c:v>66.599999999999994</c:v>
                </c:pt>
                <c:pt idx="120">
                  <c:v>66.8</c:v>
                </c:pt>
                <c:pt idx="121">
                  <c:v>62.2</c:v>
                </c:pt>
                <c:pt idx="122">
                  <c:v>53.5</c:v>
                </c:pt>
                <c:pt idx="123">
                  <c:v>42.4</c:v>
                </c:pt>
                <c:pt idx="124">
                  <c:v>24</c:v>
                </c:pt>
                <c:pt idx="125">
                  <c:v>5.13</c:v>
                </c:pt>
                <c:pt idx="126">
                  <c:v>-4.99</c:v>
                </c:pt>
                <c:pt idx="127">
                  <c:v>-14.9</c:v>
                </c:pt>
                <c:pt idx="128">
                  <c:v>-15.4</c:v>
                </c:pt>
                <c:pt idx="129">
                  <c:v>1.3</c:v>
                </c:pt>
                <c:pt idx="130">
                  <c:v>25.4</c:v>
                </c:pt>
                <c:pt idx="131">
                  <c:v>47.9</c:v>
                </c:pt>
                <c:pt idx="132">
                  <c:v>65.5</c:v>
                </c:pt>
                <c:pt idx="133">
                  <c:v>65.5</c:v>
                </c:pt>
                <c:pt idx="134">
                  <c:v>45.8</c:v>
                </c:pt>
                <c:pt idx="135">
                  <c:v>27.7</c:v>
                </c:pt>
                <c:pt idx="136">
                  <c:v>17.899999999999999</c:v>
                </c:pt>
                <c:pt idx="137">
                  <c:v>12.1</c:v>
                </c:pt>
                <c:pt idx="138">
                  <c:v>11.8</c:v>
                </c:pt>
                <c:pt idx="139">
                  <c:v>15</c:v>
                </c:pt>
                <c:pt idx="140">
                  <c:v>8.51</c:v>
                </c:pt>
                <c:pt idx="141">
                  <c:v>-5.44</c:v>
                </c:pt>
                <c:pt idx="142">
                  <c:v>-4.91</c:v>
                </c:pt>
                <c:pt idx="143">
                  <c:v>-8.86</c:v>
                </c:pt>
                <c:pt idx="144">
                  <c:v>-7.32</c:v>
                </c:pt>
                <c:pt idx="145">
                  <c:v>-0.128</c:v>
                </c:pt>
                <c:pt idx="146">
                  <c:v>2.2400000000000002</c:v>
                </c:pt>
                <c:pt idx="147">
                  <c:v>11.5</c:v>
                </c:pt>
                <c:pt idx="148">
                  <c:v>29.7</c:v>
                </c:pt>
                <c:pt idx="149">
                  <c:v>37.1</c:v>
                </c:pt>
                <c:pt idx="150">
                  <c:v>44.5</c:v>
                </c:pt>
                <c:pt idx="151">
                  <c:v>45</c:v>
                </c:pt>
                <c:pt idx="152">
                  <c:v>40.4</c:v>
                </c:pt>
                <c:pt idx="153">
                  <c:v>37.1</c:v>
                </c:pt>
                <c:pt idx="154">
                  <c:v>33.299999999999997</c:v>
                </c:pt>
                <c:pt idx="155">
                  <c:v>32.799999999999997</c:v>
                </c:pt>
                <c:pt idx="156">
                  <c:v>28.9</c:v>
                </c:pt>
                <c:pt idx="157">
                  <c:v>23.8</c:v>
                </c:pt>
                <c:pt idx="158">
                  <c:v>24.5</c:v>
                </c:pt>
                <c:pt idx="159">
                  <c:v>30.9</c:v>
                </c:pt>
                <c:pt idx="160">
                  <c:v>32.4</c:v>
                </c:pt>
                <c:pt idx="161">
                  <c:v>40</c:v>
                </c:pt>
                <c:pt idx="162">
                  <c:v>42.6</c:v>
                </c:pt>
                <c:pt idx="163">
                  <c:v>29</c:v>
                </c:pt>
                <c:pt idx="164">
                  <c:v>15.8</c:v>
                </c:pt>
                <c:pt idx="165">
                  <c:v>8.1999999999999993</c:v>
                </c:pt>
                <c:pt idx="166">
                  <c:v>-1.66</c:v>
                </c:pt>
                <c:pt idx="167">
                  <c:v>-2.31</c:v>
                </c:pt>
                <c:pt idx="168">
                  <c:v>8.2200000000000006</c:v>
                </c:pt>
                <c:pt idx="169">
                  <c:v>8.1999999999999993</c:v>
                </c:pt>
                <c:pt idx="170">
                  <c:v>-3.2099999999999997E-2</c:v>
                </c:pt>
                <c:pt idx="171">
                  <c:v>-10.7</c:v>
                </c:pt>
                <c:pt idx="172">
                  <c:v>-26.4</c:v>
                </c:pt>
                <c:pt idx="173">
                  <c:v>-32.4</c:v>
                </c:pt>
                <c:pt idx="174">
                  <c:v>-27.5</c:v>
                </c:pt>
                <c:pt idx="175">
                  <c:v>-10.4</c:v>
                </c:pt>
                <c:pt idx="176">
                  <c:v>7.61</c:v>
                </c:pt>
                <c:pt idx="177">
                  <c:v>22.4</c:v>
                </c:pt>
                <c:pt idx="178">
                  <c:v>33.1</c:v>
                </c:pt>
                <c:pt idx="179">
                  <c:v>33.6</c:v>
                </c:pt>
                <c:pt idx="180">
                  <c:v>27</c:v>
                </c:pt>
                <c:pt idx="181">
                  <c:v>23.7</c:v>
                </c:pt>
                <c:pt idx="182">
                  <c:v>21.6</c:v>
                </c:pt>
                <c:pt idx="183">
                  <c:v>23.2</c:v>
                </c:pt>
                <c:pt idx="184">
                  <c:v>24</c:v>
                </c:pt>
                <c:pt idx="185">
                  <c:v>24.1</c:v>
                </c:pt>
                <c:pt idx="186">
                  <c:v>19.399999999999999</c:v>
                </c:pt>
                <c:pt idx="187">
                  <c:v>7.13</c:v>
                </c:pt>
                <c:pt idx="188">
                  <c:v>7.09</c:v>
                </c:pt>
                <c:pt idx="189">
                  <c:v>13.9</c:v>
                </c:pt>
                <c:pt idx="190">
                  <c:v>20.2</c:v>
                </c:pt>
                <c:pt idx="191">
                  <c:v>31.4</c:v>
                </c:pt>
                <c:pt idx="192">
                  <c:v>30.8</c:v>
                </c:pt>
                <c:pt idx="193">
                  <c:v>33.4</c:v>
                </c:pt>
                <c:pt idx="194">
                  <c:v>41</c:v>
                </c:pt>
                <c:pt idx="195">
                  <c:v>45.8</c:v>
                </c:pt>
                <c:pt idx="196">
                  <c:v>48.5</c:v>
                </c:pt>
                <c:pt idx="197">
                  <c:v>38.4</c:v>
                </c:pt>
                <c:pt idx="198">
                  <c:v>22.3</c:v>
                </c:pt>
                <c:pt idx="199">
                  <c:v>5.84</c:v>
                </c:pt>
                <c:pt idx="200">
                  <c:v>-6.46</c:v>
                </c:pt>
                <c:pt idx="201">
                  <c:v>-11.7</c:v>
                </c:pt>
                <c:pt idx="202">
                  <c:v>-7.71</c:v>
                </c:pt>
                <c:pt idx="203">
                  <c:v>1.68</c:v>
                </c:pt>
                <c:pt idx="204">
                  <c:v>17.899999999999999</c:v>
                </c:pt>
                <c:pt idx="205">
                  <c:v>35.1</c:v>
                </c:pt>
                <c:pt idx="206">
                  <c:v>43.3</c:v>
                </c:pt>
                <c:pt idx="207">
                  <c:v>34.9</c:v>
                </c:pt>
                <c:pt idx="208">
                  <c:v>23</c:v>
                </c:pt>
                <c:pt idx="209">
                  <c:v>1.17</c:v>
                </c:pt>
                <c:pt idx="210">
                  <c:v>-21.1</c:v>
                </c:pt>
                <c:pt idx="211">
                  <c:v>-21.5</c:v>
                </c:pt>
                <c:pt idx="212">
                  <c:v>-14.3</c:v>
                </c:pt>
                <c:pt idx="213">
                  <c:v>0.84899999999999998</c:v>
                </c:pt>
                <c:pt idx="214">
                  <c:v>20.2</c:v>
                </c:pt>
                <c:pt idx="215">
                  <c:v>34.700000000000003</c:v>
                </c:pt>
                <c:pt idx="216">
                  <c:v>48.9</c:v>
                </c:pt>
                <c:pt idx="217">
                  <c:v>57.5</c:v>
                </c:pt>
                <c:pt idx="218">
                  <c:v>61</c:v>
                </c:pt>
                <c:pt idx="219">
                  <c:v>69.7</c:v>
                </c:pt>
                <c:pt idx="220">
                  <c:v>72.099999999999994</c:v>
                </c:pt>
                <c:pt idx="221">
                  <c:v>66.3</c:v>
                </c:pt>
                <c:pt idx="222">
                  <c:v>68.900000000000006</c:v>
                </c:pt>
                <c:pt idx="223">
                  <c:v>69</c:v>
                </c:pt>
                <c:pt idx="224">
                  <c:v>58.1</c:v>
                </c:pt>
                <c:pt idx="225">
                  <c:v>52</c:v>
                </c:pt>
                <c:pt idx="226">
                  <c:v>40.799999999999997</c:v>
                </c:pt>
                <c:pt idx="227">
                  <c:v>19</c:v>
                </c:pt>
                <c:pt idx="228">
                  <c:v>6.8</c:v>
                </c:pt>
                <c:pt idx="229">
                  <c:v>2.4</c:v>
                </c:pt>
                <c:pt idx="230">
                  <c:v>8.8699999999999992</c:v>
                </c:pt>
                <c:pt idx="231">
                  <c:v>31.4</c:v>
                </c:pt>
                <c:pt idx="232">
                  <c:v>57.8</c:v>
                </c:pt>
                <c:pt idx="233">
                  <c:v>77.7</c:v>
                </c:pt>
                <c:pt idx="234">
                  <c:v>91</c:v>
                </c:pt>
                <c:pt idx="235">
                  <c:v>106</c:v>
                </c:pt>
                <c:pt idx="236">
                  <c:v>121</c:v>
                </c:pt>
                <c:pt idx="237">
                  <c:v>130</c:v>
                </c:pt>
                <c:pt idx="238">
                  <c:v>133</c:v>
                </c:pt>
                <c:pt idx="239">
                  <c:v>131</c:v>
                </c:pt>
                <c:pt idx="240">
                  <c:v>126</c:v>
                </c:pt>
                <c:pt idx="241">
                  <c:v>123</c:v>
                </c:pt>
                <c:pt idx="242">
                  <c:v>139</c:v>
                </c:pt>
                <c:pt idx="243">
                  <c:v>151</c:v>
                </c:pt>
                <c:pt idx="244">
                  <c:v>153</c:v>
                </c:pt>
                <c:pt idx="245">
                  <c:v>151</c:v>
                </c:pt>
                <c:pt idx="246">
                  <c:v>141</c:v>
                </c:pt>
                <c:pt idx="247">
                  <c:v>134</c:v>
                </c:pt>
                <c:pt idx="248">
                  <c:v>133</c:v>
                </c:pt>
                <c:pt idx="249">
                  <c:v>142</c:v>
                </c:pt>
                <c:pt idx="250">
                  <c:v>148</c:v>
                </c:pt>
                <c:pt idx="251">
                  <c:v>148</c:v>
                </c:pt>
                <c:pt idx="252">
                  <c:v>153</c:v>
                </c:pt>
                <c:pt idx="253">
                  <c:v>164</c:v>
                </c:pt>
                <c:pt idx="254">
                  <c:v>180</c:v>
                </c:pt>
                <c:pt idx="255">
                  <c:v>200</c:v>
                </c:pt>
                <c:pt idx="256">
                  <c:v>216</c:v>
                </c:pt>
                <c:pt idx="257">
                  <c:v>231</c:v>
                </c:pt>
                <c:pt idx="258">
                  <c:v>247</c:v>
                </c:pt>
                <c:pt idx="259">
                  <c:v>259</c:v>
                </c:pt>
                <c:pt idx="260">
                  <c:v>272</c:v>
                </c:pt>
                <c:pt idx="261">
                  <c:v>279</c:v>
                </c:pt>
                <c:pt idx="262">
                  <c:v>280</c:v>
                </c:pt>
                <c:pt idx="263">
                  <c:v>281</c:v>
                </c:pt>
                <c:pt idx="264">
                  <c:v>286</c:v>
                </c:pt>
                <c:pt idx="265">
                  <c:v>292</c:v>
                </c:pt>
                <c:pt idx="266">
                  <c:v>302</c:v>
                </c:pt>
                <c:pt idx="267">
                  <c:v>310</c:v>
                </c:pt>
                <c:pt idx="268">
                  <c:v>321</c:v>
                </c:pt>
                <c:pt idx="269">
                  <c:v>330</c:v>
                </c:pt>
                <c:pt idx="270">
                  <c:v>339</c:v>
                </c:pt>
                <c:pt idx="271">
                  <c:v>346</c:v>
                </c:pt>
                <c:pt idx="272">
                  <c:v>355</c:v>
                </c:pt>
                <c:pt idx="273">
                  <c:v>376</c:v>
                </c:pt>
                <c:pt idx="274">
                  <c:v>393</c:v>
                </c:pt>
                <c:pt idx="275">
                  <c:v>423</c:v>
                </c:pt>
                <c:pt idx="276">
                  <c:v>454</c:v>
                </c:pt>
                <c:pt idx="277">
                  <c:v>476</c:v>
                </c:pt>
                <c:pt idx="278">
                  <c:v>498</c:v>
                </c:pt>
                <c:pt idx="279">
                  <c:v>510</c:v>
                </c:pt>
                <c:pt idx="280">
                  <c:v>520</c:v>
                </c:pt>
                <c:pt idx="281">
                  <c:v>532</c:v>
                </c:pt>
                <c:pt idx="282">
                  <c:v>549</c:v>
                </c:pt>
                <c:pt idx="283">
                  <c:v>578</c:v>
                </c:pt>
                <c:pt idx="284">
                  <c:v>610</c:v>
                </c:pt>
                <c:pt idx="285">
                  <c:v>635</c:v>
                </c:pt>
                <c:pt idx="286">
                  <c:v>660</c:v>
                </c:pt>
                <c:pt idx="287">
                  <c:v>683</c:v>
                </c:pt>
                <c:pt idx="288">
                  <c:v>704</c:v>
                </c:pt>
                <c:pt idx="289">
                  <c:v>729</c:v>
                </c:pt>
                <c:pt idx="290">
                  <c:v>752</c:v>
                </c:pt>
                <c:pt idx="291">
                  <c:v>765</c:v>
                </c:pt>
                <c:pt idx="292">
                  <c:v>781</c:v>
                </c:pt>
                <c:pt idx="293">
                  <c:v>810</c:v>
                </c:pt>
                <c:pt idx="294">
                  <c:v>836</c:v>
                </c:pt>
                <c:pt idx="295">
                  <c:v>883</c:v>
                </c:pt>
                <c:pt idx="296">
                  <c:v>937</c:v>
                </c:pt>
                <c:pt idx="297">
                  <c:v>986</c:v>
                </c:pt>
                <c:pt idx="298">
                  <c:v>1040</c:v>
                </c:pt>
                <c:pt idx="299">
                  <c:v>1080</c:v>
                </c:pt>
                <c:pt idx="300">
                  <c:v>1110</c:v>
                </c:pt>
                <c:pt idx="301">
                  <c:v>1130</c:v>
                </c:pt>
                <c:pt idx="302">
                  <c:v>1160</c:v>
                </c:pt>
                <c:pt idx="303">
                  <c:v>1200</c:v>
                </c:pt>
                <c:pt idx="304">
                  <c:v>1240</c:v>
                </c:pt>
                <c:pt idx="305">
                  <c:v>1290</c:v>
                </c:pt>
                <c:pt idx="306">
                  <c:v>1350</c:v>
                </c:pt>
                <c:pt idx="307">
                  <c:v>1400</c:v>
                </c:pt>
                <c:pt idx="308">
                  <c:v>1450</c:v>
                </c:pt>
                <c:pt idx="309">
                  <c:v>1490</c:v>
                </c:pt>
                <c:pt idx="310">
                  <c:v>1530</c:v>
                </c:pt>
                <c:pt idx="311">
                  <c:v>1570</c:v>
                </c:pt>
                <c:pt idx="312">
                  <c:v>1620</c:v>
                </c:pt>
                <c:pt idx="313">
                  <c:v>1680</c:v>
                </c:pt>
                <c:pt idx="314">
                  <c:v>1730</c:v>
                </c:pt>
                <c:pt idx="315">
                  <c:v>1790</c:v>
                </c:pt>
                <c:pt idx="316">
                  <c:v>1840</c:v>
                </c:pt>
                <c:pt idx="317">
                  <c:v>1900</c:v>
                </c:pt>
                <c:pt idx="318">
                  <c:v>1970</c:v>
                </c:pt>
                <c:pt idx="319">
                  <c:v>2060</c:v>
                </c:pt>
                <c:pt idx="320">
                  <c:v>2140</c:v>
                </c:pt>
                <c:pt idx="321">
                  <c:v>2220</c:v>
                </c:pt>
                <c:pt idx="322">
                  <c:v>2310</c:v>
                </c:pt>
                <c:pt idx="323">
                  <c:v>2370</c:v>
                </c:pt>
                <c:pt idx="324">
                  <c:v>2440</c:v>
                </c:pt>
                <c:pt idx="325">
                  <c:v>2520</c:v>
                </c:pt>
                <c:pt idx="326">
                  <c:v>2610</c:v>
                </c:pt>
                <c:pt idx="327">
                  <c:v>2690</c:v>
                </c:pt>
                <c:pt idx="328">
                  <c:v>2790</c:v>
                </c:pt>
                <c:pt idx="329">
                  <c:v>2880</c:v>
                </c:pt>
                <c:pt idx="330">
                  <c:v>2950</c:v>
                </c:pt>
                <c:pt idx="331">
                  <c:v>3000</c:v>
                </c:pt>
                <c:pt idx="332">
                  <c:v>3060</c:v>
                </c:pt>
                <c:pt idx="333">
                  <c:v>3110</c:v>
                </c:pt>
                <c:pt idx="334">
                  <c:v>3180</c:v>
                </c:pt>
                <c:pt idx="335">
                  <c:v>3260</c:v>
                </c:pt>
                <c:pt idx="336">
                  <c:v>3350</c:v>
                </c:pt>
                <c:pt idx="337">
                  <c:v>3450</c:v>
                </c:pt>
                <c:pt idx="338">
                  <c:v>3550</c:v>
                </c:pt>
                <c:pt idx="339">
                  <c:v>3660</c:v>
                </c:pt>
                <c:pt idx="340">
                  <c:v>3740</c:v>
                </c:pt>
                <c:pt idx="341">
                  <c:v>3820</c:v>
                </c:pt>
                <c:pt idx="342">
                  <c:v>3900</c:v>
                </c:pt>
                <c:pt idx="343">
                  <c:v>3970</c:v>
                </c:pt>
                <c:pt idx="344">
                  <c:v>4060</c:v>
                </c:pt>
                <c:pt idx="345">
                  <c:v>4140</c:v>
                </c:pt>
                <c:pt idx="346">
                  <c:v>4210</c:v>
                </c:pt>
                <c:pt idx="347">
                  <c:v>4270</c:v>
                </c:pt>
                <c:pt idx="348">
                  <c:v>4320</c:v>
                </c:pt>
                <c:pt idx="349">
                  <c:v>4360</c:v>
                </c:pt>
                <c:pt idx="350">
                  <c:v>4390</c:v>
                </c:pt>
                <c:pt idx="351">
                  <c:v>4440</c:v>
                </c:pt>
                <c:pt idx="352">
                  <c:v>4490</c:v>
                </c:pt>
                <c:pt idx="353">
                  <c:v>4540</c:v>
                </c:pt>
                <c:pt idx="354">
                  <c:v>4570</c:v>
                </c:pt>
                <c:pt idx="355">
                  <c:v>4590</c:v>
                </c:pt>
                <c:pt idx="356">
                  <c:v>4600</c:v>
                </c:pt>
                <c:pt idx="357">
                  <c:v>4620</c:v>
                </c:pt>
                <c:pt idx="358">
                  <c:v>4660</c:v>
                </c:pt>
                <c:pt idx="359">
                  <c:v>4700</c:v>
                </c:pt>
                <c:pt idx="360">
                  <c:v>4750</c:v>
                </c:pt>
                <c:pt idx="361">
                  <c:v>4780</c:v>
                </c:pt>
                <c:pt idx="362">
                  <c:v>4770</c:v>
                </c:pt>
                <c:pt idx="363">
                  <c:v>4750</c:v>
                </c:pt>
                <c:pt idx="364">
                  <c:v>4730</c:v>
                </c:pt>
                <c:pt idx="365">
                  <c:v>4680</c:v>
                </c:pt>
                <c:pt idx="366">
                  <c:v>4660</c:v>
                </c:pt>
                <c:pt idx="367">
                  <c:v>4640</c:v>
                </c:pt>
                <c:pt idx="368">
                  <c:v>4620</c:v>
                </c:pt>
                <c:pt idx="369">
                  <c:v>4610</c:v>
                </c:pt>
                <c:pt idx="370">
                  <c:v>4560</c:v>
                </c:pt>
                <c:pt idx="371">
                  <c:v>4510</c:v>
                </c:pt>
                <c:pt idx="372">
                  <c:v>4460</c:v>
                </c:pt>
                <c:pt idx="373">
                  <c:v>4400</c:v>
                </c:pt>
                <c:pt idx="374">
                  <c:v>4360</c:v>
                </c:pt>
                <c:pt idx="375">
                  <c:v>4320</c:v>
                </c:pt>
                <c:pt idx="376">
                  <c:v>4270</c:v>
                </c:pt>
                <c:pt idx="377">
                  <c:v>4220</c:v>
                </c:pt>
                <c:pt idx="378">
                  <c:v>4150</c:v>
                </c:pt>
                <c:pt idx="379">
                  <c:v>4100</c:v>
                </c:pt>
                <c:pt idx="380">
                  <c:v>4040</c:v>
                </c:pt>
                <c:pt idx="381">
                  <c:v>3980</c:v>
                </c:pt>
                <c:pt idx="382">
                  <c:v>3910</c:v>
                </c:pt>
                <c:pt idx="383">
                  <c:v>3830</c:v>
                </c:pt>
                <c:pt idx="384">
                  <c:v>3760</c:v>
                </c:pt>
                <c:pt idx="385">
                  <c:v>3690</c:v>
                </c:pt>
                <c:pt idx="386">
                  <c:v>3620</c:v>
                </c:pt>
                <c:pt idx="387">
                  <c:v>3550</c:v>
                </c:pt>
                <c:pt idx="388">
                  <c:v>3490</c:v>
                </c:pt>
                <c:pt idx="389">
                  <c:v>3440</c:v>
                </c:pt>
                <c:pt idx="390">
                  <c:v>3380</c:v>
                </c:pt>
                <c:pt idx="391">
                  <c:v>3320</c:v>
                </c:pt>
                <c:pt idx="392">
                  <c:v>3260</c:v>
                </c:pt>
                <c:pt idx="393">
                  <c:v>3190</c:v>
                </c:pt>
                <c:pt idx="394">
                  <c:v>3120</c:v>
                </c:pt>
                <c:pt idx="395">
                  <c:v>3080</c:v>
                </c:pt>
                <c:pt idx="396">
                  <c:v>3020</c:v>
                </c:pt>
                <c:pt idx="397">
                  <c:v>2970</c:v>
                </c:pt>
                <c:pt idx="398">
                  <c:v>2920</c:v>
                </c:pt>
                <c:pt idx="399">
                  <c:v>2860</c:v>
                </c:pt>
                <c:pt idx="400">
                  <c:v>2800</c:v>
                </c:pt>
                <c:pt idx="401">
                  <c:v>2730</c:v>
                </c:pt>
                <c:pt idx="402">
                  <c:v>2650</c:v>
                </c:pt>
                <c:pt idx="403">
                  <c:v>2580</c:v>
                </c:pt>
                <c:pt idx="404">
                  <c:v>2510</c:v>
                </c:pt>
                <c:pt idx="405">
                  <c:v>2450</c:v>
                </c:pt>
                <c:pt idx="406">
                  <c:v>2390</c:v>
                </c:pt>
                <c:pt idx="407">
                  <c:v>2330</c:v>
                </c:pt>
                <c:pt idx="408">
                  <c:v>2270</c:v>
                </c:pt>
                <c:pt idx="409">
                  <c:v>2200</c:v>
                </c:pt>
                <c:pt idx="410">
                  <c:v>2130</c:v>
                </c:pt>
                <c:pt idx="411">
                  <c:v>2070</c:v>
                </c:pt>
                <c:pt idx="412">
                  <c:v>2010</c:v>
                </c:pt>
                <c:pt idx="413">
                  <c:v>1970</c:v>
                </c:pt>
                <c:pt idx="414">
                  <c:v>1910</c:v>
                </c:pt>
                <c:pt idx="415">
                  <c:v>1850</c:v>
                </c:pt>
                <c:pt idx="416">
                  <c:v>1790</c:v>
                </c:pt>
                <c:pt idx="417">
                  <c:v>1730</c:v>
                </c:pt>
                <c:pt idx="418">
                  <c:v>1680</c:v>
                </c:pt>
                <c:pt idx="419">
                  <c:v>1620</c:v>
                </c:pt>
                <c:pt idx="420">
                  <c:v>1580</c:v>
                </c:pt>
                <c:pt idx="421">
                  <c:v>1530</c:v>
                </c:pt>
                <c:pt idx="422">
                  <c:v>1490</c:v>
                </c:pt>
                <c:pt idx="423">
                  <c:v>1460</c:v>
                </c:pt>
                <c:pt idx="424">
                  <c:v>1430</c:v>
                </c:pt>
                <c:pt idx="425">
                  <c:v>1400</c:v>
                </c:pt>
                <c:pt idx="426">
                  <c:v>1360</c:v>
                </c:pt>
                <c:pt idx="427">
                  <c:v>1310</c:v>
                </c:pt>
                <c:pt idx="428">
                  <c:v>1250</c:v>
                </c:pt>
                <c:pt idx="429">
                  <c:v>1200</c:v>
                </c:pt>
                <c:pt idx="430">
                  <c:v>1170</c:v>
                </c:pt>
                <c:pt idx="431">
                  <c:v>1140</c:v>
                </c:pt>
                <c:pt idx="432">
                  <c:v>1120</c:v>
                </c:pt>
                <c:pt idx="433">
                  <c:v>1110</c:v>
                </c:pt>
                <c:pt idx="434">
                  <c:v>1080</c:v>
                </c:pt>
                <c:pt idx="435">
                  <c:v>1040</c:v>
                </c:pt>
                <c:pt idx="436">
                  <c:v>992</c:v>
                </c:pt>
                <c:pt idx="437">
                  <c:v>948</c:v>
                </c:pt>
                <c:pt idx="438">
                  <c:v>917</c:v>
                </c:pt>
                <c:pt idx="439">
                  <c:v>900</c:v>
                </c:pt>
                <c:pt idx="440">
                  <c:v>890</c:v>
                </c:pt>
                <c:pt idx="441">
                  <c:v>876</c:v>
                </c:pt>
                <c:pt idx="442">
                  <c:v>849</c:v>
                </c:pt>
                <c:pt idx="443">
                  <c:v>815</c:v>
                </c:pt>
                <c:pt idx="444">
                  <c:v>773</c:v>
                </c:pt>
                <c:pt idx="445">
                  <c:v>724</c:v>
                </c:pt>
                <c:pt idx="446">
                  <c:v>684</c:v>
                </c:pt>
                <c:pt idx="447">
                  <c:v>650</c:v>
                </c:pt>
                <c:pt idx="448">
                  <c:v>628</c:v>
                </c:pt>
                <c:pt idx="449">
                  <c:v>613</c:v>
                </c:pt>
                <c:pt idx="450">
                  <c:v>590</c:v>
                </c:pt>
                <c:pt idx="451">
                  <c:v>560</c:v>
                </c:pt>
                <c:pt idx="452">
                  <c:v>526</c:v>
                </c:pt>
                <c:pt idx="453">
                  <c:v>490</c:v>
                </c:pt>
                <c:pt idx="454">
                  <c:v>469</c:v>
                </c:pt>
                <c:pt idx="455">
                  <c:v>456</c:v>
                </c:pt>
                <c:pt idx="456">
                  <c:v>441</c:v>
                </c:pt>
                <c:pt idx="457">
                  <c:v>422</c:v>
                </c:pt>
                <c:pt idx="458">
                  <c:v>396</c:v>
                </c:pt>
                <c:pt idx="459">
                  <c:v>371</c:v>
                </c:pt>
                <c:pt idx="460">
                  <c:v>357</c:v>
                </c:pt>
                <c:pt idx="461">
                  <c:v>346</c:v>
                </c:pt>
                <c:pt idx="462">
                  <c:v>342</c:v>
                </c:pt>
                <c:pt idx="463">
                  <c:v>337</c:v>
                </c:pt>
                <c:pt idx="464">
                  <c:v>323</c:v>
                </c:pt>
                <c:pt idx="465">
                  <c:v>308</c:v>
                </c:pt>
                <c:pt idx="466">
                  <c:v>299</c:v>
                </c:pt>
                <c:pt idx="467">
                  <c:v>282</c:v>
                </c:pt>
                <c:pt idx="468">
                  <c:v>259</c:v>
                </c:pt>
                <c:pt idx="469">
                  <c:v>234</c:v>
                </c:pt>
                <c:pt idx="470">
                  <c:v>208</c:v>
                </c:pt>
                <c:pt idx="471">
                  <c:v>183</c:v>
                </c:pt>
                <c:pt idx="472">
                  <c:v>166</c:v>
                </c:pt>
                <c:pt idx="473">
                  <c:v>162</c:v>
                </c:pt>
                <c:pt idx="474">
                  <c:v>157</c:v>
                </c:pt>
                <c:pt idx="475">
                  <c:v>165</c:v>
                </c:pt>
                <c:pt idx="476">
                  <c:v>177</c:v>
                </c:pt>
                <c:pt idx="477">
                  <c:v>169</c:v>
                </c:pt>
                <c:pt idx="478">
                  <c:v>147</c:v>
                </c:pt>
                <c:pt idx="479">
                  <c:v>127</c:v>
                </c:pt>
                <c:pt idx="480">
                  <c:v>109</c:v>
                </c:pt>
                <c:pt idx="481">
                  <c:v>113</c:v>
                </c:pt>
                <c:pt idx="482">
                  <c:v>132</c:v>
                </c:pt>
                <c:pt idx="483">
                  <c:v>144</c:v>
                </c:pt>
                <c:pt idx="484">
                  <c:v>152</c:v>
                </c:pt>
                <c:pt idx="485">
                  <c:v>148</c:v>
                </c:pt>
                <c:pt idx="486">
                  <c:v>132</c:v>
                </c:pt>
                <c:pt idx="487">
                  <c:v>116</c:v>
                </c:pt>
                <c:pt idx="488">
                  <c:v>103</c:v>
                </c:pt>
                <c:pt idx="489">
                  <c:v>92.1</c:v>
                </c:pt>
                <c:pt idx="490">
                  <c:v>88</c:v>
                </c:pt>
                <c:pt idx="491">
                  <c:v>80.8</c:v>
                </c:pt>
                <c:pt idx="492">
                  <c:v>76</c:v>
                </c:pt>
                <c:pt idx="493">
                  <c:v>79.599999999999994</c:v>
                </c:pt>
                <c:pt idx="494">
                  <c:v>88.7</c:v>
                </c:pt>
                <c:pt idx="495">
                  <c:v>101</c:v>
                </c:pt>
                <c:pt idx="496">
                  <c:v>104</c:v>
                </c:pt>
                <c:pt idx="497">
                  <c:v>91</c:v>
                </c:pt>
                <c:pt idx="498">
                  <c:v>62.3</c:v>
                </c:pt>
                <c:pt idx="499">
                  <c:v>34.4</c:v>
                </c:pt>
                <c:pt idx="500">
                  <c:v>24.8</c:v>
                </c:pt>
                <c:pt idx="501">
                  <c:v>25.4</c:v>
                </c:pt>
                <c:pt idx="502">
                  <c:v>25.6</c:v>
                </c:pt>
                <c:pt idx="503">
                  <c:v>29.3</c:v>
                </c:pt>
                <c:pt idx="504">
                  <c:v>22.7</c:v>
                </c:pt>
                <c:pt idx="505">
                  <c:v>15.9</c:v>
                </c:pt>
                <c:pt idx="506">
                  <c:v>21.9</c:v>
                </c:pt>
                <c:pt idx="507">
                  <c:v>17.8</c:v>
                </c:pt>
                <c:pt idx="508">
                  <c:v>18.899999999999999</c:v>
                </c:pt>
                <c:pt idx="509">
                  <c:v>14.3</c:v>
                </c:pt>
                <c:pt idx="510">
                  <c:v>0.35499999999999998</c:v>
                </c:pt>
                <c:pt idx="511">
                  <c:v>-14.4</c:v>
                </c:pt>
                <c:pt idx="512">
                  <c:v>-29.9</c:v>
                </c:pt>
                <c:pt idx="513">
                  <c:v>-33.299999999999997</c:v>
                </c:pt>
                <c:pt idx="514">
                  <c:v>-30.9</c:v>
                </c:pt>
                <c:pt idx="515">
                  <c:v>-22</c:v>
                </c:pt>
                <c:pt idx="516">
                  <c:v>1.69</c:v>
                </c:pt>
                <c:pt idx="517">
                  <c:v>17</c:v>
                </c:pt>
                <c:pt idx="518">
                  <c:v>33.200000000000003</c:v>
                </c:pt>
                <c:pt idx="519">
                  <c:v>42.6</c:v>
                </c:pt>
                <c:pt idx="520">
                  <c:v>44.2</c:v>
                </c:pt>
                <c:pt idx="521">
                  <c:v>47.5</c:v>
                </c:pt>
                <c:pt idx="522">
                  <c:v>41.9</c:v>
                </c:pt>
                <c:pt idx="523">
                  <c:v>29</c:v>
                </c:pt>
                <c:pt idx="524">
                  <c:v>7.17</c:v>
                </c:pt>
                <c:pt idx="525">
                  <c:v>-20.9</c:v>
                </c:pt>
                <c:pt idx="526">
                  <c:v>-41.4</c:v>
                </c:pt>
                <c:pt idx="527">
                  <c:v>-44.8</c:v>
                </c:pt>
                <c:pt idx="528">
                  <c:v>-48.5</c:v>
                </c:pt>
                <c:pt idx="529">
                  <c:v>-37.4</c:v>
                </c:pt>
                <c:pt idx="530">
                  <c:v>-17.100000000000001</c:v>
                </c:pt>
                <c:pt idx="531">
                  <c:v>-14.6</c:v>
                </c:pt>
                <c:pt idx="532">
                  <c:v>-19.2</c:v>
                </c:pt>
                <c:pt idx="533">
                  <c:v>-39.6</c:v>
                </c:pt>
                <c:pt idx="534">
                  <c:v>-64.400000000000006</c:v>
                </c:pt>
                <c:pt idx="535">
                  <c:v>-74.599999999999994</c:v>
                </c:pt>
                <c:pt idx="536">
                  <c:v>-74</c:v>
                </c:pt>
                <c:pt idx="537">
                  <c:v>-56.8</c:v>
                </c:pt>
                <c:pt idx="538">
                  <c:v>-40.4</c:v>
                </c:pt>
                <c:pt idx="539">
                  <c:v>-27.1</c:v>
                </c:pt>
                <c:pt idx="540">
                  <c:v>-14.1</c:v>
                </c:pt>
                <c:pt idx="541">
                  <c:v>-6.55</c:v>
                </c:pt>
                <c:pt idx="542">
                  <c:v>-7.73</c:v>
                </c:pt>
                <c:pt idx="543">
                  <c:v>-15.5</c:v>
                </c:pt>
                <c:pt idx="544">
                  <c:v>-27.8</c:v>
                </c:pt>
                <c:pt idx="545">
                  <c:v>-32.5</c:v>
                </c:pt>
                <c:pt idx="546">
                  <c:v>-34.799999999999997</c:v>
                </c:pt>
                <c:pt idx="547">
                  <c:v>-31.1</c:v>
                </c:pt>
                <c:pt idx="548">
                  <c:v>-30</c:v>
                </c:pt>
                <c:pt idx="549">
                  <c:v>-47.4</c:v>
                </c:pt>
                <c:pt idx="550">
                  <c:v>-63.1</c:v>
                </c:pt>
                <c:pt idx="551">
                  <c:v>-77.8</c:v>
                </c:pt>
                <c:pt idx="552">
                  <c:v>-85.3</c:v>
                </c:pt>
                <c:pt idx="553">
                  <c:v>-74.3</c:v>
                </c:pt>
                <c:pt idx="554">
                  <c:v>-70.599999999999994</c:v>
                </c:pt>
                <c:pt idx="555">
                  <c:v>-73.8</c:v>
                </c:pt>
                <c:pt idx="556">
                  <c:v>-81.7</c:v>
                </c:pt>
                <c:pt idx="557">
                  <c:v>-89</c:v>
                </c:pt>
                <c:pt idx="558">
                  <c:v>-91.8</c:v>
                </c:pt>
                <c:pt idx="559">
                  <c:v>-88.3</c:v>
                </c:pt>
                <c:pt idx="560">
                  <c:v>-86.8</c:v>
                </c:pt>
                <c:pt idx="561">
                  <c:v>-96.5</c:v>
                </c:pt>
                <c:pt idx="562">
                  <c:v>-92.7</c:v>
                </c:pt>
                <c:pt idx="563">
                  <c:v>-90.5</c:v>
                </c:pt>
                <c:pt idx="564">
                  <c:v>-90.4</c:v>
                </c:pt>
                <c:pt idx="565">
                  <c:v>-79.3</c:v>
                </c:pt>
                <c:pt idx="566">
                  <c:v>-71.5</c:v>
                </c:pt>
                <c:pt idx="567">
                  <c:v>-58.5</c:v>
                </c:pt>
              </c:numCache>
            </c:numRef>
          </c:val>
          <c:smooth val="0"/>
          <c:extLst>
            <c:ext xmlns:c16="http://schemas.microsoft.com/office/drawing/2014/chart" uri="{C3380CC4-5D6E-409C-BE32-E72D297353CC}">
              <c16:uniqueId val="{00000000-5270-DF48-80A1-2D467BCBD4C5}"/>
            </c:ext>
          </c:extLst>
        </c:ser>
        <c:ser>
          <c:idx val="1"/>
          <c:order val="1"/>
          <c:tx>
            <c:strRef>
              <c:f>'F7'!$C$1</c:f>
              <c:strCache>
                <c:ptCount val="1"/>
                <c:pt idx="0">
                  <c:v>12 hours</c:v>
                </c:pt>
              </c:strCache>
            </c:strRef>
          </c:tx>
          <c:spPr>
            <a:ln w="28575" cap="rnd">
              <a:solidFill>
                <a:schemeClr val="bg1">
                  <a:lumMod val="50000"/>
                </a:schemeClr>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'F7'!$C$800:$C$1367</c:f>
              <c:numCache>
                <c:formatCode>0.00E+00</c:formatCode>
                <c:ptCount val="568"/>
                <c:pt idx="0">
                  <c:v>-276</c:v>
                </c:pt>
                <c:pt idx="1">
                  <c:v>-276</c:v>
                </c:pt>
                <c:pt idx="2">
                  <c:v>-275</c:v>
                </c:pt>
                <c:pt idx="3">
                  <c:v>-271</c:v>
                </c:pt>
                <c:pt idx="4">
                  <c:v>-268</c:v>
                </c:pt>
                <c:pt idx="5">
                  <c:v>-260</c:v>
                </c:pt>
                <c:pt idx="6">
                  <c:v>-251</c:v>
                </c:pt>
                <c:pt idx="7">
                  <c:v>-243</c:v>
                </c:pt>
                <c:pt idx="8">
                  <c:v>-234</c:v>
                </c:pt>
                <c:pt idx="9">
                  <c:v>-225</c:v>
                </c:pt>
                <c:pt idx="10">
                  <c:v>-212</c:v>
                </c:pt>
                <c:pt idx="11">
                  <c:v>-199</c:v>
                </c:pt>
                <c:pt idx="12">
                  <c:v>-197</c:v>
                </c:pt>
                <c:pt idx="13">
                  <c:v>-200</c:v>
                </c:pt>
                <c:pt idx="14">
                  <c:v>-205</c:v>
                </c:pt>
                <c:pt idx="15">
                  <c:v>-217</c:v>
                </c:pt>
                <c:pt idx="16">
                  <c:v>-220</c:v>
                </c:pt>
                <c:pt idx="17">
                  <c:v>-207</c:v>
                </c:pt>
                <c:pt idx="18">
                  <c:v>-193</c:v>
                </c:pt>
                <c:pt idx="19">
                  <c:v>-178</c:v>
                </c:pt>
                <c:pt idx="20">
                  <c:v>-166</c:v>
                </c:pt>
                <c:pt idx="21">
                  <c:v>-173</c:v>
                </c:pt>
                <c:pt idx="22">
                  <c:v>-185</c:v>
                </c:pt>
                <c:pt idx="23">
                  <c:v>-195</c:v>
                </c:pt>
                <c:pt idx="24">
                  <c:v>-208</c:v>
                </c:pt>
                <c:pt idx="25">
                  <c:v>-206</c:v>
                </c:pt>
                <c:pt idx="26">
                  <c:v>-187</c:v>
                </c:pt>
                <c:pt idx="27">
                  <c:v>-178</c:v>
                </c:pt>
                <c:pt idx="28">
                  <c:v>-171</c:v>
                </c:pt>
                <c:pt idx="29">
                  <c:v>-169</c:v>
                </c:pt>
                <c:pt idx="30">
                  <c:v>-184</c:v>
                </c:pt>
                <c:pt idx="31">
                  <c:v>-201</c:v>
                </c:pt>
                <c:pt idx="32">
                  <c:v>-218</c:v>
                </c:pt>
                <c:pt idx="33">
                  <c:v>-232</c:v>
                </c:pt>
                <c:pt idx="34">
                  <c:v>-230</c:v>
                </c:pt>
                <c:pt idx="35">
                  <c:v>-203</c:v>
                </c:pt>
                <c:pt idx="36">
                  <c:v>-172</c:v>
                </c:pt>
                <c:pt idx="37">
                  <c:v>-148</c:v>
                </c:pt>
                <c:pt idx="38">
                  <c:v>-133</c:v>
                </c:pt>
                <c:pt idx="39">
                  <c:v>-135</c:v>
                </c:pt>
                <c:pt idx="40">
                  <c:v>-147</c:v>
                </c:pt>
                <c:pt idx="41">
                  <c:v>-155</c:v>
                </c:pt>
                <c:pt idx="42">
                  <c:v>-149</c:v>
                </c:pt>
                <c:pt idx="43">
                  <c:v>-146</c:v>
                </c:pt>
                <c:pt idx="44">
                  <c:v>-149</c:v>
                </c:pt>
                <c:pt idx="45">
                  <c:v>-156</c:v>
                </c:pt>
                <c:pt idx="46">
                  <c:v>-162</c:v>
                </c:pt>
                <c:pt idx="47">
                  <c:v>-163</c:v>
                </c:pt>
                <c:pt idx="48">
                  <c:v>-161</c:v>
                </c:pt>
                <c:pt idx="49">
                  <c:v>-149</c:v>
                </c:pt>
                <c:pt idx="50">
                  <c:v>-130</c:v>
                </c:pt>
                <c:pt idx="51">
                  <c:v>-119</c:v>
                </c:pt>
                <c:pt idx="52">
                  <c:v>-113</c:v>
                </c:pt>
                <c:pt idx="53">
                  <c:v>-121</c:v>
                </c:pt>
                <c:pt idx="54">
                  <c:v>-138</c:v>
                </c:pt>
                <c:pt idx="55">
                  <c:v>-154</c:v>
                </c:pt>
                <c:pt idx="56">
                  <c:v>-168</c:v>
                </c:pt>
                <c:pt idx="57">
                  <c:v>-171</c:v>
                </c:pt>
                <c:pt idx="58">
                  <c:v>-163</c:v>
                </c:pt>
                <c:pt idx="59">
                  <c:v>-156</c:v>
                </c:pt>
                <c:pt idx="60">
                  <c:v>-151</c:v>
                </c:pt>
                <c:pt idx="61">
                  <c:v>-139</c:v>
                </c:pt>
                <c:pt idx="62">
                  <c:v>-127</c:v>
                </c:pt>
                <c:pt idx="63">
                  <c:v>-112</c:v>
                </c:pt>
                <c:pt idx="64">
                  <c:v>-103</c:v>
                </c:pt>
                <c:pt idx="65">
                  <c:v>-114</c:v>
                </c:pt>
                <c:pt idx="66">
                  <c:v>-131</c:v>
                </c:pt>
                <c:pt idx="67">
                  <c:v>-144</c:v>
                </c:pt>
                <c:pt idx="68">
                  <c:v>-157</c:v>
                </c:pt>
                <c:pt idx="69">
                  <c:v>-154</c:v>
                </c:pt>
                <c:pt idx="70">
                  <c:v>-140</c:v>
                </c:pt>
                <c:pt idx="71">
                  <c:v>-130</c:v>
                </c:pt>
                <c:pt idx="72">
                  <c:v>-121</c:v>
                </c:pt>
                <c:pt idx="73">
                  <c:v>-111</c:v>
                </c:pt>
                <c:pt idx="74">
                  <c:v>-115</c:v>
                </c:pt>
                <c:pt idx="75">
                  <c:v>-120</c:v>
                </c:pt>
                <c:pt idx="76">
                  <c:v>-119</c:v>
                </c:pt>
                <c:pt idx="77">
                  <c:v>-123</c:v>
                </c:pt>
                <c:pt idx="78">
                  <c:v>-123</c:v>
                </c:pt>
                <c:pt idx="79">
                  <c:v>-115</c:v>
                </c:pt>
                <c:pt idx="80">
                  <c:v>-118</c:v>
                </c:pt>
                <c:pt idx="81">
                  <c:v>-119</c:v>
                </c:pt>
                <c:pt idx="82">
                  <c:v>-120</c:v>
                </c:pt>
                <c:pt idx="83">
                  <c:v>-123</c:v>
                </c:pt>
                <c:pt idx="84">
                  <c:v>-124</c:v>
                </c:pt>
                <c:pt idx="85">
                  <c:v>-126</c:v>
                </c:pt>
                <c:pt idx="86">
                  <c:v>-137</c:v>
                </c:pt>
                <c:pt idx="87">
                  <c:v>-142</c:v>
                </c:pt>
                <c:pt idx="88">
                  <c:v>-147</c:v>
                </c:pt>
                <c:pt idx="89">
                  <c:v>-142</c:v>
                </c:pt>
                <c:pt idx="90">
                  <c:v>-124</c:v>
                </c:pt>
                <c:pt idx="91">
                  <c:v>-114</c:v>
                </c:pt>
                <c:pt idx="92">
                  <c:v>-107</c:v>
                </c:pt>
                <c:pt idx="93">
                  <c:v>-108</c:v>
                </c:pt>
                <c:pt idx="94">
                  <c:v>-110</c:v>
                </c:pt>
                <c:pt idx="95">
                  <c:v>-99.3</c:v>
                </c:pt>
                <c:pt idx="96">
                  <c:v>-85.9</c:v>
                </c:pt>
                <c:pt idx="97">
                  <c:v>-72.8</c:v>
                </c:pt>
                <c:pt idx="98">
                  <c:v>-65.7</c:v>
                </c:pt>
                <c:pt idx="99">
                  <c:v>-68.5</c:v>
                </c:pt>
                <c:pt idx="100">
                  <c:v>-80.7</c:v>
                </c:pt>
                <c:pt idx="101">
                  <c:v>-89.3</c:v>
                </c:pt>
                <c:pt idx="102">
                  <c:v>-90.7</c:v>
                </c:pt>
                <c:pt idx="103">
                  <c:v>-82.9</c:v>
                </c:pt>
                <c:pt idx="104">
                  <c:v>-76.400000000000006</c:v>
                </c:pt>
                <c:pt idx="105">
                  <c:v>-64.7</c:v>
                </c:pt>
                <c:pt idx="106">
                  <c:v>-54.5</c:v>
                </c:pt>
                <c:pt idx="107">
                  <c:v>-44.8</c:v>
                </c:pt>
                <c:pt idx="108">
                  <c:v>-40.4</c:v>
                </c:pt>
                <c:pt idx="109">
                  <c:v>-50.4</c:v>
                </c:pt>
                <c:pt idx="110">
                  <c:v>-70.3</c:v>
                </c:pt>
                <c:pt idx="111">
                  <c:v>-90.2</c:v>
                </c:pt>
                <c:pt idx="112">
                  <c:v>-107</c:v>
                </c:pt>
                <c:pt idx="113">
                  <c:v>-112</c:v>
                </c:pt>
                <c:pt idx="114">
                  <c:v>-106</c:v>
                </c:pt>
                <c:pt idx="115">
                  <c:v>-103</c:v>
                </c:pt>
                <c:pt idx="116">
                  <c:v>-98.7</c:v>
                </c:pt>
                <c:pt idx="117">
                  <c:v>-92.3</c:v>
                </c:pt>
                <c:pt idx="118">
                  <c:v>-80.7</c:v>
                </c:pt>
                <c:pt idx="119">
                  <c:v>-64.900000000000006</c:v>
                </c:pt>
                <c:pt idx="120">
                  <c:v>-49.7</c:v>
                </c:pt>
                <c:pt idx="121">
                  <c:v>-47.8</c:v>
                </c:pt>
                <c:pt idx="122">
                  <c:v>-46.4</c:v>
                </c:pt>
                <c:pt idx="123">
                  <c:v>-51.6</c:v>
                </c:pt>
                <c:pt idx="124">
                  <c:v>-57.9</c:v>
                </c:pt>
                <c:pt idx="125">
                  <c:v>-57.3</c:v>
                </c:pt>
                <c:pt idx="126">
                  <c:v>-60.6</c:v>
                </c:pt>
                <c:pt idx="127">
                  <c:v>-59.2</c:v>
                </c:pt>
                <c:pt idx="128">
                  <c:v>-59.8</c:v>
                </c:pt>
                <c:pt idx="129">
                  <c:v>-61</c:v>
                </c:pt>
                <c:pt idx="130">
                  <c:v>-47.5</c:v>
                </c:pt>
                <c:pt idx="131">
                  <c:v>-31.6</c:v>
                </c:pt>
                <c:pt idx="132">
                  <c:v>-27.5</c:v>
                </c:pt>
                <c:pt idx="133">
                  <c:v>-19.899999999999999</c:v>
                </c:pt>
                <c:pt idx="134">
                  <c:v>-31.3</c:v>
                </c:pt>
                <c:pt idx="135">
                  <c:v>-42.5</c:v>
                </c:pt>
                <c:pt idx="136">
                  <c:v>-40.4</c:v>
                </c:pt>
                <c:pt idx="137">
                  <c:v>-42.1</c:v>
                </c:pt>
                <c:pt idx="138">
                  <c:v>-51.5</c:v>
                </c:pt>
                <c:pt idx="139">
                  <c:v>-62.3</c:v>
                </c:pt>
                <c:pt idx="140">
                  <c:v>-72.8</c:v>
                </c:pt>
                <c:pt idx="141">
                  <c:v>-77</c:v>
                </c:pt>
                <c:pt idx="142">
                  <c:v>-68.900000000000006</c:v>
                </c:pt>
                <c:pt idx="143">
                  <c:v>-54.4</c:v>
                </c:pt>
                <c:pt idx="144">
                  <c:v>-48.7</c:v>
                </c:pt>
                <c:pt idx="145">
                  <c:v>-47.4</c:v>
                </c:pt>
                <c:pt idx="146">
                  <c:v>-40.799999999999997</c:v>
                </c:pt>
                <c:pt idx="147">
                  <c:v>-33.9</c:v>
                </c:pt>
                <c:pt idx="148">
                  <c:v>-25.3</c:v>
                </c:pt>
                <c:pt idx="149">
                  <c:v>-19.7</c:v>
                </c:pt>
                <c:pt idx="150">
                  <c:v>-19.100000000000001</c:v>
                </c:pt>
                <c:pt idx="151">
                  <c:v>-18.899999999999999</c:v>
                </c:pt>
                <c:pt idx="152">
                  <c:v>-24.2</c:v>
                </c:pt>
                <c:pt idx="153">
                  <c:v>-22.9</c:v>
                </c:pt>
                <c:pt idx="154">
                  <c:v>-14.1</c:v>
                </c:pt>
                <c:pt idx="155">
                  <c:v>-10.8</c:v>
                </c:pt>
                <c:pt idx="156">
                  <c:v>-8.32</c:v>
                </c:pt>
                <c:pt idx="157">
                  <c:v>1.29</c:v>
                </c:pt>
                <c:pt idx="158">
                  <c:v>5.62</c:v>
                </c:pt>
                <c:pt idx="159">
                  <c:v>11.2</c:v>
                </c:pt>
                <c:pt idx="160">
                  <c:v>17.8</c:v>
                </c:pt>
                <c:pt idx="161">
                  <c:v>15.7</c:v>
                </c:pt>
                <c:pt idx="162">
                  <c:v>13</c:v>
                </c:pt>
                <c:pt idx="163">
                  <c:v>9.6199999999999992</c:v>
                </c:pt>
                <c:pt idx="164">
                  <c:v>3.32</c:v>
                </c:pt>
                <c:pt idx="165">
                  <c:v>-12.7</c:v>
                </c:pt>
                <c:pt idx="166">
                  <c:v>-33.200000000000003</c:v>
                </c:pt>
                <c:pt idx="167">
                  <c:v>-50.9</c:v>
                </c:pt>
                <c:pt idx="168">
                  <c:v>-71.7</c:v>
                </c:pt>
                <c:pt idx="169">
                  <c:v>-74.5</c:v>
                </c:pt>
                <c:pt idx="170">
                  <c:v>-66.5</c:v>
                </c:pt>
                <c:pt idx="171">
                  <c:v>-51.5</c:v>
                </c:pt>
                <c:pt idx="172">
                  <c:v>-14.8</c:v>
                </c:pt>
                <c:pt idx="173">
                  <c:v>25.9</c:v>
                </c:pt>
                <c:pt idx="174">
                  <c:v>51.4</c:v>
                </c:pt>
                <c:pt idx="175">
                  <c:v>69.8</c:v>
                </c:pt>
                <c:pt idx="176">
                  <c:v>72.599999999999994</c:v>
                </c:pt>
                <c:pt idx="177">
                  <c:v>54.3</c:v>
                </c:pt>
                <c:pt idx="178">
                  <c:v>41.8</c:v>
                </c:pt>
                <c:pt idx="179">
                  <c:v>38.299999999999997</c:v>
                </c:pt>
                <c:pt idx="180">
                  <c:v>27.7</c:v>
                </c:pt>
                <c:pt idx="181">
                  <c:v>20.6</c:v>
                </c:pt>
                <c:pt idx="182">
                  <c:v>10.7</c:v>
                </c:pt>
                <c:pt idx="183">
                  <c:v>-0.24299999999999999</c:v>
                </c:pt>
                <c:pt idx="184">
                  <c:v>-6.94</c:v>
                </c:pt>
                <c:pt idx="185">
                  <c:v>-14.1</c:v>
                </c:pt>
                <c:pt idx="186">
                  <c:v>-13.1</c:v>
                </c:pt>
                <c:pt idx="187">
                  <c:v>-12</c:v>
                </c:pt>
                <c:pt idx="188">
                  <c:v>-13</c:v>
                </c:pt>
                <c:pt idx="189">
                  <c:v>-12.3</c:v>
                </c:pt>
                <c:pt idx="190">
                  <c:v>-10.9</c:v>
                </c:pt>
                <c:pt idx="191">
                  <c:v>-5.67</c:v>
                </c:pt>
                <c:pt idx="192">
                  <c:v>4.18</c:v>
                </c:pt>
                <c:pt idx="193">
                  <c:v>6.88</c:v>
                </c:pt>
                <c:pt idx="194">
                  <c:v>4.58</c:v>
                </c:pt>
                <c:pt idx="195">
                  <c:v>2.08</c:v>
                </c:pt>
                <c:pt idx="196">
                  <c:v>-11.4</c:v>
                </c:pt>
                <c:pt idx="197">
                  <c:v>-18.3</c:v>
                </c:pt>
                <c:pt idx="198">
                  <c:v>-12.5</c:v>
                </c:pt>
                <c:pt idx="199">
                  <c:v>-8.23</c:v>
                </c:pt>
                <c:pt idx="200">
                  <c:v>2.08</c:v>
                </c:pt>
                <c:pt idx="201">
                  <c:v>19.5</c:v>
                </c:pt>
                <c:pt idx="202">
                  <c:v>35</c:v>
                </c:pt>
                <c:pt idx="203">
                  <c:v>38.9</c:v>
                </c:pt>
                <c:pt idx="204">
                  <c:v>37.799999999999997</c:v>
                </c:pt>
                <c:pt idx="205">
                  <c:v>36.6</c:v>
                </c:pt>
                <c:pt idx="206">
                  <c:v>35</c:v>
                </c:pt>
                <c:pt idx="207">
                  <c:v>40.700000000000003</c:v>
                </c:pt>
                <c:pt idx="208">
                  <c:v>45.9</c:v>
                </c:pt>
                <c:pt idx="209">
                  <c:v>44.5</c:v>
                </c:pt>
                <c:pt idx="210">
                  <c:v>40.200000000000003</c:v>
                </c:pt>
                <c:pt idx="211">
                  <c:v>39.9</c:v>
                </c:pt>
                <c:pt idx="212">
                  <c:v>41.7</c:v>
                </c:pt>
                <c:pt idx="213">
                  <c:v>49.1</c:v>
                </c:pt>
                <c:pt idx="214">
                  <c:v>63.3</c:v>
                </c:pt>
                <c:pt idx="215">
                  <c:v>87.8</c:v>
                </c:pt>
                <c:pt idx="216">
                  <c:v>102</c:v>
                </c:pt>
                <c:pt idx="217">
                  <c:v>93.2</c:v>
                </c:pt>
                <c:pt idx="218">
                  <c:v>77</c:v>
                </c:pt>
                <c:pt idx="219">
                  <c:v>52.6</c:v>
                </c:pt>
                <c:pt idx="220">
                  <c:v>29.5</c:v>
                </c:pt>
                <c:pt idx="221">
                  <c:v>25.2</c:v>
                </c:pt>
                <c:pt idx="222">
                  <c:v>28.7</c:v>
                </c:pt>
                <c:pt idx="223">
                  <c:v>26.3</c:v>
                </c:pt>
                <c:pt idx="224">
                  <c:v>21.5</c:v>
                </c:pt>
                <c:pt idx="225">
                  <c:v>23.6</c:v>
                </c:pt>
                <c:pt idx="226">
                  <c:v>33.6</c:v>
                </c:pt>
                <c:pt idx="227">
                  <c:v>40.299999999999997</c:v>
                </c:pt>
                <c:pt idx="228">
                  <c:v>41.9</c:v>
                </c:pt>
                <c:pt idx="229">
                  <c:v>52.1</c:v>
                </c:pt>
                <c:pt idx="230">
                  <c:v>65.7</c:v>
                </c:pt>
                <c:pt idx="231">
                  <c:v>76.8</c:v>
                </c:pt>
                <c:pt idx="232">
                  <c:v>91.2</c:v>
                </c:pt>
                <c:pt idx="233">
                  <c:v>92.4</c:v>
                </c:pt>
                <c:pt idx="234">
                  <c:v>73.5</c:v>
                </c:pt>
                <c:pt idx="235">
                  <c:v>57.5</c:v>
                </c:pt>
                <c:pt idx="236">
                  <c:v>40.700000000000003</c:v>
                </c:pt>
                <c:pt idx="237">
                  <c:v>31.6</c:v>
                </c:pt>
                <c:pt idx="238">
                  <c:v>30.6</c:v>
                </c:pt>
                <c:pt idx="239">
                  <c:v>29.1</c:v>
                </c:pt>
                <c:pt idx="240">
                  <c:v>27.8</c:v>
                </c:pt>
                <c:pt idx="241">
                  <c:v>28.3</c:v>
                </c:pt>
                <c:pt idx="242">
                  <c:v>31.2</c:v>
                </c:pt>
                <c:pt idx="243">
                  <c:v>34.799999999999997</c:v>
                </c:pt>
                <c:pt idx="244">
                  <c:v>40.5</c:v>
                </c:pt>
                <c:pt idx="245">
                  <c:v>56.6</c:v>
                </c:pt>
                <c:pt idx="246">
                  <c:v>73.599999999999994</c:v>
                </c:pt>
                <c:pt idx="247">
                  <c:v>81.3</c:v>
                </c:pt>
                <c:pt idx="248">
                  <c:v>81.900000000000006</c:v>
                </c:pt>
                <c:pt idx="249">
                  <c:v>71.900000000000006</c:v>
                </c:pt>
                <c:pt idx="250">
                  <c:v>57.1</c:v>
                </c:pt>
                <c:pt idx="251">
                  <c:v>41.3</c:v>
                </c:pt>
                <c:pt idx="252">
                  <c:v>36.1</c:v>
                </c:pt>
                <c:pt idx="253">
                  <c:v>38.1</c:v>
                </c:pt>
                <c:pt idx="254">
                  <c:v>44.4</c:v>
                </c:pt>
                <c:pt idx="255">
                  <c:v>53.9</c:v>
                </c:pt>
                <c:pt idx="256">
                  <c:v>63.6</c:v>
                </c:pt>
                <c:pt idx="257">
                  <c:v>73.5</c:v>
                </c:pt>
                <c:pt idx="258">
                  <c:v>75.2</c:v>
                </c:pt>
                <c:pt idx="259">
                  <c:v>75.7</c:v>
                </c:pt>
                <c:pt idx="260">
                  <c:v>75</c:v>
                </c:pt>
                <c:pt idx="261">
                  <c:v>74.099999999999994</c:v>
                </c:pt>
                <c:pt idx="262">
                  <c:v>77.7</c:v>
                </c:pt>
                <c:pt idx="263">
                  <c:v>78.3</c:v>
                </c:pt>
                <c:pt idx="264">
                  <c:v>74.400000000000006</c:v>
                </c:pt>
                <c:pt idx="265">
                  <c:v>67.7</c:v>
                </c:pt>
                <c:pt idx="266">
                  <c:v>56.9</c:v>
                </c:pt>
                <c:pt idx="267">
                  <c:v>39.799999999999997</c:v>
                </c:pt>
                <c:pt idx="268">
                  <c:v>31.3</c:v>
                </c:pt>
                <c:pt idx="269">
                  <c:v>25.8</c:v>
                </c:pt>
                <c:pt idx="270">
                  <c:v>21.1</c:v>
                </c:pt>
                <c:pt idx="271">
                  <c:v>23.9</c:v>
                </c:pt>
                <c:pt idx="272">
                  <c:v>35.700000000000003</c:v>
                </c:pt>
                <c:pt idx="273">
                  <c:v>45.4</c:v>
                </c:pt>
                <c:pt idx="274">
                  <c:v>60.4</c:v>
                </c:pt>
                <c:pt idx="275">
                  <c:v>71</c:v>
                </c:pt>
                <c:pt idx="276">
                  <c:v>71.3</c:v>
                </c:pt>
                <c:pt idx="277">
                  <c:v>65</c:v>
                </c:pt>
                <c:pt idx="278">
                  <c:v>55.3</c:v>
                </c:pt>
                <c:pt idx="279">
                  <c:v>43.5</c:v>
                </c:pt>
                <c:pt idx="280">
                  <c:v>43.1</c:v>
                </c:pt>
                <c:pt idx="281">
                  <c:v>58.9</c:v>
                </c:pt>
                <c:pt idx="282">
                  <c:v>86.4</c:v>
                </c:pt>
                <c:pt idx="283">
                  <c:v>125</c:v>
                </c:pt>
                <c:pt idx="284">
                  <c:v>150</c:v>
                </c:pt>
                <c:pt idx="285">
                  <c:v>146</c:v>
                </c:pt>
                <c:pt idx="286">
                  <c:v>134</c:v>
                </c:pt>
                <c:pt idx="287">
                  <c:v>121</c:v>
                </c:pt>
                <c:pt idx="288">
                  <c:v>113</c:v>
                </c:pt>
                <c:pt idx="289">
                  <c:v>118</c:v>
                </c:pt>
                <c:pt idx="290">
                  <c:v>121</c:v>
                </c:pt>
                <c:pt idx="291">
                  <c:v>122</c:v>
                </c:pt>
                <c:pt idx="292">
                  <c:v>130</c:v>
                </c:pt>
                <c:pt idx="293">
                  <c:v>142</c:v>
                </c:pt>
                <c:pt idx="294">
                  <c:v>153</c:v>
                </c:pt>
                <c:pt idx="295">
                  <c:v>153</c:v>
                </c:pt>
                <c:pt idx="296">
                  <c:v>148</c:v>
                </c:pt>
                <c:pt idx="297">
                  <c:v>150</c:v>
                </c:pt>
                <c:pt idx="298">
                  <c:v>158</c:v>
                </c:pt>
                <c:pt idx="299">
                  <c:v>171</c:v>
                </c:pt>
                <c:pt idx="300">
                  <c:v>181</c:v>
                </c:pt>
                <c:pt idx="301">
                  <c:v>193</c:v>
                </c:pt>
                <c:pt idx="302">
                  <c:v>207</c:v>
                </c:pt>
                <c:pt idx="303">
                  <c:v>215</c:v>
                </c:pt>
                <c:pt idx="304">
                  <c:v>236</c:v>
                </c:pt>
                <c:pt idx="305">
                  <c:v>246</c:v>
                </c:pt>
                <c:pt idx="306">
                  <c:v>243</c:v>
                </c:pt>
                <c:pt idx="307">
                  <c:v>244</c:v>
                </c:pt>
                <c:pt idx="308">
                  <c:v>231</c:v>
                </c:pt>
                <c:pt idx="309">
                  <c:v>215</c:v>
                </c:pt>
                <c:pt idx="310">
                  <c:v>200</c:v>
                </c:pt>
                <c:pt idx="311">
                  <c:v>188</c:v>
                </c:pt>
                <c:pt idx="312">
                  <c:v>189</c:v>
                </c:pt>
                <c:pt idx="313">
                  <c:v>203</c:v>
                </c:pt>
                <c:pt idx="314">
                  <c:v>229</c:v>
                </c:pt>
                <c:pt idx="315">
                  <c:v>261</c:v>
                </c:pt>
                <c:pt idx="316">
                  <c:v>282</c:v>
                </c:pt>
                <c:pt idx="317">
                  <c:v>295</c:v>
                </c:pt>
                <c:pt idx="318">
                  <c:v>303</c:v>
                </c:pt>
                <c:pt idx="319">
                  <c:v>307</c:v>
                </c:pt>
                <c:pt idx="320">
                  <c:v>315</c:v>
                </c:pt>
                <c:pt idx="321">
                  <c:v>317</c:v>
                </c:pt>
                <c:pt idx="322">
                  <c:v>314</c:v>
                </c:pt>
                <c:pt idx="323">
                  <c:v>325</c:v>
                </c:pt>
                <c:pt idx="324">
                  <c:v>339</c:v>
                </c:pt>
                <c:pt idx="325">
                  <c:v>359</c:v>
                </c:pt>
                <c:pt idx="326">
                  <c:v>381</c:v>
                </c:pt>
                <c:pt idx="327">
                  <c:v>389</c:v>
                </c:pt>
                <c:pt idx="328">
                  <c:v>400</c:v>
                </c:pt>
                <c:pt idx="329">
                  <c:v>420</c:v>
                </c:pt>
                <c:pt idx="330">
                  <c:v>453</c:v>
                </c:pt>
                <c:pt idx="331">
                  <c:v>484</c:v>
                </c:pt>
                <c:pt idx="332">
                  <c:v>510</c:v>
                </c:pt>
                <c:pt idx="333">
                  <c:v>523</c:v>
                </c:pt>
                <c:pt idx="334">
                  <c:v>522</c:v>
                </c:pt>
                <c:pt idx="335">
                  <c:v>509</c:v>
                </c:pt>
                <c:pt idx="336">
                  <c:v>499</c:v>
                </c:pt>
                <c:pt idx="337">
                  <c:v>498</c:v>
                </c:pt>
                <c:pt idx="338">
                  <c:v>501</c:v>
                </c:pt>
                <c:pt idx="339">
                  <c:v>510</c:v>
                </c:pt>
                <c:pt idx="340">
                  <c:v>525</c:v>
                </c:pt>
                <c:pt idx="341">
                  <c:v>537</c:v>
                </c:pt>
                <c:pt idx="342">
                  <c:v>546</c:v>
                </c:pt>
                <c:pt idx="343">
                  <c:v>558</c:v>
                </c:pt>
                <c:pt idx="344">
                  <c:v>561</c:v>
                </c:pt>
                <c:pt idx="345">
                  <c:v>569</c:v>
                </c:pt>
                <c:pt idx="346">
                  <c:v>578</c:v>
                </c:pt>
                <c:pt idx="347">
                  <c:v>596</c:v>
                </c:pt>
                <c:pt idx="348">
                  <c:v>623</c:v>
                </c:pt>
                <c:pt idx="349">
                  <c:v>647</c:v>
                </c:pt>
                <c:pt idx="350">
                  <c:v>666</c:v>
                </c:pt>
                <c:pt idx="351">
                  <c:v>671</c:v>
                </c:pt>
                <c:pt idx="352">
                  <c:v>664</c:v>
                </c:pt>
                <c:pt idx="353">
                  <c:v>651</c:v>
                </c:pt>
                <c:pt idx="354">
                  <c:v>639</c:v>
                </c:pt>
                <c:pt idx="355">
                  <c:v>629</c:v>
                </c:pt>
                <c:pt idx="356">
                  <c:v>627</c:v>
                </c:pt>
                <c:pt idx="357">
                  <c:v>622</c:v>
                </c:pt>
                <c:pt idx="358">
                  <c:v>612</c:v>
                </c:pt>
                <c:pt idx="359">
                  <c:v>601</c:v>
                </c:pt>
                <c:pt idx="360">
                  <c:v>590</c:v>
                </c:pt>
                <c:pt idx="361">
                  <c:v>582</c:v>
                </c:pt>
                <c:pt idx="362">
                  <c:v>577</c:v>
                </c:pt>
                <c:pt idx="363">
                  <c:v>583</c:v>
                </c:pt>
                <c:pt idx="364">
                  <c:v>596</c:v>
                </c:pt>
                <c:pt idx="365">
                  <c:v>601</c:v>
                </c:pt>
                <c:pt idx="366">
                  <c:v>599</c:v>
                </c:pt>
                <c:pt idx="367">
                  <c:v>591</c:v>
                </c:pt>
                <c:pt idx="368">
                  <c:v>584</c:v>
                </c:pt>
                <c:pt idx="369">
                  <c:v>581</c:v>
                </c:pt>
                <c:pt idx="370">
                  <c:v>568</c:v>
                </c:pt>
                <c:pt idx="371">
                  <c:v>542</c:v>
                </c:pt>
                <c:pt idx="372">
                  <c:v>503</c:v>
                </c:pt>
                <c:pt idx="373">
                  <c:v>465</c:v>
                </c:pt>
                <c:pt idx="374">
                  <c:v>444</c:v>
                </c:pt>
                <c:pt idx="375">
                  <c:v>439</c:v>
                </c:pt>
                <c:pt idx="376">
                  <c:v>446</c:v>
                </c:pt>
                <c:pt idx="377">
                  <c:v>449</c:v>
                </c:pt>
                <c:pt idx="378">
                  <c:v>442</c:v>
                </c:pt>
                <c:pt idx="379">
                  <c:v>433</c:v>
                </c:pt>
                <c:pt idx="380">
                  <c:v>420</c:v>
                </c:pt>
                <c:pt idx="381">
                  <c:v>409</c:v>
                </c:pt>
                <c:pt idx="382">
                  <c:v>403</c:v>
                </c:pt>
                <c:pt idx="383">
                  <c:v>401</c:v>
                </c:pt>
                <c:pt idx="384">
                  <c:v>405</c:v>
                </c:pt>
                <c:pt idx="385">
                  <c:v>408</c:v>
                </c:pt>
                <c:pt idx="386">
                  <c:v>410</c:v>
                </c:pt>
                <c:pt idx="387">
                  <c:v>402</c:v>
                </c:pt>
                <c:pt idx="388">
                  <c:v>387</c:v>
                </c:pt>
                <c:pt idx="389">
                  <c:v>370</c:v>
                </c:pt>
                <c:pt idx="390">
                  <c:v>349</c:v>
                </c:pt>
                <c:pt idx="391">
                  <c:v>340</c:v>
                </c:pt>
                <c:pt idx="392">
                  <c:v>337</c:v>
                </c:pt>
                <c:pt idx="393">
                  <c:v>330</c:v>
                </c:pt>
                <c:pt idx="394">
                  <c:v>329</c:v>
                </c:pt>
                <c:pt idx="395">
                  <c:v>324</c:v>
                </c:pt>
                <c:pt idx="396">
                  <c:v>319</c:v>
                </c:pt>
                <c:pt idx="397">
                  <c:v>312</c:v>
                </c:pt>
                <c:pt idx="398">
                  <c:v>293</c:v>
                </c:pt>
                <c:pt idx="399">
                  <c:v>272</c:v>
                </c:pt>
                <c:pt idx="400">
                  <c:v>253</c:v>
                </c:pt>
                <c:pt idx="401">
                  <c:v>247</c:v>
                </c:pt>
                <c:pt idx="402">
                  <c:v>252</c:v>
                </c:pt>
                <c:pt idx="403">
                  <c:v>265</c:v>
                </c:pt>
                <c:pt idx="404">
                  <c:v>263</c:v>
                </c:pt>
                <c:pt idx="405">
                  <c:v>247</c:v>
                </c:pt>
                <c:pt idx="406">
                  <c:v>225</c:v>
                </c:pt>
                <c:pt idx="407">
                  <c:v>201</c:v>
                </c:pt>
                <c:pt idx="408">
                  <c:v>191</c:v>
                </c:pt>
                <c:pt idx="409">
                  <c:v>195</c:v>
                </c:pt>
                <c:pt idx="410">
                  <c:v>204</c:v>
                </c:pt>
                <c:pt idx="411">
                  <c:v>207</c:v>
                </c:pt>
                <c:pt idx="412">
                  <c:v>207</c:v>
                </c:pt>
                <c:pt idx="413">
                  <c:v>208</c:v>
                </c:pt>
                <c:pt idx="414">
                  <c:v>213</c:v>
                </c:pt>
                <c:pt idx="415">
                  <c:v>220</c:v>
                </c:pt>
                <c:pt idx="416">
                  <c:v>234</c:v>
                </c:pt>
                <c:pt idx="417">
                  <c:v>242</c:v>
                </c:pt>
                <c:pt idx="418">
                  <c:v>250</c:v>
                </c:pt>
                <c:pt idx="419">
                  <c:v>258</c:v>
                </c:pt>
                <c:pt idx="420">
                  <c:v>258</c:v>
                </c:pt>
                <c:pt idx="421">
                  <c:v>251</c:v>
                </c:pt>
                <c:pt idx="422">
                  <c:v>227</c:v>
                </c:pt>
                <c:pt idx="423">
                  <c:v>200</c:v>
                </c:pt>
                <c:pt idx="424">
                  <c:v>169</c:v>
                </c:pt>
                <c:pt idx="425">
                  <c:v>143</c:v>
                </c:pt>
                <c:pt idx="426">
                  <c:v>117</c:v>
                </c:pt>
                <c:pt idx="427">
                  <c:v>107</c:v>
                </c:pt>
                <c:pt idx="428">
                  <c:v>106</c:v>
                </c:pt>
                <c:pt idx="429">
                  <c:v>115</c:v>
                </c:pt>
                <c:pt idx="430">
                  <c:v>135</c:v>
                </c:pt>
                <c:pt idx="431">
                  <c:v>149</c:v>
                </c:pt>
                <c:pt idx="432">
                  <c:v>154</c:v>
                </c:pt>
                <c:pt idx="433">
                  <c:v>169</c:v>
                </c:pt>
                <c:pt idx="434">
                  <c:v>194</c:v>
                </c:pt>
                <c:pt idx="435">
                  <c:v>210</c:v>
                </c:pt>
                <c:pt idx="436">
                  <c:v>221</c:v>
                </c:pt>
                <c:pt idx="437">
                  <c:v>202</c:v>
                </c:pt>
                <c:pt idx="438">
                  <c:v>164</c:v>
                </c:pt>
                <c:pt idx="439">
                  <c:v>125</c:v>
                </c:pt>
                <c:pt idx="440">
                  <c:v>98.8</c:v>
                </c:pt>
                <c:pt idx="441">
                  <c:v>92.4</c:v>
                </c:pt>
                <c:pt idx="442">
                  <c:v>91.1</c:v>
                </c:pt>
                <c:pt idx="443">
                  <c:v>98.2</c:v>
                </c:pt>
                <c:pt idx="444">
                  <c:v>102</c:v>
                </c:pt>
                <c:pt idx="445">
                  <c:v>101</c:v>
                </c:pt>
                <c:pt idx="446">
                  <c:v>104</c:v>
                </c:pt>
                <c:pt idx="447">
                  <c:v>98.4</c:v>
                </c:pt>
                <c:pt idx="448">
                  <c:v>87.3</c:v>
                </c:pt>
                <c:pt idx="449">
                  <c:v>62.2</c:v>
                </c:pt>
                <c:pt idx="450">
                  <c:v>40.4</c:v>
                </c:pt>
                <c:pt idx="451">
                  <c:v>34.299999999999997</c:v>
                </c:pt>
                <c:pt idx="452">
                  <c:v>38.299999999999997</c:v>
                </c:pt>
                <c:pt idx="453">
                  <c:v>48.2</c:v>
                </c:pt>
                <c:pt idx="454">
                  <c:v>56.6</c:v>
                </c:pt>
                <c:pt idx="455">
                  <c:v>52.8</c:v>
                </c:pt>
                <c:pt idx="456">
                  <c:v>38.200000000000003</c:v>
                </c:pt>
                <c:pt idx="457">
                  <c:v>25</c:v>
                </c:pt>
                <c:pt idx="458">
                  <c:v>16.3</c:v>
                </c:pt>
                <c:pt idx="459">
                  <c:v>21.1</c:v>
                </c:pt>
                <c:pt idx="460">
                  <c:v>36.700000000000003</c:v>
                </c:pt>
                <c:pt idx="461">
                  <c:v>69.5</c:v>
                </c:pt>
                <c:pt idx="462">
                  <c:v>94.8</c:v>
                </c:pt>
                <c:pt idx="463">
                  <c:v>104</c:v>
                </c:pt>
                <c:pt idx="464">
                  <c:v>103</c:v>
                </c:pt>
                <c:pt idx="465">
                  <c:v>90.9</c:v>
                </c:pt>
                <c:pt idx="466">
                  <c:v>72.599999999999994</c:v>
                </c:pt>
                <c:pt idx="467">
                  <c:v>50.9</c:v>
                </c:pt>
                <c:pt idx="468">
                  <c:v>37.6</c:v>
                </c:pt>
                <c:pt idx="469">
                  <c:v>28.6</c:v>
                </c:pt>
                <c:pt idx="470">
                  <c:v>25.8</c:v>
                </c:pt>
                <c:pt idx="471">
                  <c:v>33.1</c:v>
                </c:pt>
                <c:pt idx="472">
                  <c:v>42.2</c:v>
                </c:pt>
                <c:pt idx="473">
                  <c:v>49.5</c:v>
                </c:pt>
                <c:pt idx="474">
                  <c:v>53</c:v>
                </c:pt>
                <c:pt idx="475">
                  <c:v>53.1</c:v>
                </c:pt>
                <c:pt idx="476">
                  <c:v>44.8</c:v>
                </c:pt>
                <c:pt idx="477">
                  <c:v>37.799999999999997</c:v>
                </c:pt>
                <c:pt idx="478">
                  <c:v>39.1</c:v>
                </c:pt>
                <c:pt idx="479">
                  <c:v>46.5</c:v>
                </c:pt>
                <c:pt idx="480">
                  <c:v>61.6</c:v>
                </c:pt>
                <c:pt idx="481">
                  <c:v>77</c:v>
                </c:pt>
                <c:pt idx="482">
                  <c:v>86.3</c:v>
                </c:pt>
                <c:pt idx="483">
                  <c:v>94.4</c:v>
                </c:pt>
                <c:pt idx="484">
                  <c:v>100</c:v>
                </c:pt>
                <c:pt idx="485">
                  <c:v>99.3</c:v>
                </c:pt>
                <c:pt idx="486">
                  <c:v>96.7</c:v>
                </c:pt>
                <c:pt idx="487">
                  <c:v>83.6</c:v>
                </c:pt>
                <c:pt idx="488">
                  <c:v>66</c:v>
                </c:pt>
                <c:pt idx="489">
                  <c:v>53.8</c:v>
                </c:pt>
                <c:pt idx="490">
                  <c:v>43.8</c:v>
                </c:pt>
                <c:pt idx="491">
                  <c:v>42.6</c:v>
                </c:pt>
                <c:pt idx="492">
                  <c:v>36.9</c:v>
                </c:pt>
                <c:pt idx="493">
                  <c:v>25.9</c:v>
                </c:pt>
                <c:pt idx="494">
                  <c:v>20.9</c:v>
                </c:pt>
                <c:pt idx="495">
                  <c:v>16.399999999999999</c:v>
                </c:pt>
                <c:pt idx="496">
                  <c:v>21.5</c:v>
                </c:pt>
                <c:pt idx="497">
                  <c:v>37.700000000000003</c:v>
                </c:pt>
                <c:pt idx="498">
                  <c:v>41.1</c:v>
                </c:pt>
                <c:pt idx="499">
                  <c:v>31.8</c:v>
                </c:pt>
                <c:pt idx="500">
                  <c:v>15.8</c:v>
                </c:pt>
                <c:pt idx="501">
                  <c:v>1.39</c:v>
                </c:pt>
                <c:pt idx="502">
                  <c:v>0.68100000000000005</c:v>
                </c:pt>
                <c:pt idx="503">
                  <c:v>9.09</c:v>
                </c:pt>
                <c:pt idx="504">
                  <c:v>15.9</c:v>
                </c:pt>
                <c:pt idx="505">
                  <c:v>21.1</c:v>
                </c:pt>
                <c:pt idx="506">
                  <c:v>29.6</c:v>
                </c:pt>
                <c:pt idx="507">
                  <c:v>40.4</c:v>
                </c:pt>
                <c:pt idx="508">
                  <c:v>47.8</c:v>
                </c:pt>
                <c:pt idx="509">
                  <c:v>46.1</c:v>
                </c:pt>
                <c:pt idx="510">
                  <c:v>39.4</c:v>
                </c:pt>
                <c:pt idx="511">
                  <c:v>45.6</c:v>
                </c:pt>
                <c:pt idx="512">
                  <c:v>63.1</c:v>
                </c:pt>
                <c:pt idx="513">
                  <c:v>64.3</c:v>
                </c:pt>
                <c:pt idx="514">
                  <c:v>54.2</c:v>
                </c:pt>
                <c:pt idx="515">
                  <c:v>33.1</c:v>
                </c:pt>
                <c:pt idx="516">
                  <c:v>12.4</c:v>
                </c:pt>
                <c:pt idx="517">
                  <c:v>11.5</c:v>
                </c:pt>
                <c:pt idx="518">
                  <c:v>25.7</c:v>
                </c:pt>
                <c:pt idx="519">
                  <c:v>34.1</c:v>
                </c:pt>
                <c:pt idx="520">
                  <c:v>38.299999999999997</c:v>
                </c:pt>
                <c:pt idx="521">
                  <c:v>42.6</c:v>
                </c:pt>
                <c:pt idx="522">
                  <c:v>40.1</c:v>
                </c:pt>
                <c:pt idx="523">
                  <c:v>36.1</c:v>
                </c:pt>
                <c:pt idx="524">
                  <c:v>28.5</c:v>
                </c:pt>
                <c:pt idx="525">
                  <c:v>19.100000000000001</c:v>
                </c:pt>
                <c:pt idx="526">
                  <c:v>6.56</c:v>
                </c:pt>
                <c:pt idx="527">
                  <c:v>2.0299999999999998</c:v>
                </c:pt>
                <c:pt idx="528">
                  <c:v>12.1</c:v>
                </c:pt>
                <c:pt idx="529">
                  <c:v>24.7</c:v>
                </c:pt>
                <c:pt idx="530">
                  <c:v>39.9</c:v>
                </c:pt>
                <c:pt idx="531">
                  <c:v>50.9</c:v>
                </c:pt>
                <c:pt idx="532">
                  <c:v>53.3</c:v>
                </c:pt>
                <c:pt idx="533">
                  <c:v>54.5</c:v>
                </c:pt>
                <c:pt idx="534">
                  <c:v>51.9</c:v>
                </c:pt>
                <c:pt idx="535">
                  <c:v>43.2</c:v>
                </c:pt>
                <c:pt idx="536">
                  <c:v>23.7</c:v>
                </c:pt>
                <c:pt idx="537">
                  <c:v>-1.88</c:v>
                </c:pt>
                <c:pt idx="538">
                  <c:v>-17.399999999999999</c:v>
                </c:pt>
                <c:pt idx="539">
                  <c:v>-20.399999999999999</c:v>
                </c:pt>
                <c:pt idx="540">
                  <c:v>-10.7</c:v>
                </c:pt>
                <c:pt idx="541">
                  <c:v>4.92</c:v>
                </c:pt>
                <c:pt idx="542">
                  <c:v>12</c:v>
                </c:pt>
                <c:pt idx="543">
                  <c:v>8.0399999999999991</c:v>
                </c:pt>
                <c:pt idx="544">
                  <c:v>1.74</c:v>
                </c:pt>
                <c:pt idx="545">
                  <c:v>-1.19</c:v>
                </c:pt>
                <c:pt idx="546">
                  <c:v>4.1500000000000004</c:v>
                </c:pt>
                <c:pt idx="547">
                  <c:v>14.2</c:v>
                </c:pt>
                <c:pt idx="548">
                  <c:v>33.5</c:v>
                </c:pt>
                <c:pt idx="549">
                  <c:v>46.6</c:v>
                </c:pt>
                <c:pt idx="550">
                  <c:v>61.6</c:v>
                </c:pt>
                <c:pt idx="551">
                  <c:v>81.5</c:v>
                </c:pt>
                <c:pt idx="552">
                  <c:v>86</c:v>
                </c:pt>
                <c:pt idx="553">
                  <c:v>87.6</c:v>
                </c:pt>
                <c:pt idx="554">
                  <c:v>77.099999999999994</c:v>
                </c:pt>
                <c:pt idx="555">
                  <c:v>53.2</c:v>
                </c:pt>
                <c:pt idx="556">
                  <c:v>29.9</c:v>
                </c:pt>
                <c:pt idx="557">
                  <c:v>20.5</c:v>
                </c:pt>
                <c:pt idx="558">
                  <c:v>20</c:v>
                </c:pt>
                <c:pt idx="559">
                  <c:v>20.3</c:v>
                </c:pt>
                <c:pt idx="560">
                  <c:v>17.7</c:v>
                </c:pt>
                <c:pt idx="561">
                  <c:v>13.4</c:v>
                </c:pt>
                <c:pt idx="562">
                  <c:v>20.7</c:v>
                </c:pt>
                <c:pt idx="563">
                  <c:v>47</c:v>
                </c:pt>
                <c:pt idx="564">
                  <c:v>78.2</c:v>
                </c:pt>
                <c:pt idx="565">
                  <c:v>95.6</c:v>
                </c:pt>
                <c:pt idx="566">
                  <c:v>88.9</c:v>
                </c:pt>
                <c:pt idx="567">
                  <c:v>71.599999999999994</c:v>
                </c:pt>
              </c:numCache>
            </c:numRef>
          </c:val>
          <c:smooth val="0"/>
          <c:extLst>
            <c:ext xmlns:c16="http://schemas.microsoft.com/office/drawing/2014/chart" uri="{C3380CC4-5D6E-409C-BE32-E72D297353CC}">
              <c16:uniqueId val="{00000001-5270-DF48-80A1-2D467BCBD4C5}"/>
            </c:ext>
          </c:extLst>
        </c:ser>
        <c:ser>
          <c:idx val="3"/>
          <c:order val="2"/>
          <c:tx>
            <c:strRef>
              <c:f>'F7'!$E$1</c:f>
              <c:strCache>
                <c:ptCount val="1"/>
                <c:pt idx="0">
                  <c:v>24 hours</c:v>
                </c:pt>
              </c:strCache>
            </c:strRef>
          </c:tx>
          <c:spPr>
            <a:ln w="28575" cap="rnd">
              <a:solidFill>
                <a:schemeClr val="accent4"/>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'F7'!$E$800:$E$1367</c:f>
              <c:numCache>
                <c:formatCode>0.00E+00</c:formatCode>
                <c:ptCount val="568"/>
                <c:pt idx="0">
                  <c:v>23.9</c:v>
                </c:pt>
                <c:pt idx="1">
                  <c:v>39.799999999999997</c:v>
                </c:pt>
                <c:pt idx="2">
                  <c:v>55.7</c:v>
                </c:pt>
                <c:pt idx="3">
                  <c:v>65.8</c:v>
                </c:pt>
                <c:pt idx="4">
                  <c:v>66.900000000000006</c:v>
                </c:pt>
                <c:pt idx="5">
                  <c:v>58.3</c:v>
                </c:pt>
                <c:pt idx="6">
                  <c:v>47.8</c:v>
                </c:pt>
                <c:pt idx="7">
                  <c:v>44.6</c:v>
                </c:pt>
                <c:pt idx="8">
                  <c:v>42.8</c:v>
                </c:pt>
                <c:pt idx="9">
                  <c:v>42.5</c:v>
                </c:pt>
                <c:pt idx="10">
                  <c:v>43.4</c:v>
                </c:pt>
                <c:pt idx="11">
                  <c:v>42.9</c:v>
                </c:pt>
                <c:pt idx="12">
                  <c:v>49.8</c:v>
                </c:pt>
                <c:pt idx="13">
                  <c:v>54.3</c:v>
                </c:pt>
                <c:pt idx="14">
                  <c:v>55</c:v>
                </c:pt>
                <c:pt idx="15">
                  <c:v>57.5</c:v>
                </c:pt>
                <c:pt idx="16">
                  <c:v>54.8</c:v>
                </c:pt>
                <c:pt idx="17">
                  <c:v>45.1</c:v>
                </c:pt>
                <c:pt idx="18">
                  <c:v>39.5</c:v>
                </c:pt>
                <c:pt idx="19">
                  <c:v>33.700000000000003</c:v>
                </c:pt>
                <c:pt idx="20">
                  <c:v>30</c:v>
                </c:pt>
                <c:pt idx="21">
                  <c:v>27</c:v>
                </c:pt>
                <c:pt idx="22">
                  <c:v>18.7</c:v>
                </c:pt>
                <c:pt idx="23">
                  <c:v>6.25</c:v>
                </c:pt>
                <c:pt idx="24">
                  <c:v>-6.18</c:v>
                </c:pt>
                <c:pt idx="25">
                  <c:v>-20.6</c:v>
                </c:pt>
                <c:pt idx="26">
                  <c:v>-19.2</c:v>
                </c:pt>
                <c:pt idx="27">
                  <c:v>-3.09</c:v>
                </c:pt>
                <c:pt idx="28">
                  <c:v>22.3</c:v>
                </c:pt>
                <c:pt idx="29">
                  <c:v>53.7</c:v>
                </c:pt>
                <c:pt idx="30">
                  <c:v>88.2</c:v>
                </c:pt>
                <c:pt idx="31">
                  <c:v>115</c:v>
                </c:pt>
                <c:pt idx="32">
                  <c:v>132</c:v>
                </c:pt>
                <c:pt idx="33">
                  <c:v>138</c:v>
                </c:pt>
                <c:pt idx="34">
                  <c:v>132</c:v>
                </c:pt>
                <c:pt idx="35">
                  <c:v>113</c:v>
                </c:pt>
                <c:pt idx="36">
                  <c:v>101</c:v>
                </c:pt>
                <c:pt idx="37">
                  <c:v>89.7</c:v>
                </c:pt>
                <c:pt idx="38">
                  <c:v>74.599999999999994</c:v>
                </c:pt>
                <c:pt idx="39">
                  <c:v>65</c:v>
                </c:pt>
                <c:pt idx="40">
                  <c:v>49.1</c:v>
                </c:pt>
                <c:pt idx="41">
                  <c:v>34.200000000000003</c:v>
                </c:pt>
                <c:pt idx="42">
                  <c:v>32.4</c:v>
                </c:pt>
                <c:pt idx="43">
                  <c:v>31.7</c:v>
                </c:pt>
                <c:pt idx="44">
                  <c:v>35.9</c:v>
                </c:pt>
                <c:pt idx="45">
                  <c:v>50</c:v>
                </c:pt>
                <c:pt idx="46">
                  <c:v>61.7</c:v>
                </c:pt>
                <c:pt idx="47">
                  <c:v>75.099999999999994</c:v>
                </c:pt>
                <c:pt idx="48">
                  <c:v>91.4</c:v>
                </c:pt>
                <c:pt idx="49">
                  <c:v>103</c:v>
                </c:pt>
                <c:pt idx="50">
                  <c:v>113</c:v>
                </c:pt>
                <c:pt idx="51">
                  <c:v>111</c:v>
                </c:pt>
                <c:pt idx="52">
                  <c:v>101</c:v>
                </c:pt>
                <c:pt idx="53">
                  <c:v>88.7</c:v>
                </c:pt>
                <c:pt idx="54">
                  <c:v>79.900000000000006</c:v>
                </c:pt>
                <c:pt idx="55">
                  <c:v>79.3</c:v>
                </c:pt>
                <c:pt idx="56">
                  <c:v>86.9</c:v>
                </c:pt>
                <c:pt idx="57">
                  <c:v>88</c:v>
                </c:pt>
                <c:pt idx="58">
                  <c:v>71.3</c:v>
                </c:pt>
                <c:pt idx="59">
                  <c:v>54.9</c:v>
                </c:pt>
                <c:pt idx="60">
                  <c:v>39.299999999999997</c:v>
                </c:pt>
                <c:pt idx="61">
                  <c:v>32.5</c:v>
                </c:pt>
                <c:pt idx="62">
                  <c:v>39.4</c:v>
                </c:pt>
                <c:pt idx="63">
                  <c:v>45</c:v>
                </c:pt>
                <c:pt idx="64">
                  <c:v>43.7</c:v>
                </c:pt>
                <c:pt idx="65">
                  <c:v>55.4</c:v>
                </c:pt>
                <c:pt idx="66">
                  <c:v>65.400000000000006</c:v>
                </c:pt>
                <c:pt idx="67">
                  <c:v>76.8</c:v>
                </c:pt>
                <c:pt idx="68">
                  <c:v>92.9</c:v>
                </c:pt>
                <c:pt idx="69">
                  <c:v>103</c:v>
                </c:pt>
                <c:pt idx="70">
                  <c:v>106</c:v>
                </c:pt>
                <c:pt idx="71">
                  <c:v>101</c:v>
                </c:pt>
                <c:pt idx="72">
                  <c:v>90</c:v>
                </c:pt>
                <c:pt idx="73">
                  <c:v>82.8</c:v>
                </c:pt>
                <c:pt idx="74">
                  <c:v>71.5</c:v>
                </c:pt>
                <c:pt idx="75">
                  <c:v>54.5</c:v>
                </c:pt>
                <c:pt idx="76">
                  <c:v>47.2</c:v>
                </c:pt>
                <c:pt idx="77">
                  <c:v>44.4</c:v>
                </c:pt>
                <c:pt idx="78">
                  <c:v>49</c:v>
                </c:pt>
                <c:pt idx="79">
                  <c:v>62.8</c:v>
                </c:pt>
                <c:pt idx="80">
                  <c:v>75.599999999999994</c:v>
                </c:pt>
                <c:pt idx="81">
                  <c:v>81</c:v>
                </c:pt>
                <c:pt idx="82">
                  <c:v>82.9</c:v>
                </c:pt>
                <c:pt idx="83">
                  <c:v>69.599999999999994</c:v>
                </c:pt>
                <c:pt idx="84">
                  <c:v>57.6</c:v>
                </c:pt>
                <c:pt idx="85">
                  <c:v>53</c:v>
                </c:pt>
                <c:pt idx="86">
                  <c:v>46.8</c:v>
                </c:pt>
                <c:pt idx="87">
                  <c:v>40.5</c:v>
                </c:pt>
                <c:pt idx="88">
                  <c:v>39.9</c:v>
                </c:pt>
                <c:pt idx="89">
                  <c:v>32.6</c:v>
                </c:pt>
                <c:pt idx="90">
                  <c:v>26.1</c:v>
                </c:pt>
                <c:pt idx="91">
                  <c:v>20.8</c:v>
                </c:pt>
                <c:pt idx="92">
                  <c:v>17.3</c:v>
                </c:pt>
                <c:pt idx="93">
                  <c:v>16.8</c:v>
                </c:pt>
                <c:pt idx="94">
                  <c:v>17.600000000000001</c:v>
                </c:pt>
                <c:pt idx="95">
                  <c:v>17.2</c:v>
                </c:pt>
                <c:pt idx="96">
                  <c:v>18.600000000000001</c:v>
                </c:pt>
                <c:pt idx="97">
                  <c:v>24.4</c:v>
                </c:pt>
                <c:pt idx="98">
                  <c:v>23.3</c:v>
                </c:pt>
                <c:pt idx="99">
                  <c:v>18.100000000000001</c:v>
                </c:pt>
                <c:pt idx="100">
                  <c:v>8.8699999999999992</c:v>
                </c:pt>
                <c:pt idx="101">
                  <c:v>4.08</c:v>
                </c:pt>
                <c:pt idx="102">
                  <c:v>7.03</c:v>
                </c:pt>
                <c:pt idx="103">
                  <c:v>14.6</c:v>
                </c:pt>
                <c:pt idx="104">
                  <c:v>29.4</c:v>
                </c:pt>
                <c:pt idx="105">
                  <c:v>39.299999999999997</c:v>
                </c:pt>
                <c:pt idx="106">
                  <c:v>45.7</c:v>
                </c:pt>
                <c:pt idx="107">
                  <c:v>50.3</c:v>
                </c:pt>
                <c:pt idx="108">
                  <c:v>57.1</c:v>
                </c:pt>
                <c:pt idx="109">
                  <c:v>59.9</c:v>
                </c:pt>
                <c:pt idx="110">
                  <c:v>55.3</c:v>
                </c:pt>
                <c:pt idx="111">
                  <c:v>43.3</c:v>
                </c:pt>
                <c:pt idx="112">
                  <c:v>28.8</c:v>
                </c:pt>
                <c:pt idx="113">
                  <c:v>19.5</c:v>
                </c:pt>
                <c:pt idx="114">
                  <c:v>1.33</c:v>
                </c:pt>
                <c:pt idx="115">
                  <c:v>-16.3</c:v>
                </c:pt>
                <c:pt idx="116">
                  <c:v>-26</c:v>
                </c:pt>
                <c:pt idx="117">
                  <c:v>-33.5</c:v>
                </c:pt>
                <c:pt idx="118">
                  <c:v>-37.700000000000003</c:v>
                </c:pt>
                <c:pt idx="119">
                  <c:v>-29.8</c:v>
                </c:pt>
                <c:pt idx="120">
                  <c:v>-17</c:v>
                </c:pt>
                <c:pt idx="121">
                  <c:v>-9.59</c:v>
                </c:pt>
                <c:pt idx="122">
                  <c:v>0.26100000000000001</c:v>
                </c:pt>
                <c:pt idx="123">
                  <c:v>16.899999999999999</c:v>
                </c:pt>
                <c:pt idx="124">
                  <c:v>26.5</c:v>
                </c:pt>
                <c:pt idx="125">
                  <c:v>26.9</c:v>
                </c:pt>
                <c:pt idx="126">
                  <c:v>25.7</c:v>
                </c:pt>
                <c:pt idx="127">
                  <c:v>15.7</c:v>
                </c:pt>
                <c:pt idx="128">
                  <c:v>2.98</c:v>
                </c:pt>
                <c:pt idx="129">
                  <c:v>1.38</c:v>
                </c:pt>
                <c:pt idx="130">
                  <c:v>8.52</c:v>
                </c:pt>
                <c:pt idx="131">
                  <c:v>22.5</c:v>
                </c:pt>
                <c:pt idx="132">
                  <c:v>37.200000000000003</c:v>
                </c:pt>
                <c:pt idx="133">
                  <c:v>47.5</c:v>
                </c:pt>
                <c:pt idx="134">
                  <c:v>49.4</c:v>
                </c:pt>
                <c:pt idx="135">
                  <c:v>42.7</c:v>
                </c:pt>
                <c:pt idx="136">
                  <c:v>25.6</c:v>
                </c:pt>
                <c:pt idx="137">
                  <c:v>12.5</c:v>
                </c:pt>
                <c:pt idx="138">
                  <c:v>3.75</c:v>
                </c:pt>
                <c:pt idx="139">
                  <c:v>-0.83599999999999997</c:v>
                </c:pt>
                <c:pt idx="140">
                  <c:v>13.2</c:v>
                </c:pt>
                <c:pt idx="141">
                  <c:v>32.700000000000003</c:v>
                </c:pt>
                <c:pt idx="142">
                  <c:v>42.2</c:v>
                </c:pt>
                <c:pt idx="143">
                  <c:v>41.3</c:v>
                </c:pt>
                <c:pt idx="144">
                  <c:v>36</c:v>
                </c:pt>
                <c:pt idx="145">
                  <c:v>26.7</c:v>
                </c:pt>
                <c:pt idx="146">
                  <c:v>29.7</c:v>
                </c:pt>
                <c:pt idx="147">
                  <c:v>46.2</c:v>
                </c:pt>
                <c:pt idx="148">
                  <c:v>69.400000000000006</c:v>
                </c:pt>
                <c:pt idx="149">
                  <c:v>79.900000000000006</c:v>
                </c:pt>
                <c:pt idx="150">
                  <c:v>77.3</c:v>
                </c:pt>
                <c:pt idx="151">
                  <c:v>69.900000000000006</c:v>
                </c:pt>
                <c:pt idx="152">
                  <c:v>61.6</c:v>
                </c:pt>
                <c:pt idx="153">
                  <c:v>55</c:v>
                </c:pt>
                <c:pt idx="154">
                  <c:v>54.2</c:v>
                </c:pt>
                <c:pt idx="155">
                  <c:v>51.2</c:v>
                </c:pt>
                <c:pt idx="156">
                  <c:v>45.7</c:v>
                </c:pt>
                <c:pt idx="157">
                  <c:v>40.299999999999997</c:v>
                </c:pt>
                <c:pt idx="158">
                  <c:v>43.8</c:v>
                </c:pt>
                <c:pt idx="159">
                  <c:v>57.6</c:v>
                </c:pt>
                <c:pt idx="160">
                  <c:v>64.3</c:v>
                </c:pt>
                <c:pt idx="161">
                  <c:v>68.7</c:v>
                </c:pt>
                <c:pt idx="162">
                  <c:v>77</c:v>
                </c:pt>
                <c:pt idx="163">
                  <c:v>78.3</c:v>
                </c:pt>
                <c:pt idx="164">
                  <c:v>77.3</c:v>
                </c:pt>
                <c:pt idx="165">
                  <c:v>72.5</c:v>
                </c:pt>
                <c:pt idx="166">
                  <c:v>55.5</c:v>
                </c:pt>
                <c:pt idx="167">
                  <c:v>38.6</c:v>
                </c:pt>
                <c:pt idx="168">
                  <c:v>24.6</c:v>
                </c:pt>
                <c:pt idx="169">
                  <c:v>21.6</c:v>
                </c:pt>
                <c:pt idx="170">
                  <c:v>31</c:v>
                </c:pt>
                <c:pt idx="171">
                  <c:v>41.7</c:v>
                </c:pt>
                <c:pt idx="172">
                  <c:v>49.5</c:v>
                </c:pt>
                <c:pt idx="173">
                  <c:v>56.8</c:v>
                </c:pt>
                <c:pt idx="174">
                  <c:v>53.4</c:v>
                </c:pt>
                <c:pt idx="175">
                  <c:v>42.1</c:v>
                </c:pt>
                <c:pt idx="176">
                  <c:v>36.9</c:v>
                </c:pt>
                <c:pt idx="177">
                  <c:v>29.4</c:v>
                </c:pt>
                <c:pt idx="178">
                  <c:v>20.7</c:v>
                </c:pt>
                <c:pt idx="179">
                  <c:v>22.9</c:v>
                </c:pt>
                <c:pt idx="180">
                  <c:v>18.2</c:v>
                </c:pt>
                <c:pt idx="181">
                  <c:v>14.8</c:v>
                </c:pt>
                <c:pt idx="182">
                  <c:v>34.6</c:v>
                </c:pt>
                <c:pt idx="183">
                  <c:v>55.7</c:v>
                </c:pt>
                <c:pt idx="184">
                  <c:v>73</c:v>
                </c:pt>
                <c:pt idx="185">
                  <c:v>95.4</c:v>
                </c:pt>
                <c:pt idx="186">
                  <c:v>105</c:v>
                </c:pt>
                <c:pt idx="187">
                  <c:v>99.1</c:v>
                </c:pt>
                <c:pt idx="188">
                  <c:v>80.5</c:v>
                </c:pt>
                <c:pt idx="189">
                  <c:v>57.2</c:v>
                </c:pt>
                <c:pt idx="190">
                  <c:v>30.4</c:v>
                </c:pt>
                <c:pt idx="191">
                  <c:v>3.8</c:v>
                </c:pt>
                <c:pt idx="192">
                  <c:v>-12.8</c:v>
                </c:pt>
                <c:pt idx="193">
                  <c:v>-9.5500000000000007</c:v>
                </c:pt>
                <c:pt idx="194">
                  <c:v>2.09</c:v>
                </c:pt>
                <c:pt idx="195">
                  <c:v>16.100000000000001</c:v>
                </c:pt>
                <c:pt idx="196">
                  <c:v>43.7</c:v>
                </c:pt>
                <c:pt idx="197">
                  <c:v>57</c:v>
                </c:pt>
                <c:pt idx="198">
                  <c:v>58.1</c:v>
                </c:pt>
                <c:pt idx="199">
                  <c:v>60.3</c:v>
                </c:pt>
                <c:pt idx="200">
                  <c:v>54</c:v>
                </c:pt>
                <c:pt idx="201">
                  <c:v>57.6</c:v>
                </c:pt>
                <c:pt idx="202">
                  <c:v>58.4</c:v>
                </c:pt>
                <c:pt idx="203">
                  <c:v>45.5</c:v>
                </c:pt>
                <c:pt idx="204">
                  <c:v>37.5</c:v>
                </c:pt>
                <c:pt idx="205">
                  <c:v>19.100000000000001</c:v>
                </c:pt>
                <c:pt idx="206">
                  <c:v>3.89</c:v>
                </c:pt>
                <c:pt idx="207">
                  <c:v>6.93</c:v>
                </c:pt>
                <c:pt idx="208">
                  <c:v>17.3</c:v>
                </c:pt>
                <c:pt idx="209">
                  <c:v>22.9</c:v>
                </c:pt>
                <c:pt idx="210">
                  <c:v>29.5</c:v>
                </c:pt>
                <c:pt idx="211">
                  <c:v>23.1</c:v>
                </c:pt>
                <c:pt idx="212">
                  <c:v>18.3</c:v>
                </c:pt>
                <c:pt idx="213">
                  <c:v>23.1</c:v>
                </c:pt>
                <c:pt idx="214">
                  <c:v>38</c:v>
                </c:pt>
                <c:pt idx="215">
                  <c:v>52.4</c:v>
                </c:pt>
                <c:pt idx="216">
                  <c:v>64.599999999999994</c:v>
                </c:pt>
                <c:pt idx="217">
                  <c:v>67.3</c:v>
                </c:pt>
                <c:pt idx="218">
                  <c:v>62.1</c:v>
                </c:pt>
                <c:pt idx="219">
                  <c:v>49.7</c:v>
                </c:pt>
                <c:pt idx="220">
                  <c:v>36.4</c:v>
                </c:pt>
                <c:pt idx="221">
                  <c:v>20</c:v>
                </c:pt>
                <c:pt idx="222">
                  <c:v>1.97</c:v>
                </c:pt>
                <c:pt idx="223">
                  <c:v>-2.04</c:v>
                </c:pt>
                <c:pt idx="224">
                  <c:v>6.01</c:v>
                </c:pt>
                <c:pt idx="225">
                  <c:v>12.9</c:v>
                </c:pt>
                <c:pt idx="226">
                  <c:v>20.7</c:v>
                </c:pt>
                <c:pt idx="227">
                  <c:v>25.6</c:v>
                </c:pt>
                <c:pt idx="228">
                  <c:v>33</c:v>
                </c:pt>
                <c:pt idx="229">
                  <c:v>37.5</c:v>
                </c:pt>
                <c:pt idx="230">
                  <c:v>39.4</c:v>
                </c:pt>
                <c:pt idx="231">
                  <c:v>38.200000000000003</c:v>
                </c:pt>
                <c:pt idx="232">
                  <c:v>33.5</c:v>
                </c:pt>
                <c:pt idx="233">
                  <c:v>29.9</c:v>
                </c:pt>
                <c:pt idx="234">
                  <c:v>30.9</c:v>
                </c:pt>
                <c:pt idx="235">
                  <c:v>44.3</c:v>
                </c:pt>
                <c:pt idx="236">
                  <c:v>57.4</c:v>
                </c:pt>
                <c:pt idx="237">
                  <c:v>62.6</c:v>
                </c:pt>
                <c:pt idx="238">
                  <c:v>54.6</c:v>
                </c:pt>
                <c:pt idx="239">
                  <c:v>37.4</c:v>
                </c:pt>
                <c:pt idx="240">
                  <c:v>25.3</c:v>
                </c:pt>
                <c:pt idx="241">
                  <c:v>10.8</c:v>
                </c:pt>
                <c:pt idx="242">
                  <c:v>5.37</c:v>
                </c:pt>
                <c:pt idx="243">
                  <c:v>5.22</c:v>
                </c:pt>
                <c:pt idx="244">
                  <c:v>4.8499999999999996</c:v>
                </c:pt>
                <c:pt idx="245">
                  <c:v>10.1</c:v>
                </c:pt>
                <c:pt idx="246">
                  <c:v>14.7</c:v>
                </c:pt>
                <c:pt idx="247">
                  <c:v>16.2</c:v>
                </c:pt>
                <c:pt idx="248">
                  <c:v>7.63</c:v>
                </c:pt>
                <c:pt idx="249">
                  <c:v>-13.1</c:v>
                </c:pt>
                <c:pt idx="250">
                  <c:v>-29.5</c:v>
                </c:pt>
                <c:pt idx="251">
                  <c:v>-30.3</c:v>
                </c:pt>
                <c:pt idx="252">
                  <c:v>-7.18</c:v>
                </c:pt>
                <c:pt idx="253">
                  <c:v>20.5</c:v>
                </c:pt>
                <c:pt idx="254">
                  <c:v>39.4</c:v>
                </c:pt>
                <c:pt idx="255">
                  <c:v>52.4</c:v>
                </c:pt>
                <c:pt idx="256">
                  <c:v>45.4</c:v>
                </c:pt>
                <c:pt idx="257">
                  <c:v>33.299999999999997</c:v>
                </c:pt>
                <c:pt idx="258">
                  <c:v>34.5</c:v>
                </c:pt>
                <c:pt idx="259">
                  <c:v>38.200000000000003</c:v>
                </c:pt>
                <c:pt idx="260">
                  <c:v>47.5</c:v>
                </c:pt>
                <c:pt idx="261">
                  <c:v>71</c:v>
                </c:pt>
                <c:pt idx="262">
                  <c:v>97.7</c:v>
                </c:pt>
                <c:pt idx="263">
                  <c:v>114</c:v>
                </c:pt>
                <c:pt idx="264">
                  <c:v>117</c:v>
                </c:pt>
                <c:pt idx="265">
                  <c:v>110</c:v>
                </c:pt>
                <c:pt idx="266">
                  <c:v>93.8</c:v>
                </c:pt>
                <c:pt idx="267">
                  <c:v>86.3</c:v>
                </c:pt>
                <c:pt idx="268">
                  <c:v>84.2</c:v>
                </c:pt>
                <c:pt idx="269">
                  <c:v>79.8</c:v>
                </c:pt>
                <c:pt idx="270">
                  <c:v>74</c:v>
                </c:pt>
                <c:pt idx="271">
                  <c:v>68.8</c:v>
                </c:pt>
                <c:pt idx="272">
                  <c:v>58.8</c:v>
                </c:pt>
                <c:pt idx="273">
                  <c:v>46.4</c:v>
                </c:pt>
                <c:pt idx="274">
                  <c:v>41.7</c:v>
                </c:pt>
                <c:pt idx="275">
                  <c:v>45</c:v>
                </c:pt>
                <c:pt idx="276">
                  <c:v>60</c:v>
                </c:pt>
                <c:pt idx="277">
                  <c:v>83.2</c:v>
                </c:pt>
                <c:pt idx="278">
                  <c:v>109</c:v>
                </c:pt>
                <c:pt idx="279">
                  <c:v>125</c:v>
                </c:pt>
                <c:pt idx="280">
                  <c:v>131</c:v>
                </c:pt>
                <c:pt idx="281">
                  <c:v>130</c:v>
                </c:pt>
                <c:pt idx="282">
                  <c:v>115</c:v>
                </c:pt>
                <c:pt idx="283">
                  <c:v>107</c:v>
                </c:pt>
                <c:pt idx="284">
                  <c:v>102</c:v>
                </c:pt>
                <c:pt idx="285">
                  <c:v>108</c:v>
                </c:pt>
                <c:pt idx="286">
                  <c:v>125</c:v>
                </c:pt>
                <c:pt idx="287">
                  <c:v>143</c:v>
                </c:pt>
                <c:pt idx="288">
                  <c:v>185</c:v>
                </c:pt>
                <c:pt idx="289">
                  <c:v>212</c:v>
                </c:pt>
                <c:pt idx="290">
                  <c:v>226</c:v>
                </c:pt>
                <c:pt idx="291">
                  <c:v>236</c:v>
                </c:pt>
                <c:pt idx="292">
                  <c:v>225</c:v>
                </c:pt>
                <c:pt idx="293">
                  <c:v>205</c:v>
                </c:pt>
                <c:pt idx="294">
                  <c:v>204</c:v>
                </c:pt>
                <c:pt idx="295">
                  <c:v>202</c:v>
                </c:pt>
                <c:pt idx="296">
                  <c:v>195</c:v>
                </c:pt>
                <c:pt idx="297">
                  <c:v>192</c:v>
                </c:pt>
                <c:pt idx="298">
                  <c:v>171</c:v>
                </c:pt>
                <c:pt idx="299">
                  <c:v>158</c:v>
                </c:pt>
                <c:pt idx="300">
                  <c:v>162</c:v>
                </c:pt>
                <c:pt idx="301">
                  <c:v>174</c:v>
                </c:pt>
                <c:pt idx="302">
                  <c:v>199</c:v>
                </c:pt>
                <c:pt idx="303">
                  <c:v>220</c:v>
                </c:pt>
                <c:pt idx="304">
                  <c:v>228</c:v>
                </c:pt>
                <c:pt idx="305">
                  <c:v>229</c:v>
                </c:pt>
                <c:pt idx="306">
                  <c:v>218</c:v>
                </c:pt>
                <c:pt idx="307">
                  <c:v>203</c:v>
                </c:pt>
                <c:pt idx="308">
                  <c:v>195</c:v>
                </c:pt>
                <c:pt idx="309">
                  <c:v>197</c:v>
                </c:pt>
                <c:pt idx="310">
                  <c:v>220</c:v>
                </c:pt>
                <c:pt idx="311">
                  <c:v>250</c:v>
                </c:pt>
                <c:pt idx="312">
                  <c:v>268</c:v>
                </c:pt>
                <c:pt idx="313">
                  <c:v>280</c:v>
                </c:pt>
                <c:pt idx="314">
                  <c:v>292</c:v>
                </c:pt>
                <c:pt idx="315">
                  <c:v>308</c:v>
                </c:pt>
                <c:pt idx="316">
                  <c:v>334</c:v>
                </c:pt>
                <c:pt idx="317">
                  <c:v>362</c:v>
                </c:pt>
                <c:pt idx="318">
                  <c:v>381</c:v>
                </c:pt>
                <c:pt idx="319">
                  <c:v>389</c:v>
                </c:pt>
                <c:pt idx="320">
                  <c:v>400</c:v>
                </c:pt>
                <c:pt idx="321">
                  <c:v>406</c:v>
                </c:pt>
                <c:pt idx="322">
                  <c:v>416</c:v>
                </c:pt>
                <c:pt idx="323">
                  <c:v>428</c:v>
                </c:pt>
                <c:pt idx="324">
                  <c:v>432</c:v>
                </c:pt>
                <c:pt idx="325">
                  <c:v>435</c:v>
                </c:pt>
                <c:pt idx="326">
                  <c:v>426</c:v>
                </c:pt>
                <c:pt idx="327">
                  <c:v>420</c:v>
                </c:pt>
                <c:pt idx="328">
                  <c:v>430</c:v>
                </c:pt>
                <c:pt idx="329">
                  <c:v>441</c:v>
                </c:pt>
                <c:pt idx="330">
                  <c:v>453</c:v>
                </c:pt>
                <c:pt idx="331">
                  <c:v>468</c:v>
                </c:pt>
                <c:pt idx="332">
                  <c:v>474</c:v>
                </c:pt>
                <c:pt idx="333">
                  <c:v>473</c:v>
                </c:pt>
                <c:pt idx="334">
                  <c:v>480</c:v>
                </c:pt>
                <c:pt idx="335">
                  <c:v>485</c:v>
                </c:pt>
                <c:pt idx="336">
                  <c:v>479</c:v>
                </c:pt>
                <c:pt idx="337">
                  <c:v>483</c:v>
                </c:pt>
                <c:pt idx="338">
                  <c:v>489</c:v>
                </c:pt>
                <c:pt idx="339">
                  <c:v>507</c:v>
                </c:pt>
                <c:pt idx="340">
                  <c:v>529</c:v>
                </c:pt>
                <c:pt idx="341">
                  <c:v>547</c:v>
                </c:pt>
                <c:pt idx="342">
                  <c:v>547</c:v>
                </c:pt>
                <c:pt idx="343">
                  <c:v>529</c:v>
                </c:pt>
                <c:pt idx="344">
                  <c:v>512</c:v>
                </c:pt>
                <c:pt idx="345">
                  <c:v>508</c:v>
                </c:pt>
                <c:pt idx="346">
                  <c:v>520</c:v>
                </c:pt>
                <c:pt idx="347">
                  <c:v>549</c:v>
                </c:pt>
                <c:pt idx="348">
                  <c:v>573</c:v>
                </c:pt>
                <c:pt idx="349">
                  <c:v>586</c:v>
                </c:pt>
                <c:pt idx="350">
                  <c:v>605</c:v>
                </c:pt>
                <c:pt idx="351">
                  <c:v>617</c:v>
                </c:pt>
                <c:pt idx="352">
                  <c:v>628</c:v>
                </c:pt>
                <c:pt idx="353">
                  <c:v>644</c:v>
                </c:pt>
                <c:pt idx="354">
                  <c:v>653</c:v>
                </c:pt>
                <c:pt idx="355">
                  <c:v>659</c:v>
                </c:pt>
                <c:pt idx="356">
                  <c:v>649</c:v>
                </c:pt>
                <c:pt idx="357">
                  <c:v>630</c:v>
                </c:pt>
                <c:pt idx="358">
                  <c:v>600</c:v>
                </c:pt>
                <c:pt idx="359">
                  <c:v>570</c:v>
                </c:pt>
                <c:pt idx="360">
                  <c:v>553</c:v>
                </c:pt>
                <c:pt idx="361">
                  <c:v>535</c:v>
                </c:pt>
                <c:pt idx="362">
                  <c:v>516</c:v>
                </c:pt>
                <c:pt idx="363">
                  <c:v>505</c:v>
                </c:pt>
                <c:pt idx="364">
                  <c:v>498</c:v>
                </c:pt>
                <c:pt idx="365">
                  <c:v>496</c:v>
                </c:pt>
                <c:pt idx="366">
                  <c:v>508</c:v>
                </c:pt>
                <c:pt idx="367">
                  <c:v>518</c:v>
                </c:pt>
                <c:pt idx="368">
                  <c:v>519</c:v>
                </c:pt>
                <c:pt idx="369">
                  <c:v>511</c:v>
                </c:pt>
                <c:pt idx="370">
                  <c:v>496</c:v>
                </c:pt>
                <c:pt idx="371">
                  <c:v>479</c:v>
                </c:pt>
                <c:pt idx="372">
                  <c:v>461</c:v>
                </c:pt>
                <c:pt idx="373">
                  <c:v>437</c:v>
                </c:pt>
                <c:pt idx="374">
                  <c:v>417</c:v>
                </c:pt>
                <c:pt idx="375">
                  <c:v>399</c:v>
                </c:pt>
                <c:pt idx="376">
                  <c:v>384</c:v>
                </c:pt>
                <c:pt idx="377">
                  <c:v>387</c:v>
                </c:pt>
                <c:pt idx="378">
                  <c:v>395</c:v>
                </c:pt>
                <c:pt idx="379">
                  <c:v>402</c:v>
                </c:pt>
                <c:pt idx="380">
                  <c:v>408</c:v>
                </c:pt>
                <c:pt idx="381">
                  <c:v>417</c:v>
                </c:pt>
                <c:pt idx="382">
                  <c:v>429</c:v>
                </c:pt>
                <c:pt idx="383">
                  <c:v>424</c:v>
                </c:pt>
                <c:pt idx="384">
                  <c:v>414</c:v>
                </c:pt>
                <c:pt idx="385">
                  <c:v>403</c:v>
                </c:pt>
                <c:pt idx="386">
                  <c:v>391</c:v>
                </c:pt>
                <c:pt idx="387">
                  <c:v>394</c:v>
                </c:pt>
                <c:pt idx="388">
                  <c:v>386</c:v>
                </c:pt>
                <c:pt idx="389">
                  <c:v>358</c:v>
                </c:pt>
                <c:pt idx="390">
                  <c:v>322</c:v>
                </c:pt>
                <c:pt idx="391">
                  <c:v>282</c:v>
                </c:pt>
                <c:pt idx="392">
                  <c:v>254</c:v>
                </c:pt>
                <c:pt idx="393">
                  <c:v>245</c:v>
                </c:pt>
                <c:pt idx="394">
                  <c:v>231</c:v>
                </c:pt>
                <c:pt idx="395">
                  <c:v>225</c:v>
                </c:pt>
                <c:pt idx="396">
                  <c:v>232</c:v>
                </c:pt>
                <c:pt idx="397">
                  <c:v>234</c:v>
                </c:pt>
                <c:pt idx="398">
                  <c:v>240</c:v>
                </c:pt>
                <c:pt idx="399">
                  <c:v>245</c:v>
                </c:pt>
                <c:pt idx="400">
                  <c:v>241</c:v>
                </c:pt>
                <c:pt idx="401">
                  <c:v>242</c:v>
                </c:pt>
                <c:pt idx="402">
                  <c:v>252</c:v>
                </c:pt>
                <c:pt idx="403">
                  <c:v>255</c:v>
                </c:pt>
                <c:pt idx="404">
                  <c:v>247</c:v>
                </c:pt>
                <c:pt idx="405">
                  <c:v>237</c:v>
                </c:pt>
                <c:pt idx="406">
                  <c:v>222</c:v>
                </c:pt>
                <c:pt idx="407">
                  <c:v>208</c:v>
                </c:pt>
                <c:pt idx="408">
                  <c:v>213</c:v>
                </c:pt>
                <c:pt idx="409">
                  <c:v>221</c:v>
                </c:pt>
                <c:pt idx="410">
                  <c:v>220</c:v>
                </c:pt>
                <c:pt idx="411">
                  <c:v>220</c:v>
                </c:pt>
                <c:pt idx="412">
                  <c:v>224</c:v>
                </c:pt>
                <c:pt idx="413">
                  <c:v>234</c:v>
                </c:pt>
                <c:pt idx="414">
                  <c:v>247</c:v>
                </c:pt>
                <c:pt idx="415">
                  <c:v>252</c:v>
                </c:pt>
                <c:pt idx="416">
                  <c:v>233</c:v>
                </c:pt>
                <c:pt idx="417">
                  <c:v>206</c:v>
                </c:pt>
                <c:pt idx="418">
                  <c:v>191</c:v>
                </c:pt>
                <c:pt idx="419">
                  <c:v>187</c:v>
                </c:pt>
                <c:pt idx="420">
                  <c:v>177</c:v>
                </c:pt>
                <c:pt idx="421">
                  <c:v>163</c:v>
                </c:pt>
                <c:pt idx="422">
                  <c:v>146</c:v>
                </c:pt>
                <c:pt idx="423">
                  <c:v>128</c:v>
                </c:pt>
                <c:pt idx="424">
                  <c:v>119</c:v>
                </c:pt>
                <c:pt idx="425">
                  <c:v>119</c:v>
                </c:pt>
                <c:pt idx="426">
                  <c:v>115</c:v>
                </c:pt>
                <c:pt idx="427">
                  <c:v>112</c:v>
                </c:pt>
                <c:pt idx="428">
                  <c:v>118</c:v>
                </c:pt>
                <c:pt idx="429">
                  <c:v>130</c:v>
                </c:pt>
                <c:pt idx="430">
                  <c:v>144</c:v>
                </c:pt>
                <c:pt idx="431">
                  <c:v>159</c:v>
                </c:pt>
                <c:pt idx="432">
                  <c:v>173</c:v>
                </c:pt>
                <c:pt idx="433">
                  <c:v>177</c:v>
                </c:pt>
                <c:pt idx="434">
                  <c:v>179</c:v>
                </c:pt>
                <c:pt idx="435">
                  <c:v>168</c:v>
                </c:pt>
                <c:pt idx="436">
                  <c:v>142</c:v>
                </c:pt>
                <c:pt idx="437">
                  <c:v>122</c:v>
                </c:pt>
                <c:pt idx="438">
                  <c:v>98</c:v>
                </c:pt>
                <c:pt idx="439">
                  <c:v>81.099999999999994</c:v>
                </c:pt>
                <c:pt idx="440">
                  <c:v>78</c:v>
                </c:pt>
                <c:pt idx="441">
                  <c:v>73.5</c:v>
                </c:pt>
                <c:pt idx="442">
                  <c:v>66.900000000000006</c:v>
                </c:pt>
                <c:pt idx="443">
                  <c:v>65</c:v>
                </c:pt>
                <c:pt idx="444">
                  <c:v>68.900000000000006</c:v>
                </c:pt>
                <c:pt idx="445">
                  <c:v>72.599999999999994</c:v>
                </c:pt>
                <c:pt idx="446">
                  <c:v>89.7</c:v>
                </c:pt>
                <c:pt idx="447">
                  <c:v>102</c:v>
                </c:pt>
                <c:pt idx="448">
                  <c:v>102</c:v>
                </c:pt>
                <c:pt idx="449">
                  <c:v>103</c:v>
                </c:pt>
                <c:pt idx="450">
                  <c:v>97.5</c:v>
                </c:pt>
                <c:pt idx="451">
                  <c:v>92.8</c:v>
                </c:pt>
                <c:pt idx="452">
                  <c:v>92.5</c:v>
                </c:pt>
                <c:pt idx="453">
                  <c:v>79.5</c:v>
                </c:pt>
                <c:pt idx="454">
                  <c:v>66.599999999999994</c:v>
                </c:pt>
                <c:pt idx="455">
                  <c:v>59.1</c:v>
                </c:pt>
                <c:pt idx="456">
                  <c:v>59</c:v>
                </c:pt>
                <c:pt idx="457">
                  <c:v>67.3</c:v>
                </c:pt>
                <c:pt idx="458">
                  <c:v>80.7</c:v>
                </c:pt>
                <c:pt idx="459">
                  <c:v>91.6</c:v>
                </c:pt>
                <c:pt idx="460">
                  <c:v>93.7</c:v>
                </c:pt>
                <c:pt idx="461">
                  <c:v>97.9</c:v>
                </c:pt>
                <c:pt idx="462">
                  <c:v>94.3</c:v>
                </c:pt>
                <c:pt idx="463">
                  <c:v>89.8</c:v>
                </c:pt>
                <c:pt idx="464">
                  <c:v>82.4</c:v>
                </c:pt>
                <c:pt idx="465">
                  <c:v>78.8</c:v>
                </c:pt>
                <c:pt idx="466">
                  <c:v>68.900000000000006</c:v>
                </c:pt>
                <c:pt idx="467">
                  <c:v>56.7</c:v>
                </c:pt>
                <c:pt idx="468">
                  <c:v>45.9</c:v>
                </c:pt>
                <c:pt idx="469">
                  <c:v>20.7</c:v>
                </c:pt>
                <c:pt idx="470">
                  <c:v>6.23</c:v>
                </c:pt>
                <c:pt idx="471">
                  <c:v>0.98699999999999999</c:v>
                </c:pt>
                <c:pt idx="472">
                  <c:v>-3.14</c:v>
                </c:pt>
                <c:pt idx="473">
                  <c:v>4.96</c:v>
                </c:pt>
                <c:pt idx="474">
                  <c:v>17.100000000000001</c:v>
                </c:pt>
                <c:pt idx="475">
                  <c:v>26.1</c:v>
                </c:pt>
                <c:pt idx="476">
                  <c:v>36.700000000000003</c:v>
                </c:pt>
                <c:pt idx="477">
                  <c:v>52.9</c:v>
                </c:pt>
                <c:pt idx="478">
                  <c:v>68.7</c:v>
                </c:pt>
                <c:pt idx="479">
                  <c:v>69.5</c:v>
                </c:pt>
                <c:pt idx="480">
                  <c:v>69.400000000000006</c:v>
                </c:pt>
                <c:pt idx="481">
                  <c:v>55.6</c:v>
                </c:pt>
                <c:pt idx="482">
                  <c:v>41</c:v>
                </c:pt>
                <c:pt idx="483">
                  <c:v>40.299999999999997</c:v>
                </c:pt>
                <c:pt idx="484">
                  <c:v>43.4</c:v>
                </c:pt>
                <c:pt idx="485">
                  <c:v>48.6</c:v>
                </c:pt>
                <c:pt idx="486">
                  <c:v>46.9</c:v>
                </c:pt>
                <c:pt idx="487">
                  <c:v>38</c:v>
                </c:pt>
                <c:pt idx="488">
                  <c:v>32.700000000000003</c:v>
                </c:pt>
                <c:pt idx="489">
                  <c:v>31.7</c:v>
                </c:pt>
                <c:pt idx="490">
                  <c:v>35.700000000000003</c:v>
                </c:pt>
                <c:pt idx="491">
                  <c:v>44.7</c:v>
                </c:pt>
                <c:pt idx="492">
                  <c:v>44.9</c:v>
                </c:pt>
                <c:pt idx="493">
                  <c:v>41.1</c:v>
                </c:pt>
                <c:pt idx="494">
                  <c:v>41.4</c:v>
                </c:pt>
                <c:pt idx="495">
                  <c:v>45</c:v>
                </c:pt>
                <c:pt idx="496">
                  <c:v>46.2</c:v>
                </c:pt>
                <c:pt idx="497">
                  <c:v>42.9</c:v>
                </c:pt>
                <c:pt idx="498">
                  <c:v>36.299999999999997</c:v>
                </c:pt>
                <c:pt idx="499">
                  <c:v>32.1</c:v>
                </c:pt>
                <c:pt idx="500">
                  <c:v>39.4</c:v>
                </c:pt>
                <c:pt idx="501">
                  <c:v>55.7</c:v>
                </c:pt>
                <c:pt idx="502">
                  <c:v>66.400000000000006</c:v>
                </c:pt>
                <c:pt idx="503">
                  <c:v>82.7</c:v>
                </c:pt>
                <c:pt idx="504">
                  <c:v>91</c:v>
                </c:pt>
                <c:pt idx="505">
                  <c:v>87.8</c:v>
                </c:pt>
                <c:pt idx="506">
                  <c:v>71.5</c:v>
                </c:pt>
                <c:pt idx="507">
                  <c:v>45.3</c:v>
                </c:pt>
                <c:pt idx="508">
                  <c:v>26.7</c:v>
                </c:pt>
                <c:pt idx="509">
                  <c:v>21.3</c:v>
                </c:pt>
                <c:pt idx="510">
                  <c:v>29.3</c:v>
                </c:pt>
                <c:pt idx="511">
                  <c:v>47.9</c:v>
                </c:pt>
                <c:pt idx="512">
                  <c:v>77.3</c:v>
                </c:pt>
                <c:pt idx="513">
                  <c:v>97.3</c:v>
                </c:pt>
                <c:pt idx="514">
                  <c:v>112</c:v>
                </c:pt>
                <c:pt idx="515">
                  <c:v>112</c:v>
                </c:pt>
                <c:pt idx="516">
                  <c:v>93.1</c:v>
                </c:pt>
                <c:pt idx="517">
                  <c:v>73.7</c:v>
                </c:pt>
                <c:pt idx="518">
                  <c:v>53.4</c:v>
                </c:pt>
                <c:pt idx="519">
                  <c:v>36</c:v>
                </c:pt>
                <c:pt idx="520">
                  <c:v>18.3</c:v>
                </c:pt>
                <c:pt idx="521">
                  <c:v>8.01</c:v>
                </c:pt>
                <c:pt idx="522">
                  <c:v>7.57</c:v>
                </c:pt>
                <c:pt idx="523">
                  <c:v>6.14</c:v>
                </c:pt>
                <c:pt idx="524">
                  <c:v>16</c:v>
                </c:pt>
                <c:pt idx="525">
                  <c:v>24.8</c:v>
                </c:pt>
                <c:pt idx="526">
                  <c:v>29.3</c:v>
                </c:pt>
                <c:pt idx="527">
                  <c:v>35.9</c:v>
                </c:pt>
                <c:pt idx="528">
                  <c:v>47.2</c:v>
                </c:pt>
                <c:pt idx="529">
                  <c:v>52</c:v>
                </c:pt>
                <c:pt idx="530">
                  <c:v>48.2</c:v>
                </c:pt>
                <c:pt idx="531">
                  <c:v>47.2</c:v>
                </c:pt>
                <c:pt idx="532">
                  <c:v>38.9</c:v>
                </c:pt>
                <c:pt idx="533">
                  <c:v>40.799999999999997</c:v>
                </c:pt>
                <c:pt idx="534">
                  <c:v>55.6</c:v>
                </c:pt>
                <c:pt idx="535">
                  <c:v>66</c:v>
                </c:pt>
                <c:pt idx="536">
                  <c:v>83.5</c:v>
                </c:pt>
                <c:pt idx="537">
                  <c:v>89.2</c:v>
                </c:pt>
                <c:pt idx="538">
                  <c:v>91.7</c:v>
                </c:pt>
                <c:pt idx="539">
                  <c:v>87.8</c:v>
                </c:pt>
                <c:pt idx="540">
                  <c:v>70.400000000000006</c:v>
                </c:pt>
                <c:pt idx="541">
                  <c:v>72.099999999999994</c:v>
                </c:pt>
                <c:pt idx="542">
                  <c:v>67.5</c:v>
                </c:pt>
                <c:pt idx="543">
                  <c:v>64.3</c:v>
                </c:pt>
                <c:pt idx="544">
                  <c:v>60.9</c:v>
                </c:pt>
                <c:pt idx="545">
                  <c:v>49.8</c:v>
                </c:pt>
                <c:pt idx="546">
                  <c:v>51.3</c:v>
                </c:pt>
                <c:pt idx="547">
                  <c:v>67.5</c:v>
                </c:pt>
                <c:pt idx="548">
                  <c:v>83.8</c:v>
                </c:pt>
                <c:pt idx="549">
                  <c:v>90.8</c:v>
                </c:pt>
                <c:pt idx="550">
                  <c:v>102</c:v>
                </c:pt>
                <c:pt idx="551">
                  <c:v>105</c:v>
                </c:pt>
                <c:pt idx="552">
                  <c:v>108</c:v>
                </c:pt>
                <c:pt idx="553">
                  <c:v>109</c:v>
                </c:pt>
                <c:pt idx="554">
                  <c:v>80</c:v>
                </c:pt>
                <c:pt idx="555">
                  <c:v>43.7</c:v>
                </c:pt>
                <c:pt idx="556">
                  <c:v>25.2</c:v>
                </c:pt>
                <c:pt idx="557">
                  <c:v>11.7</c:v>
                </c:pt>
                <c:pt idx="558">
                  <c:v>-0.35699999999999998</c:v>
                </c:pt>
                <c:pt idx="559">
                  <c:v>2.23</c:v>
                </c:pt>
                <c:pt idx="560">
                  <c:v>1.1299999999999999</c:v>
                </c:pt>
                <c:pt idx="561">
                  <c:v>-3.14</c:v>
                </c:pt>
                <c:pt idx="562">
                  <c:v>1.69</c:v>
                </c:pt>
                <c:pt idx="563">
                  <c:v>0.23400000000000001</c:v>
                </c:pt>
                <c:pt idx="564">
                  <c:v>-6.64</c:v>
                </c:pt>
                <c:pt idx="565">
                  <c:v>-2.72</c:v>
                </c:pt>
                <c:pt idx="566">
                  <c:v>10.1</c:v>
                </c:pt>
                <c:pt idx="567">
                  <c:v>15</c:v>
                </c:pt>
              </c:numCache>
            </c:numRef>
          </c:val>
          <c:smooth val="0"/>
          <c:extLst>
            <c:ext xmlns:c16="http://schemas.microsoft.com/office/drawing/2014/chart" uri="{C3380CC4-5D6E-409C-BE32-E72D297353CC}">
              <c16:uniqueId val="{00000002-5270-DF48-80A1-2D467BCBD4C5}"/>
            </c:ext>
          </c:extLst>
        </c:ser>
        <c:ser>
          <c:idx val="4"/>
          <c:order val="3"/>
          <c:tx>
            <c:strRef>
              <c:f>'F7'!$F$1</c:f>
              <c:strCache>
                <c:ptCount val="1"/>
                <c:pt idx="0">
                  <c:v>48 Hours</c:v>
                </c:pt>
              </c:strCache>
            </c:strRef>
          </c:tx>
          <c:spPr>
            <a:ln w="28575" cap="rnd">
              <a:solidFill>
                <a:schemeClr val="accent6"/>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'F7'!$F$800:$F$1367</c:f>
              <c:numCache>
                <c:formatCode>0.00E+00</c:formatCode>
                <c:ptCount val="568"/>
                <c:pt idx="0">
                  <c:v>-202</c:v>
                </c:pt>
                <c:pt idx="1">
                  <c:v>-197</c:v>
                </c:pt>
                <c:pt idx="2">
                  <c:v>-192</c:v>
                </c:pt>
                <c:pt idx="3">
                  <c:v>-189</c:v>
                </c:pt>
                <c:pt idx="4">
                  <c:v>-198</c:v>
                </c:pt>
                <c:pt idx="5">
                  <c:v>-208</c:v>
                </c:pt>
                <c:pt idx="6">
                  <c:v>-212</c:v>
                </c:pt>
                <c:pt idx="7">
                  <c:v>-219</c:v>
                </c:pt>
                <c:pt idx="8">
                  <c:v>-222</c:v>
                </c:pt>
                <c:pt idx="9">
                  <c:v>-221</c:v>
                </c:pt>
                <c:pt idx="10">
                  <c:v>-215</c:v>
                </c:pt>
                <c:pt idx="11">
                  <c:v>-205</c:v>
                </c:pt>
                <c:pt idx="12">
                  <c:v>-197</c:v>
                </c:pt>
                <c:pt idx="13">
                  <c:v>-192</c:v>
                </c:pt>
                <c:pt idx="14">
                  <c:v>-187</c:v>
                </c:pt>
                <c:pt idx="15">
                  <c:v>-187</c:v>
                </c:pt>
                <c:pt idx="16">
                  <c:v>-198</c:v>
                </c:pt>
                <c:pt idx="17">
                  <c:v>-204</c:v>
                </c:pt>
                <c:pt idx="18">
                  <c:v>-210</c:v>
                </c:pt>
                <c:pt idx="19">
                  <c:v>-211</c:v>
                </c:pt>
                <c:pt idx="20">
                  <c:v>-205</c:v>
                </c:pt>
                <c:pt idx="21">
                  <c:v>-202</c:v>
                </c:pt>
                <c:pt idx="22">
                  <c:v>-200</c:v>
                </c:pt>
                <c:pt idx="23">
                  <c:v>-200</c:v>
                </c:pt>
                <c:pt idx="24">
                  <c:v>-206</c:v>
                </c:pt>
                <c:pt idx="25">
                  <c:v>-209</c:v>
                </c:pt>
                <c:pt idx="26">
                  <c:v>-214</c:v>
                </c:pt>
                <c:pt idx="27">
                  <c:v>-219</c:v>
                </c:pt>
                <c:pt idx="28">
                  <c:v>-220</c:v>
                </c:pt>
                <c:pt idx="29">
                  <c:v>-218</c:v>
                </c:pt>
                <c:pt idx="30">
                  <c:v>-211</c:v>
                </c:pt>
                <c:pt idx="31">
                  <c:v>-199</c:v>
                </c:pt>
                <c:pt idx="32">
                  <c:v>-186</c:v>
                </c:pt>
                <c:pt idx="33">
                  <c:v>-180</c:v>
                </c:pt>
                <c:pt idx="34">
                  <c:v>-178</c:v>
                </c:pt>
                <c:pt idx="35">
                  <c:v>-180</c:v>
                </c:pt>
                <c:pt idx="36">
                  <c:v>-186</c:v>
                </c:pt>
                <c:pt idx="37">
                  <c:v>-194</c:v>
                </c:pt>
                <c:pt idx="38">
                  <c:v>-194</c:v>
                </c:pt>
                <c:pt idx="39">
                  <c:v>-184</c:v>
                </c:pt>
                <c:pt idx="40">
                  <c:v>-174</c:v>
                </c:pt>
                <c:pt idx="41">
                  <c:v>-161</c:v>
                </c:pt>
                <c:pt idx="42">
                  <c:v>-158</c:v>
                </c:pt>
                <c:pt idx="43">
                  <c:v>-150</c:v>
                </c:pt>
                <c:pt idx="44">
                  <c:v>-146</c:v>
                </c:pt>
                <c:pt idx="45">
                  <c:v>-151</c:v>
                </c:pt>
                <c:pt idx="46">
                  <c:v>-150</c:v>
                </c:pt>
                <c:pt idx="47">
                  <c:v>-153</c:v>
                </c:pt>
                <c:pt idx="48">
                  <c:v>-172</c:v>
                </c:pt>
                <c:pt idx="49">
                  <c:v>-175</c:v>
                </c:pt>
                <c:pt idx="50">
                  <c:v>-174</c:v>
                </c:pt>
                <c:pt idx="51">
                  <c:v>-181</c:v>
                </c:pt>
                <c:pt idx="52">
                  <c:v>-187</c:v>
                </c:pt>
                <c:pt idx="53">
                  <c:v>-191</c:v>
                </c:pt>
                <c:pt idx="54">
                  <c:v>-193</c:v>
                </c:pt>
                <c:pt idx="55">
                  <c:v>-184</c:v>
                </c:pt>
                <c:pt idx="56">
                  <c:v>-166</c:v>
                </c:pt>
                <c:pt idx="57">
                  <c:v>-150</c:v>
                </c:pt>
                <c:pt idx="58">
                  <c:v>-138</c:v>
                </c:pt>
                <c:pt idx="59">
                  <c:v>-145</c:v>
                </c:pt>
                <c:pt idx="60">
                  <c:v>-157</c:v>
                </c:pt>
                <c:pt idx="61">
                  <c:v>-166</c:v>
                </c:pt>
                <c:pt idx="62">
                  <c:v>-170</c:v>
                </c:pt>
                <c:pt idx="63">
                  <c:v>-161</c:v>
                </c:pt>
                <c:pt idx="64">
                  <c:v>-146</c:v>
                </c:pt>
                <c:pt idx="65">
                  <c:v>-141</c:v>
                </c:pt>
                <c:pt idx="66">
                  <c:v>-140</c:v>
                </c:pt>
                <c:pt idx="67">
                  <c:v>-144</c:v>
                </c:pt>
                <c:pt idx="68">
                  <c:v>-158</c:v>
                </c:pt>
                <c:pt idx="69">
                  <c:v>-166</c:v>
                </c:pt>
                <c:pt idx="70">
                  <c:v>-157</c:v>
                </c:pt>
                <c:pt idx="71">
                  <c:v>-140</c:v>
                </c:pt>
                <c:pt idx="72">
                  <c:v>-121</c:v>
                </c:pt>
                <c:pt idx="73">
                  <c:v>-106</c:v>
                </c:pt>
                <c:pt idx="74">
                  <c:v>-105</c:v>
                </c:pt>
                <c:pt idx="75">
                  <c:v>-116</c:v>
                </c:pt>
                <c:pt idx="76">
                  <c:v>-124</c:v>
                </c:pt>
                <c:pt idx="77">
                  <c:v>-122</c:v>
                </c:pt>
                <c:pt idx="78">
                  <c:v>-120</c:v>
                </c:pt>
                <c:pt idx="79">
                  <c:v>-121</c:v>
                </c:pt>
                <c:pt idx="80">
                  <c:v>-126</c:v>
                </c:pt>
                <c:pt idx="81">
                  <c:v>-142</c:v>
                </c:pt>
                <c:pt idx="82">
                  <c:v>-149</c:v>
                </c:pt>
                <c:pt idx="83">
                  <c:v>-145</c:v>
                </c:pt>
                <c:pt idx="84">
                  <c:v>-146</c:v>
                </c:pt>
                <c:pt idx="85">
                  <c:v>-150</c:v>
                </c:pt>
                <c:pt idx="86">
                  <c:v>-149</c:v>
                </c:pt>
                <c:pt idx="87">
                  <c:v>-145</c:v>
                </c:pt>
                <c:pt idx="88">
                  <c:v>-145</c:v>
                </c:pt>
                <c:pt idx="89">
                  <c:v>-128</c:v>
                </c:pt>
                <c:pt idx="90">
                  <c:v>-114</c:v>
                </c:pt>
                <c:pt idx="91">
                  <c:v>-107</c:v>
                </c:pt>
                <c:pt idx="92">
                  <c:v>-101</c:v>
                </c:pt>
                <c:pt idx="93">
                  <c:v>-95.4</c:v>
                </c:pt>
                <c:pt idx="94">
                  <c:v>-96.7</c:v>
                </c:pt>
                <c:pt idx="95">
                  <c:v>-105</c:v>
                </c:pt>
                <c:pt idx="96">
                  <c:v>-120</c:v>
                </c:pt>
                <c:pt idx="97">
                  <c:v>-127</c:v>
                </c:pt>
                <c:pt idx="98">
                  <c:v>-129</c:v>
                </c:pt>
                <c:pt idx="99">
                  <c:v>-128</c:v>
                </c:pt>
                <c:pt idx="100">
                  <c:v>-119</c:v>
                </c:pt>
                <c:pt idx="101">
                  <c:v>-110</c:v>
                </c:pt>
                <c:pt idx="102">
                  <c:v>-109</c:v>
                </c:pt>
                <c:pt idx="103">
                  <c:v>-101</c:v>
                </c:pt>
                <c:pt idx="104">
                  <c:v>-87.8</c:v>
                </c:pt>
                <c:pt idx="105">
                  <c:v>-78.599999999999994</c:v>
                </c:pt>
                <c:pt idx="106">
                  <c:v>-58</c:v>
                </c:pt>
                <c:pt idx="107">
                  <c:v>-41.6</c:v>
                </c:pt>
                <c:pt idx="108">
                  <c:v>-35.200000000000003</c:v>
                </c:pt>
                <c:pt idx="109">
                  <c:v>-29.8</c:v>
                </c:pt>
                <c:pt idx="110">
                  <c:v>-26.2</c:v>
                </c:pt>
                <c:pt idx="111">
                  <c:v>-38.5</c:v>
                </c:pt>
                <c:pt idx="112">
                  <c:v>-62.4</c:v>
                </c:pt>
                <c:pt idx="113">
                  <c:v>-91.7</c:v>
                </c:pt>
                <c:pt idx="114">
                  <c:v>-111</c:v>
                </c:pt>
                <c:pt idx="115">
                  <c:v>-117</c:v>
                </c:pt>
                <c:pt idx="116">
                  <c:v>-113</c:v>
                </c:pt>
                <c:pt idx="117">
                  <c:v>-105</c:v>
                </c:pt>
                <c:pt idx="118">
                  <c:v>-101</c:v>
                </c:pt>
                <c:pt idx="119">
                  <c:v>-105</c:v>
                </c:pt>
                <c:pt idx="120">
                  <c:v>-111</c:v>
                </c:pt>
                <c:pt idx="121">
                  <c:v>-99.5</c:v>
                </c:pt>
                <c:pt idx="122">
                  <c:v>-83.9</c:v>
                </c:pt>
                <c:pt idx="123">
                  <c:v>-76.2</c:v>
                </c:pt>
                <c:pt idx="124">
                  <c:v>-71.7</c:v>
                </c:pt>
                <c:pt idx="125">
                  <c:v>-73.400000000000006</c:v>
                </c:pt>
                <c:pt idx="126">
                  <c:v>-76.5</c:v>
                </c:pt>
                <c:pt idx="127">
                  <c:v>-79.599999999999994</c:v>
                </c:pt>
                <c:pt idx="128">
                  <c:v>-82.7</c:v>
                </c:pt>
                <c:pt idx="129">
                  <c:v>-84.6</c:v>
                </c:pt>
                <c:pt idx="130">
                  <c:v>-86.5</c:v>
                </c:pt>
                <c:pt idx="131">
                  <c:v>-82.9</c:v>
                </c:pt>
                <c:pt idx="132">
                  <c:v>-68.5</c:v>
                </c:pt>
                <c:pt idx="133">
                  <c:v>-59.3</c:v>
                </c:pt>
                <c:pt idx="134">
                  <c:v>-61</c:v>
                </c:pt>
                <c:pt idx="135">
                  <c:v>-61.5</c:v>
                </c:pt>
                <c:pt idx="136">
                  <c:v>-67.900000000000006</c:v>
                </c:pt>
                <c:pt idx="137">
                  <c:v>-74.8</c:v>
                </c:pt>
                <c:pt idx="138">
                  <c:v>-80.7</c:v>
                </c:pt>
                <c:pt idx="139">
                  <c:v>-92.2</c:v>
                </c:pt>
                <c:pt idx="140">
                  <c:v>-101</c:v>
                </c:pt>
                <c:pt idx="141">
                  <c:v>-109</c:v>
                </c:pt>
                <c:pt idx="142">
                  <c:v>-92.2</c:v>
                </c:pt>
                <c:pt idx="143">
                  <c:v>-64.5</c:v>
                </c:pt>
                <c:pt idx="144">
                  <c:v>-44.4</c:v>
                </c:pt>
                <c:pt idx="145">
                  <c:v>-30.7</c:v>
                </c:pt>
                <c:pt idx="146">
                  <c:v>-23.5</c:v>
                </c:pt>
                <c:pt idx="147">
                  <c:v>-23.1</c:v>
                </c:pt>
                <c:pt idx="148">
                  <c:v>-31.6</c:v>
                </c:pt>
                <c:pt idx="149">
                  <c:v>-41</c:v>
                </c:pt>
                <c:pt idx="150">
                  <c:v>-52.8</c:v>
                </c:pt>
                <c:pt idx="151">
                  <c:v>-69.2</c:v>
                </c:pt>
                <c:pt idx="152">
                  <c:v>-68.900000000000006</c:v>
                </c:pt>
                <c:pt idx="153">
                  <c:v>-55</c:v>
                </c:pt>
                <c:pt idx="154">
                  <c:v>-44.5</c:v>
                </c:pt>
                <c:pt idx="155">
                  <c:v>-39.799999999999997</c:v>
                </c:pt>
                <c:pt idx="156">
                  <c:v>-39</c:v>
                </c:pt>
                <c:pt idx="157">
                  <c:v>-35.299999999999997</c:v>
                </c:pt>
                <c:pt idx="158">
                  <c:v>-30</c:v>
                </c:pt>
                <c:pt idx="159">
                  <c:v>-28.6</c:v>
                </c:pt>
                <c:pt idx="160">
                  <c:v>-24.7</c:v>
                </c:pt>
                <c:pt idx="161">
                  <c:v>-34.6</c:v>
                </c:pt>
                <c:pt idx="162">
                  <c:v>-44.1</c:v>
                </c:pt>
                <c:pt idx="163">
                  <c:v>-45.4</c:v>
                </c:pt>
                <c:pt idx="164">
                  <c:v>-42.8</c:v>
                </c:pt>
                <c:pt idx="165">
                  <c:v>-39.6</c:v>
                </c:pt>
                <c:pt idx="166">
                  <c:v>-43.1</c:v>
                </c:pt>
                <c:pt idx="167">
                  <c:v>-63.7</c:v>
                </c:pt>
                <c:pt idx="168">
                  <c:v>-82.7</c:v>
                </c:pt>
                <c:pt idx="169">
                  <c:v>-89.7</c:v>
                </c:pt>
                <c:pt idx="170">
                  <c:v>-88.4</c:v>
                </c:pt>
                <c:pt idx="171">
                  <c:v>-74.2</c:v>
                </c:pt>
                <c:pt idx="172">
                  <c:v>-48.6</c:v>
                </c:pt>
                <c:pt idx="173">
                  <c:v>-36.1</c:v>
                </c:pt>
                <c:pt idx="174">
                  <c:v>-29</c:v>
                </c:pt>
                <c:pt idx="175">
                  <c:v>-20.399999999999999</c:v>
                </c:pt>
                <c:pt idx="176">
                  <c:v>-12.5</c:v>
                </c:pt>
                <c:pt idx="177">
                  <c:v>-7.63</c:v>
                </c:pt>
                <c:pt idx="178">
                  <c:v>-5.42</c:v>
                </c:pt>
                <c:pt idx="179">
                  <c:v>-5.42</c:v>
                </c:pt>
                <c:pt idx="180">
                  <c:v>-12.9</c:v>
                </c:pt>
                <c:pt idx="181">
                  <c:v>-27.5</c:v>
                </c:pt>
                <c:pt idx="182">
                  <c:v>-35.200000000000003</c:v>
                </c:pt>
                <c:pt idx="183">
                  <c:v>-39.1</c:v>
                </c:pt>
                <c:pt idx="184">
                  <c:v>-33.299999999999997</c:v>
                </c:pt>
                <c:pt idx="185">
                  <c:v>-23</c:v>
                </c:pt>
                <c:pt idx="186">
                  <c:v>-20.7</c:v>
                </c:pt>
                <c:pt idx="187">
                  <c:v>-19.100000000000001</c:v>
                </c:pt>
                <c:pt idx="188">
                  <c:v>-30.1</c:v>
                </c:pt>
                <c:pt idx="189">
                  <c:v>-33.700000000000003</c:v>
                </c:pt>
                <c:pt idx="190">
                  <c:v>-21.8</c:v>
                </c:pt>
                <c:pt idx="191">
                  <c:v>-2.94</c:v>
                </c:pt>
                <c:pt idx="192">
                  <c:v>11.6</c:v>
                </c:pt>
                <c:pt idx="193">
                  <c:v>20.399999999999999</c:v>
                </c:pt>
                <c:pt idx="194">
                  <c:v>14.5</c:v>
                </c:pt>
                <c:pt idx="195">
                  <c:v>-5.47</c:v>
                </c:pt>
                <c:pt idx="196">
                  <c:v>-21.8</c:v>
                </c:pt>
                <c:pt idx="197">
                  <c:v>-36.299999999999997</c:v>
                </c:pt>
                <c:pt idx="198">
                  <c:v>-43.3</c:v>
                </c:pt>
                <c:pt idx="199">
                  <c:v>-39.299999999999997</c:v>
                </c:pt>
                <c:pt idx="200">
                  <c:v>-35.200000000000003</c:v>
                </c:pt>
                <c:pt idx="201">
                  <c:v>-26.9</c:v>
                </c:pt>
                <c:pt idx="202">
                  <c:v>-19.3</c:v>
                </c:pt>
                <c:pt idx="203">
                  <c:v>-14.7</c:v>
                </c:pt>
                <c:pt idx="204">
                  <c:v>-14.1</c:v>
                </c:pt>
                <c:pt idx="205">
                  <c:v>-18.8</c:v>
                </c:pt>
                <c:pt idx="206">
                  <c:v>-22.5</c:v>
                </c:pt>
                <c:pt idx="207">
                  <c:v>-30.6</c:v>
                </c:pt>
                <c:pt idx="208">
                  <c:v>-31.8</c:v>
                </c:pt>
                <c:pt idx="209">
                  <c:v>-23.3</c:v>
                </c:pt>
                <c:pt idx="210">
                  <c:v>-22.5</c:v>
                </c:pt>
                <c:pt idx="211">
                  <c:v>-24.8</c:v>
                </c:pt>
                <c:pt idx="212">
                  <c:v>-22.3</c:v>
                </c:pt>
                <c:pt idx="213">
                  <c:v>-20.100000000000001</c:v>
                </c:pt>
                <c:pt idx="214">
                  <c:v>-15</c:v>
                </c:pt>
                <c:pt idx="215">
                  <c:v>-1.81</c:v>
                </c:pt>
                <c:pt idx="216">
                  <c:v>6.06</c:v>
                </c:pt>
                <c:pt idx="217">
                  <c:v>14.4</c:v>
                </c:pt>
                <c:pt idx="218">
                  <c:v>23.2</c:v>
                </c:pt>
                <c:pt idx="219">
                  <c:v>27.6</c:v>
                </c:pt>
                <c:pt idx="220">
                  <c:v>28.3</c:v>
                </c:pt>
                <c:pt idx="221">
                  <c:v>22.8</c:v>
                </c:pt>
                <c:pt idx="222">
                  <c:v>15.9</c:v>
                </c:pt>
                <c:pt idx="223">
                  <c:v>10.7</c:v>
                </c:pt>
                <c:pt idx="224">
                  <c:v>18.899999999999999</c:v>
                </c:pt>
                <c:pt idx="225">
                  <c:v>28.2</c:v>
                </c:pt>
                <c:pt idx="226">
                  <c:v>31.2</c:v>
                </c:pt>
                <c:pt idx="227">
                  <c:v>33.4</c:v>
                </c:pt>
                <c:pt idx="228">
                  <c:v>20.100000000000001</c:v>
                </c:pt>
                <c:pt idx="229">
                  <c:v>7.05</c:v>
                </c:pt>
                <c:pt idx="230">
                  <c:v>-1.84</c:v>
                </c:pt>
                <c:pt idx="231">
                  <c:v>-4.17</c:v>
                </c:pt>
                <c:pt idx="232">
                  <c:v>-4.0199999999999996</c:v>
                </c:pt>
                <c:pt idx="233">
                  <c:v>4.83</c:v>
                </c:pt>
                <c:pt idx="234">
                  <c:v>17.8</c:v>
                </c:pt>
                <c:pt idx="235">
                  <c:v>18.8</c:v>
                </c:pt>
                <c:pt idx="236">
                  <c:v>24.5</c:v>
                </c:pt>
                <c:pt idx="237">
                  <c:v>30.6</c:v>
                </c:pt>
                <c:pt idx="238">
                  <c:v>33.799999999999997</c:v>
                </c:pt>
                <c:pt idx="239">
                  <c:v>44.5</c:v>
                </c:pt>
                <c:pt idx="240">
                  <c:v>43.7</c:v>
                </c:pt>
                <c:pt idx="241">
                  <c:v>44.3</c:v>
                </c:pt>
                <c:pt idx="242">
                  <c:v>41.9</c:v>
                </c:pt>
                <c:pt idx="243">
                  <c:v>35.200000000000003</c:v>
                </c:pt>
                <c:pt idx="244">
                  <c:v>34.9</c:v>
                </c:pt>
                <c:pt idx="245">
                  <c:v>28.4</c:v>
                </c:pt>
                <c:pt idx="246">
                  <c:v>22.5</c:v>
                </c:pt>
                <c:pt idx="247">
                  <c:v>13.1</c:v>
                </c:pt>
                <c:pt idx="248">
                  <c:v>3.08</c:v>
                </c:pt>
                <c:pt idx="249">
                  <c:v>9.6600000000000005E-2</c:v>
                </c:pt>
                <c:pt idx="250">
                  <c:v>1.71</c:v>
                </c:pt>
                <c:pt idx="251">
                  <c:v>10.8</c:v>
                </c:pt>
                <c:pt idx="252">
                  <c:v>29.7</c:v>
                </c:pt>
                <c:pt idx="253">
                  <c:v>47.9</c:v>
                </c:pt>
                <c:pt idx="254">
                  <c:v>56.8</c:v>
                </c:pt>
                <c:pt idx="255">
                  <c:v>60.9</c:v>
                </c:pt>
                <c:pt idx="256">
                  <c:v>56.9</c:v>
                </c:pt>
                <c:pt idx="257">
                  <c:v>49</c:v>
                </c:pt>
                <c:pt idx="258">
                  <c:v>38.299999999999997</c:v>
                </c:pt>
                <c:pt idx="259">
                  <c:v>30.4</c:v>
                </c:pt>
                <c:pt idx="260">
                  <c:v>34.4</c:v>
                </c:pt>
                <c:pt idx="261">
                  <c:v>46.2</c:v>
                </c:pt>
                <c:pt idx="262">
                  <c:v>58.5</c:v>
                </c:pt>
                <c:pt idx="263">
                  <c:v>68.2</c:v>
                </c:pt>
                <c:pt idx="264">
                  <c:v>69</c:v>
                </c:pt>
                <c:pt idx="265">
                  <c:v>59.3</c:v>
                </c:pt>
                <c:pt idx="266">
                  <c:v>41.2</c:v>
                </c:pt>
                <c:pt idx="267">
                  <c:v>27</c:v>
                </c:pt>
                <c:pt idx="268">
                  <c:v>13.5</c:v>
                </c:pt>
                <c:pt idx="269">
                  <c:v>1.94</c:v>
                </c:pt>
                <c:pt idx="270">
                  <c:v>1.66</c:v>
                </c:pt>
                <c:pt idx="271">
                  <c:v>10.8</c:v>
                </c:pt>
                <c:pt idx="272">
                  <c:v>19.600000000000001</c:v>
                </c:pt>
                <c:pt idx="273">
                  <c:v>25.6</c:v>
                </c:pt>
                <c:pt idx="274">
                  <c:v>25.9</c:v>
                </c:pt>
                <c:pt idx="275">
                  <c:v>22.2</c:v>
                </c:pt>
                <c:pt idx="276">
                  <c:v>15.3</c:v>
                </c:pt>
                <c:pt idx="277">
                  <c:v>11.4</c:v>
                </c:pt>
                <c:pt idx="278">
                  <c:v>24.7</c:v>
                </c:pt>
                <c:pt idx="279">
                  <c:v>45.5</c:v>
                </c:pt>
                <c:pt idx="280">
                  <c:v>66.5</c:v>
                </c:pt>
                <c:pt idx="281">
                  <c:v>87.8</c:v>
                </c:pt>
                <c:pt idx="282">
                  <c:v>96.7</c:v>
                </c:pt>
                <c:pt idx="283">
                  <c:v>84.2</c:v>
                </c:pt>
                <c:pt idx="284">
                  <c:v>70.400000000000006</c:v>
                </c:pt>
                <c:pt idx="285">
                  <c:v>62.2</c:v>
                </c:pt>
                <c:pt idx="286">
                  <c:v>62.5</c:v>
                </c:pt>
                <c:pt idx="287">
                  <c:v>72.7</c:v>
                </c:pt>
                <c:pt idx="288">
                  <c:v>80.400000000000006</c:v>
                </c:pt>
                <c:pt idx="289">
                  <c:v>87.7</c:v>
                </c:pt>
                <c:pt idx="290">
                  <c:v>87.8</c:v>
                </c:pt>
                <c:pt idx="291">
                  <c:v>81.400000000000006</c:v>
                </c:pt>
                <c:pt idx="292">
                  <c:v>75.599999999999994</c:v>
                </c:pt>
                <c:pt idx="293">
                  <c:v>66.900000000000006</c:v>
                </c:pt>
                <c:pt idx="294">
                  <c:v>64.2</c:v>
                </c:pt>
                <c:pt idx="295">
                  <c:v>63.6</c:v>
                </c:pt>
                <c:pt idx="296">
                  <c:v>65.7</c:v>
                </c:pt>
                <c:pt idx="297">
                  <c:v>75.7</c:v>
                </c:pt>
                <c:pt idx="298">
                  <c:v>77.400000000000006</c:v>
                </c:pt>
                <c:pt idx="299">
                  <c:v>82.4</c:v>
                </c:pt>
                <c:pt idx="300">
                  <c:v>90</c:v>
                </c:pt>
                <c:pt idx="301">
                  <c:v>94.7</c:v>
                </c:pt>
                <c:pt idx="302">
                  <c:v>109</c:v>
                </c:pt>
                <c:pt idx="303">
                  <c:v>122</c:v>
                </c:pt>
                <c:pt idx="304">
                  <c:v>142</c:v>
                </c:pt>
                <c:pt idx="305">
                  <c:v>165</c:v>
                </c:pt>
                <c:pt idx="306">
                  <c:v>178</c:v>
                </c:pt>
                <c:pt idx="307">
                  <c:v>180</c:v>
                </c:pt>
                <c:pt idx="308">
                  <c:v>178</c:v>
                </c:pt>
                <c:pt idx="309">
                  <c:v>165</c:v>
                </c:pt>
                <c:pt idx="310">
                  <c:v>156</c:v>
                </c:pt>
                <c:pt idx="311">
                  <c:v>162</c:v>
                </c:pt>
                <c:pt idx="312">
                  <c:v>174</c:v>
                </c:pt>
                <c:pt idx="313">
                  <c:v>192</c:v>
                </c:pt>
                <c:pt idx="314">
                  <c:v>203</c:v>
                </c:pt>
                <c:pt idx="315">
                  <c:v>204</c:v>
                </c:pt>
                <c:pt idx="316">
                  <c:v>198</c:v>
                </c:pt>
                <c:pt idx="317">
                  <c:v>196</c:v>
                </c:pt>
                <c:pt idx="318">
                  <c:v>204</c:v>
                </c:pt>
                <c:pt idx="319">
                  <c:v>217</c:v>
                </c:pt>
                <c:pt idx="320">
                  <c:v>238</c:v>
                </c:pt>
                <c:pt idx="321">
                  <c:v>262</c:v>
                </c:pt>
                <c:pt idx="322">
                  <c:v>285</c:v>
                </c:pt>
                <c:pt idx="323">
                  <c:v>298</c:v>
                </c:pt>
                <c:pt idx="324">
                  <c:v>306</c:v>
                </c:pt>
                <c:pt idx="325">
                  <c:v>305</c:v>
                </c:pt>
                <c:pt idx="326">
                  <c:v>289</c:v>
                </c:pt>
                <c:pt idx="327">
                  <c:v>277</c:v>
                </c:pt>
                <c:pt idx="328">
                  <c:v>259</c:v>
                </c:pt>
                <c:pt idx="329">
                  <c:v>238</c:v>
                </c:pt>
                <c:pt idx="330">
                  <c:v>229</c:v>
                </c:pt>
                <c:pt idx="331">
                  <c:v>228</c:v>
                </c:pt>
                <c:pt idx="332">
                  <c:v>237</c:v>
                </c:pt>
                <c:pt idx="333">
                  <c:v>257</c:v>
                </c:pt>
                <c:pt idx="334">
                  <c:v>271</c:v>
                </c:pt>
                <c:pt idx="335">
                  <c:v>284</c:v>
                </c:pt>
                <c:pt idx="336">
                  <c:v>300</c:v>
                </c:pt>
                <c:pt idx="337">
                  <c:v>323</c:v>
                </c:pt>
                <c:pt idx="338">
                  <c:v>357</c:v>
                </c:pt>
                <c:pt idx="339">
                  <c:v>394</c:v>
                </c:pt>
                <c:pt idx="340">
                  <c:v>429</c:v>
                </c:pt>
                <c:pt idx="341">
                  <c:v>449</c:v>
                </c:pt>
                <c:pt idx="342">
                  <c:v>439</c:v>
                </c:pt>
                <c:pt idx="343">
                  <c:v>415</c:v>
                </c:pt>
                <c:pt idx="344">
                  <c:v>384</c:v>
                </c:pt>
                <c:pt idx="345">
                  <c:v>350</c:v>
                </c:pt>
                <c:pt idx="346">
                  <c:v>331</c:v>
                </c:pt>
                <c:pt idx="347">
                  <c:v>340</c:v>
                </c:pt>
                <c:pt idx="348">
                  <c:v>363</c:v>
                </c:pt>
                <c:pt idx="349">
                  <c:v>386</c:v>
                </c:pt>
                <c:pt idx="350">
                  <c:v>404</c:v>
                </c:pt>
                <c:pt idx="351">
                  <c:v>410</c:v>
                </c:pt>
                <c:pt idx="352">
                  <c:v>401</c:v>
                </c:pt>
                <c:pt idx="353">
                  <c:v>400</c:v>
                </c:pt>
                <c:pt idx="354">
                  <c:v>405</c:v>
                </c:pt>
                <c:pt idx="355">
                  <c:v>416</c:v>
                </c:pt>
                <c:pt idx="356">
                  <c:v>412</c:v>
                </c:pt>
                <c:pt idx="357">
                  <c:v>386</c:v>
                </c:pt>
                <c:pt idx="358">
                  <c:v>367</c:v>
                </c:pt>
                <c:pt idx="359">
                  <c:v>350</c:v>
                </c:pt>
                <c:pt idx="360">
                  <c:v>349</c:v>
                </c:pt>
                <c:pt idx="361">
                  <c:v>358</c:v>
                </c:pt>
                <c:pt idx="362">
                  <c:v>364</c:v>
                </c:pt>
                <c:pt idx="363">
                  <c:v>364</c:v>
                </c:pt>
                <c:pt idx="364">
                  <c:v>365</c:v>
                </c:pt>
                <c:pt idx="365">
                  <c:v>369</c:v>
                </c:pt>
                <c:pt idx="366">
                  <c:v>358</c:v>
                </c:pt>
                <c:pt idx="367">
                  <c:v>340</c:v>
                </c:pt>
                <c:pt idx="368">
                  <c:v>323</c:v>
                </c:pt>
                <c:pt idx="369">
                  <c:v>307</c:v>
                </c:pt>
                <c:pt idx="370">
                  <c:v>305</c:v>
                </c:pt>
                <c:pt idx="371">
                  <c:v>307</c:v>
                </c:pt>
                <c:pt idx="372">
                  <c:v>308</c:v>
                </c:pt>
                <c:pt idx="373">
                  <c:v>302</c:v>
                </c:pt>
                <c:pt idx="374">
                  <c:v>294</c:v>
                </c:pt>
                <c:pt idx="375">
                  <c:v>299</c:v>
                </c:pt>
                <c:pt idx="376">
                  <c:v>295</c:v>
                </c:pt>
                <c:pt idx="377">
                  <c:v>298</c:v>
                </c:pt>
                <c:pt idx="378">
                  <c:v>297</c:v>
                </c:pt>
                <c:pt idx="379">
                  <c:v>285</c:v>
                </c:pt>
                <c:pt idx="380">
                  <c:v>273</c:v>
                </c:pt>
                <c:pt idx="381">
                  <c:v>265</c:v>
                </c:pt>
                <c:pt idx="382">
                  <c:v>268</c:v>
                </c:pt>
                <c:pt idx="383">
                  <c:v>271</c:v>
                </c:pt>
                <c:pt idx="384">
                  <c:v>279</c:v>
                </c:pt>
                <c:pt idx="385">
                  <c:v>289</c:v>
                </c:pt>
                <c:pt idx="386">
                  <c:v>293</c:v>
                </c:pt>
                <c:pt idx="387">
                  <c:v>290</c:v>
                </c:pt>
                <c:pt idx="388">
                  <c:v>279</c:v>
                </c:pt>
                <c:pt idx="389">
                  <c:v>259</c:v>
                </c:pt>
                <c:pt idx="390">
                  <c:v>234</c:v>
                </c:pt>
                <c:pt idx="391">
                  <c:v>220</c:v>
                </c:pt>
                <c:pt idx="392">
                  <c:v>216</c:v>
                </c:pt>
                <c:pt idx="393">
                  <c:v>221</c:v>
                </c:pt>
                <c:pt idx="394">
                  <c:v>231</c:v>
                </c:pt>
                <c:pt idx="395">
                  <c:v>235</c:v>
                </c:pt>
                <c:pt idx="396">
                  <c:v>238</c:v>
                </c:pt>
                <c:pt idx="397">
                  <c:v>238</c:v>
                </c:pt>
                <c:pt idx="398">
                  <c:v>237</c:v>
                </c:pt>
                <c:pt idx="399">
                  <c:v>238</c:v>
                </c:pt>
                <c:pt idx="400">
                  <c:v>230</c:v>
                </c:pt>
                <c:pt idx="401">
                  <c:v>220</c:v>
                </c:pt>
                <c:pt idx="402">
                  <c:v>205</c:v>
                </c:pt>
                <c:pt idx="403">
                  <c:v>199</c:v>
                </c:pt>
                <c:pt idx="404">
                  <c:v>194</c:v>
                </c:pt>
                <c:pt idx="405">
                  <c:v>190</c:v>
                </c:pt>
                <c:pt idx="406">
                  <c:v>186</c:v>
                </c:pt>
                <c:pt idx="407">
                  <c:v>184</c:v>
                </c:pt>
                <c:pt idx="408">
                  <c:v>189</c:v>
                </c:pt>
                <c:pt idx="409">
                  <c:v>196</c:v>
                </c:pt>
                <c:pt idx="410">
                  <c:v>200</c:v>
                </c:pt>
                <c:pt idx="411">
                  <c:v>193</c:v>
                </c:pt>
                <c:pt idx="412">
                  <c:v>188</c:v>
                </c:pt>
                <c:pt idx="413">
                  <c:v>193</c:v>
                </c:pt>
                <c:pt idx="414">
                  <c:v>199</c:v>
                </c:pt>
                <c:pt idx="415">
                  <c:v>207</c:v>
                </c:pt>
                <c:pt idx="416">
                  <c:v>204</c:v>
                </c:pt>
                <c:pt idx="417">
                  <c:v>192</c:v>
                </c:pt>
                <c:pt idx="418">
                  <c:v>193</c:v>
                </c:pt>
                <c:pt idx="419">
                  <c:v>197</c:v>
                </c:pt>
                <c:pt idx="420">
                  <c:v>198</c:v>
                </c:pt>
                <c:pt idx="421">
                  <c:v>185</c:v>
                </c:pt>
                <c:pt idx="422">
                  <c:v>160</c:v>
                </c:pt>
                <c:pt idx="423">
                  <c:v>140</c:v>
                </c:pt>
                <c:pt idx="424">
                  <c:v>131</c:v>
                </c:pt>
                <c:pt idx="425">
                  <c:v>137</c:v>
                </c:pt>
                <c:pt idx="426">
                  <c:v>140</c:v>
                </c:pt>
                <c:pt idx="427">
                  <c:v>142</c:v>
                </c:pt>
                <c:pt idx="428">
                  <c:v>142</c:v>
                </c:pt>
                <c:pt idx="429">
                  <c:v>141</c:v>
                </c:pt>
                <c:pt idx="430">
                  <c:v>148</c:v>
                </c:pt>
                <c:pt idx="431">
                  <c:v>157</c:v>
                </c:pt>
                <c:pt idx="432">
                  <c:v>161</c:v>
                </c:pt>
                <c:pt idx="433">
                  <c:v>163</c:v>
                </c:pt>
                <c:pt idx="434">
                  <c:v>159</c:v>
                </c:pt>
                <c:pt idx="435">
                  <c:v>145</c:v>
                </c:pt>
                <c:pt idx="436">
                  <c:v>128</c:v>
                </c:pt>
                <c:pt idx="437">
                  <c:v>110</c:v>
                </c:pt>
                <c:pt idx="438">
                  <c:v>99.9</c:v>
                </c:pt>
                <c:pt idx="439">
                  <c:v>99.2</c:v>
                </c:pt>
                <c:pt idx="440">
                  <c:v>103</c:v>
                </c:pt>
                <c:pt idx="441">
                  <c:v>103</c:v>
                </c:pt>
                <c:pt idx="442">
                  <c:v>98.2</c:v>
                </c:pt>
                <c:pt idx="443">
                  <c:v>85.1</c:v>
                </c:pt>
                <c:pt idx="444">
                  <c:v>73.2</c:v>
                </c:pt>
                <c:pt idx="445">
                  <c:v>66.599999999999994</c:v>
                </c:pt>
                <c:pt idx="446">
                  <c:v>57.5</c:v>
                </c:pt>
                <c:pt idx="447">
                  <c:v>52.9</c:v>
                </c:pt>
                <c:pt idx="448">
                  <c:v>47.8</c:v>
                </c:pt>
                <c:pt idx="449">
                  <c:v>51.8</c:v>
                </c:pt>
                <c:pt idx="450">
                  <c:v>58.2</c:v>
                </c:pt>
                <c:pt idx="451">
                  <c:v>62.8</c:v>
                </c:pt>
                <c:pt idx="452">
                  <c:v>72.099999999999994</c:v>
                </c:pt>
                <c:pt idx="453">
                  <c:v>67.2</c:v>
                </c:pt>
                <c:pt idx="454">
                  <c:v>63.3</c:v>
                </c:pt>
                <c:pt idx="455">
                  <c:v>56.6</c:v>
                </c:pt>
                <c:pt idx="456">
                  <c:v>40.6</c:v>
                </c:pt>
                <c:pt idx="457">
                  <c:v>31.4</c:v>
                </c:pt>
                <c:pt idx="458">
                  <c:v>33.1</c:v>
                </c:pt>
                <c:pt idx="459">
                  <c:v>39.200000000000003</c:v>
                </c:pt>
                <c:pt idx="460">
                  <c:v>46.8</c:v>
                </c:pt>
                <c:pt idx="461">
                  <c:v>55.5</c:v>
                </c:pt>
                <c:pt idx="462">
                  <c:v>56.4</c:v>
                </c:pt>
                <c:pt idx="463">
                  <c:v>47.5</c:v>
                </c:pt>
                <c:pt idx="464">
                  <c:v>39.6</c:v>
                </c:pt>
                <c:pt idx="465">
                  <c:v>35.9</c:v>
                </c:pt>
                <c:pt idx="466">
                  <c:v>34.6</c:v>
                </c:pt>
                <c:pt idx="467">
                  <c:v>36.700000000000003</c:v>
                </c:pt>
                <c:pt idx="468">
                  <c:v>41.9</c:v>
                </c:pt>
                <c:pt idx="469">
                  <c:v>47.7</c:v>
                </c:pt>
                <c:pt idx="470">
                  <c:v>55.8</c:v>
                </c:pt>
                <c:pt idx="471">
                  <c:v>75</c:v>
                </c:pt>
                <c:pt idx="472">
                  <c:v>91</c:v>
                </c:pt>
                <c:pt idx="473">
                  <c:v>97</c:v>
                </c:pt>
                <c:pt idx="474">
                  <c:v>102</c:v>
                </c:pt>
                <c:pt idx="475">
                  <c:v>101</c:v>
                </c:pt>
                <c:pt idx="476">
                  <c:v>91.6</c:v>
                </c:pt>
                <c:pt idx="477">
                  <c:v>74.900000000000006</c:v>
                </c:pt>
                <c:pt idx="478">
                  <c:v>58.2</c:v>
                </c:pt>
                <c:pt idx="479">
                  <c:v>49.7</c:v>
                </c:pt>
                <c:pt idx="480">
                  <c:v>53.3</c:v>
                </c:pt>
                <c:pt idx="481">
                  <c:v>59.5</c:v>
                </c:pt>
                <c:pt idx="482">
                  <c:v>55.8</c:v>
                </c:pt>
                <c:pt idx="483">
                  <c:v>48.4</c:v>
                </c:pt>
                <c:pt idx="484">
                  <c:v>43.9</c:v>
                </c:pt>
                <c:pt idx="485">
                  <c:v>52</c:v>
                </c:pt>
                <c:pt idx="486">
                  <c:v>61.2</c:v>
                </c:pt>
                <c:pt idx="487">
                  <c:v>61.3</c:v>
                </c:pt>
                <c:pt idx="488">
                  <c:v>57.8</c:v>
                </c:pt>
                <c:pt idx="489">
                  <c:v>49.1</c:v>
                </c:pt>
                <c:pt idx="490">
                  <c:v>49.9</c:v>
                </c:pt>
                <c:pt idx="491">
                  <c:v>59.8</c:v>
                </c:pt>
                <c:pt idx="492">
                  <c:v>61.6</c:v>
                </c:pt>
                <c:pt idx="493">
                  <c:v>58</c:v>
                </c:pt>
                <c:pt idx="494">
                  <c:v>44.1</c:v>
                </c:pt>
                <c:pt idx="495">
                  <c:v>38.299999999999997</c:v>
                </c:pt>
                <c:pt idx="496">
                  <c:v>42.1</c:v>
                </c:pt>
                <c:pt idx="497">
                  <c:v>54.6</c:v>
                </c:pt>
                <c:pt idx="498">
                  <c:v>70.3</c:v>
                </c:pt>
                <c:pt idx="499">
                  <c:v>66.8</c:v>
                </c:pt>
                <c:pt idx="500">
                  <c:v>58.3</c:v>
                </c:pt>
                <c:pt idx="501">
                  <c:v>49.5</c:v>
                </c:pt>
                <c:pt idx="502">
                  <c:v>44.5</c:v>
                </c:pt>
                <c:pt idx="503">
                  <c:v>47.4</c:v>
                </c:pt>
                <c:pt idx="504">
                  <c:v>56.9</c:v>
                </c:pt>
                <c:pt idx="505">
                  <c:v>55.7</c:v>
                </c:pt>
                <c:pt idx="506">
                  <c:v>37.1</c:v>
                </c:pt>
                <c:pt idx="507">
                  <c:v>20.2</c:v>
                </c:pt>
                <c:pt idx="508">
                  <c:v>4.21</c:v>
                </c:pt>
                <c:pt idx="509">
                  <c:v>-2.5499999999999998</c:v>
                </c:pt>
                <c:pt idx="510">
                  <c:v>14.3</c:v>
                </c:pt>
                <c:pt idx="511">
                  <c:v>32.299999999999997</c:v>
                </c:pt>
                <c:pt idx="512">
                  <c:v>32.6</c:v>
                </c:pt>
                <c:pt idx="513">
                  <c:v>28.6</c:v>
                </c:pt>
                <c:pt idx="514">
                  <c:v>18.899999999999999</c:v>
                </c:pt>
                <c:pt idx="515">
                  <c:v>3.36</c:v>
                </c:pt>
                <c:pt idx="516">
                  <c:v>2.94</c:v>
                </c:pt>
                <c:pt idx="517">
                  <c:v>3.2</c:v>
                </c:pt>
                <c:pt idx="518">
                  <c:v>0.56699999999999995</c:v>
                </c:pt>
                <c:pt idx="519">
                  <c:v>2.54</c:v>
                </c:pt>
                <c:pt idx="520">
                  <c:v>6.45</c:v>
                </c:pt>
                <c:pt idx="521">
                  <c:v>8.59</c:v>
                </c:pt>
                <c:pt idx="522">
                  <c:v>14.8</c:v>
                </c:pt>
                <c:pt idx="523">
                  <c:v>35.700000000000003</c:v>
                </c:pt>
                <c:pt idx="524">
                  <c:v>58.6</c:v>
                </c:pt>
                <c:pt idx="525">
                  <c:v>78.5</c:v>
                </c:pt>
                <c:pt idx="526">
                  <c:v>95.6</c:v>
                </c:pt>
                <c:pt idx="527">
                  <c:v>79.400000000000006</c:v>
                </c:pt>
                <c:pt idx="528">
                  <c:v>58.2</c:v>
                </c:pt>
                <c:pt idx="529">
                  <c:v>46.7</c:v>
                </c:pt>
                <c:pt idx="530">
                  <c:v>36.4</c:v>
                </c:pt>
                <c:pt idx="531">
                  <c:v>34</c:v>
                </c:pt>
                <c:pt idx="532">
                  <c:v>37.799999999999997</c:v>
                </c:pt>
                <c:pt idx="533">
                  <c:v>28.1</c:v>
                </c:pt>
                <c:pt idx="534">
                  <c:v>23.5</c:v>
                </c:pt>
                <c:pt idx="535">
                  <c:v>23.1</c:v>
                </c:pt>
                <c:pt idx="536">
                  <c:v>16</c:v>
                </c:pt>
                <c:pt idx="537">
                  <c:v>19.7</c:v>
                </c:pt>
                <c:pt idx="538">
                  <c:v>28.2</c:v>
                </c:pt>
                <c:pt idx="539">
                  <c:v>36.299999999999997</c:v>
                </c:pt>
                <c:pt idx="540">
                  <c:v>43.3</c:v>
                </c:pt>
                <c:pt idx="541">
                  <c:v>43</c:v>
                </c:pt>
                <c:pt idx="542">
                  <c:v>36.1</c:v>
                </c:pt>
                <c:pt idx="543">
                  <c:v>32.1</c:v>
                </c:pt>
                <c:pt idx="544">
                  <c:v>36</c:v>
                </c:pt>
                <c:pt idx="545">
                  <c:v>40</c:v>
                </c:pt>
                <c:pt idx="546">
                  <c:v>43.2</c:v>
                </c:pt>
                <c:pt idx="547">
                  <c:v>44.9</c:v>
                </c:pt>
                <c:pt idx="548">
                  <c:v>53.9</c:v>
                </c:pt>
                <c:pt idx="549">
                  <c:v>54.2</c:v>
                </c:pt>
                <c:pt idx="550">
                  <c:v>41.5</c:v>
                </c:pt>
                <c:pt idx="551">
                  <c:v>21.9</c:v>
                </c:pt>
                <c:pt idx="552">
                  <c:v>-8.1</c:v>
                </c:pt>
                <c:pt idx="553">
                  <c:v>-23.5</c:v>
                </c:pt>
                <c:pt idx="554">
                  <c:v>-22</c:v>
                </c:pt>
                <c:pt idx="555">
                  <c:v>-6.81</c:v>
                </c:pt>
                <c:pt idx="556">
                  <c:v>12.3</c:v>
                </c:pt>
                <c:pt idx="557">
                  <c:v>34.299999999999997</c:v>
                </c:pt>
                <c:pt idx="558">
                  <c:v>57.4</c:v>
                </c:pt>
                <c:pt idx="559">
                  <c:v>73.5</c:v>
                </c:pt>
                <c:pt idx="560">
                  <c:v>82.6</c:v>
                </c:pt>
                <c:pt idx="561">
                  <c:v>78.2</c:v>
                </c:pt>
                <c:pt idx="562">
                  <c:v>61.7</c:v>
                </c:pt>
                <c:pt idx="563">
                  <c:v>38.200000000000003</c:v>
                </c:pt>
                <c:pt idx="564">
                  <c:v>16.2</c:v>
                </c:pt>
                <c:pt idx="565">
                  <c:v>19.399999999999999</c:v>
                </c:pt>
                <c:pt idx="566">
                  <c:v>37.700000000000003</c:v>
                </c:pt>
                <c:pt idx="567">
                  <c:v>66.2</c:v>
                </c:pt>
              </c:numCache>
            </c:numRef>
          </c:val>
          <c:smooth val="0"/>
          <c:extLst>
            <c:ext xmlns:c16="http://schemas.microsoft.com/office/drawing/2014/chart" uri="{C3380CC4-5D6E-409C-BE32-E72D297353CC}">
              <c16:uniqueId val="{00000003-5270-DF48-80A1-2D467BCBD4C5}"/>
            </c:ext>
          </c:extLst>
        </c:ser>
        <c:ser>
          <c:idx val="5"/>
          <c:order val="4"/>
          <c:tx>
            <c:strRef>
              <c:f>'F7'!$G$1</c:f>
              <c:strCache>
                <c:ptCount val="1"/>
                <c:pt idx="0">
                  <c:v>72 Hours</c:v>
                </c:pt>
              </c:strCache>
            </c:strRef>
          </c:tx>
          <c:spPr>
            <a:ln w="28575" cap="rnd">
              <a:solidFill>
                <a:schemeClr val="accent1"/>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'F7'!$G$800:$G$1367</c:f>
              <c:numCache>
                <c:formatCode>General</c:formatCode>
                <c:ptCount val="568"/>
                <c:pt idx="0">
                  <c:v>-247</c:v>
                </c:pt>
                <c:pt idx="1">
                  <c:v>-246</c:v>
                </c:pt>
                <c:pt idx="2">
                  <c:v>-244</c:v>
                </c:pt>
                <c:pt idx="3">
                  <c:v>-246</c:v>
                </c:pt>
                <c:pt idx="4">
                  <c:v>-245</c:v>
                </c:pt>
                <c:pt idx="5">
                  <c:v>-242</c:v>
                </c:pt>
                <c:pt idx="6">
                  <c:v>-243</c:v>
                </c:pt>
                <c:pt idx="7">
                  <c:v>-239</c:v>
                </c:pt>
                <c:pt idx="8">
                  <c:v>-236</c:v>
                </c:pt>
                <c:pt idx="9">
                  <c:v>-239</c:v>
                </c:pt>
                <c:pt idx="10">
                  <c:v>-238</c:v>
                </c:pt>
                <c:pt idx="11">
                  <c:v>-238</c:v>
                </c:pt>
                <c:pt idx="12">
                  <c:v>-243</c:v>
                </c:pt>
                <c:pt idx="13">
                  <c:v>-241</c:v>
                </c:pt>
                <c:pt idx="14">
                  <c:v>-238</c:v>
                </c:pt>
                <c:pt idx="15">
                  <c:v>-240</c:v>
                </c:pt>
                <c:pt idx="16">
                  <c:v>-238</c:v>
                </c:pt>
                <c:pt idx="17">
                  <c:v>-233</c:v>
                </c:pt>
                <c:pt idx="18">
                  <c:v>-235</c:v>
                </c:pt>
                <c:pt idx="19">
                  <c:v>-238</c:v>
                </c:pt>
                <c:pt idx="20">
                  <c:v>-239</c:v>
                </c:pt>
                <c:pt idx="21">
                  <c:v>-241</c:v>
                </c:pt>
                <c:pt idx="22">
                  <c:v>-241</c:v>
                </c:pt>
                <c:pt idx="23">
                  <c:v>-238</c:v>
                </c:pt>
                <c:pt idx="24">
                  <c:v>-236</c:v>
                </c:pt>
                <c:pt idx="25">
                  <c:v>-236</c:v>
                </c:pt>
                <c:pt idx="26">
                  <c:v>-240</c:v>
                </c:pt>
                <c:pt idx="27">
                  <c:v>-243</c:v>
                </c:pt>
                <c:pt idx="28">
                  <c:v>-241</c:v>
                </c:pt>
                <c:pt idx="29">
                  <c:v>-234</c:v>
                </c:pt>
                <c:pt idx="30">
                  <c:v>-223</c:v>
                </c:pt>
                <c:pt idx="31">
                  <c:v>-213</c:v>
                </c:pt>
                <c:pt idx="32">
                  <c:v>-213</c:v>
                </c:pt>
                <c:pt idx="33">
                  <c:v>-231</c:v>
                </c:pt>
                <c:pt idx="34">
                  <c:v>-247</c:v>
                </c:pt>
                <c:pt idx="35">
                  <c:v>-264</c:v>
                </c:pt>
                <c:pt idx="36">
                  <c:v>-279</c:v>
                </c:pt>
                <c:pt idx="37">
                  <c:v>-282</c:v>
                </c:pt>
                <c:pt idx="38">
                  <c:v>-274</c:v>
                </c:pt>
                <c:pt idx="39">
                  <c:v>-264</c:v>
                </c:pt>
                <c:pt idx="40">
                  <c:v>-253</c:v>
                </c:pt>
                <c:pt idx="41">
                  <c:v>-240</c:v>
                </c:pt>
                <c:pt idx="42">
                  <c:v>-232</c:v>
                </c:pt>
                <c:pt idx="43">
                  <c:v>-229</c:v>
                </c:pt>
                <c:pt idx="44">
                  <c:v>-225</c:v>
                </c:pt>
                <c:pt idx="45">
                  <c:v>-223</c:v>
                </c:pt>
                <c:pt idx="46">
                  <c:v>-220</c:v>
                </c:pt>
                <c:pt idx="47">
                  <c:v>-220</c:v>
                </c:pt>
                <c:pt idx="48">
                  <c:v>-218</c:v>
                </c:pt>
                <c:pt idx="49">
                  <c:v>-211</c:v>
                </c:pt>
                <c:pt idx="50">
                  <c:v>-202</c:v>
                </c:pt>
                <c:pt idx="51">
                  <c:v>-195</c:v>
                </c:pt>
                <c:pt idx="52">
                  <c:v>-194</c:v>
                </c:pt>
                <c:pt idx="53">
                  <c:v>-192</c:v>
                </c:pt>
                <c:pt idx="54">
                  <c:v>-189</c:v>
                </c:pt>
                <c:pt idx="55">
                  <c:v>-187</c:v>
                </c:pt>
                <c:pt idx="56">
                  <c:v>-183</c:v>
                </c:pt>
                <c:pt idx="57">
                  <c:v>-178</c:v>
                </c:pt>
                <c:pt idx="58">
                  <c:v>-186</c:v>
                </c:pt>
                <c:pt idx="59">
                  <c:v>-194</c:v>
                </c:pt>
                <c:pt idx="60">
                  <c:v>-190</c:v>
                </c:pt>
                <c:pt idx="61">
                  <c:v>-184</c:v>
                </c:pt>
                <c:pt idx="62">
                  <c:v>-176</c:v>
                </c:pt>
                <c:pt idx="63">
                  <c:v>-168</c:v>
                </c:pt>
                <c:pt idx="64">
                  <c:v>-171</c:v>
                </c:pt>
                <c:pt idx="65">
                  <c:v>-172</c:v>
                </c:pt>
                <c:pt idx="66">
                  <c:v>-170</c:v>
                </c:pt>
                <c:pt idx="67">
                  <c:v>-175</c:v>
                </c:pt>
                <c:pt idx="68">
                  <c:v>-177</c:v>
                </c:pt>
                <c:pt idx="69">
                  <c:v>-176</c:v>
                </c:pt>
                <c:pt idx="70">
                  <c:v>-181</c:v>
                </c:pt>
                <c:pt idx="71">
                  <c:v>-183</c:v>
                </c:pt>
                <c:pt idx="72">
                  <c:v>-168</c:v>
                </c:pt>
                <c:pt idx="73">
                  <c:v>-148</c:v>
                </c:pt>
                <c:pt idx="74">
                  <c:v>-125</c:v>
                </c:pt>
                <c:pt idx="75">
                  <c:v>-107</c:v>
                </c:pt>
                <c:pt idx="76">
                  <c:v>-107</c:v>
                </c:pt>
                <c:pt idx="77">
                  <c:v>-120</c:v>
                </c:pt>
                <c:pt idx="78">
                  <c:v>-138</c:v>
                </c:pt>
                <c:pt idx="79">
                  <c:v>-154</c:v>
                </c:pt>
                <c:pt idx="80">
                  <c:v>-161</c:v>
                </c:pt>
                <c:pt idx="81">
                  <c:v>-166</c:v>
                </c:pt>
                <c:pt idx="82">
                  <c:v>-170</c:v>
                </c:pt>
                <c:pt idx="83">
                  <c:v>-166</c:v>
                </c:pt>
                <c:pt idx="84">
                  <c:v>-162</c:v>
                </c:pt>
                <c:pt idx="85">
                  <c:v>-156</c:v>
                </c:pt>
                <c:pt idx="86">
                  <c:v>-147</c:v>
                </c:pt>
                <c:pt idx="87">
                  <c:v>-145</c:v>
                </c:pt>
                <c:pt idx="88">
                  <c:v>-148</c:v>
                </c:pt>
                <c:pt idx="89">
                  <c:v>-156</c:v>
                </c:pt>
                <c:pt idx="90">
                  <c:v>-163</c:v>
                </c:pt>
                <c:pt idx="91">
                  <c:v>-166</c:v>
                </c:pt>
                <c:pt idx="92">
                  <c:v>-166</c:v>
                </c:pt>
                <c:pt idx="93">
                  <c:v>-158</c:v>
                </c:pt>
                <c:pt idx="94">
                  <c:v>-149</c:v>
                </c:pt>
                <c:pt idx="95">
                  <c:v>-148</c:v>
                </c:pt>
                <c:pt idx="96">
                  <c:v>-142</c:v>
                </c:pt>
                <c:pt idx="97">
                  <c:v>-142</c:v>
                </c:pt>
                <c:pt idx="98">
                  <c:v>-153</c:v>
                </c:pt>
                <c:pt idx="99">
                  <c:v>-160</c:v>
                </c:pt>
                <c:pt idx="100">
                  <c:v>-158</c:v>
                </c:pt>
                <c:pt idx="101">
                  <c:v>-161</c:v>
                </c:pt>
                <c:pt idx="102">
                  <c:v>-152</c:v>
                </c:pt>
                <c:pt idx="103">
                  <c:v>-133</c:v>
                </c:pt>
                <c:pt idx="104">
                  <c:v>-123</c:v>
                </c:pt>
                <c:pt idx="105">
                  <c:v>-112</c:v>
                </c:pt>
                <c:pt idx="106">
                  <c:v>-103</c:v>
                </c:pt>
                <c:pt idx="107">
                  <c:v>-107</c:v>
                </c:pt>
                <c:pt idx="108">
                  <c:v>-114</c:v>
                </c:pt>
                <c:pt idx="109">
                  <c:v>-127</c:v>
                </c:pt>
                <c:pt idx="110">
                  <c:v>-140</c:v>
                </c:pt>
                <c:pt idx="111">
                  <c:v>-141</c:v>
                </c:pt>
                <c:pt idx="112">
                  <c:v>-140</c:v>
                </c:pt>
                <c:pt idx="113">
                  <c:v>-130</c:v>
                </c:pt>
                <c:pt idx="114">
                  <c:v>-117</c:v>
                </c:pt>
                <c:pt idx="115">
                  <c:v>-110</c:v>
                </c:pt>
                <c:pt idx="116">
                  <c:v>-108</c:v>
                </c:pt>
                <c:pt idx="117">
                  <c:v>-106</c:v>
                </c:pt>
                <c:pt idx="118">
                  <c:v>-100</c:v>
                </c:pt>
                <c:pt idx="119">
                  <c:v>-94.2</c:v>
                </c:pt>
                <c:pt idx="120">
                  <c:v>-96</c:v>
                </c:pt>
                <c:pt idx="121">
                  <c:v>-104</c:v>
                </c:pt>
                <c:pt idx="122">
                  <c:v>-118</c:v>
                </c:pt>
                <c:pt idx="123">
                  <c:v>-138</c:v>
                </c:pt>
                <c:pt idx="124">
                  <c:v>-147</c:v>
                </c:pt>
                <c:pt idx="125">
                  <c:v>-146</c:v>
                </c:pt>
                <c:pt idx="126">
                  <c:v>-146</c:v>
                </c:pt>
                <c:pt idx="127">
                  <c:v>-142</c:v>
                </c:pt>
                <c:pt idx="128">
                  <c:v>-140</c:v>
                </c:pt>
                <c:pt idx="129">
                  <c:v>-145</c:v>
                </c:pt>
                <c:pt idx="130">
                  <c:v>-149</c:v>
                </c:pt>
                <c:pt idx="131">
                  <c:v>-149</c:v>
                </c:pt>
                <c:pt idx="132">
                  <c:v>-148</c:v>
                </c:pt>
                <c:pt idx="133">
                  <c:v>-140</c:v>
                </c:pt>
                <c:pt idx="134">
                  <c:v>-127</c:v>
                </c:pt>
                <c:pt idx="135">
                  <c:v>-124</c:v>
                </c:pt>
                <c:pt idx="136">
                  <c:v>-125</c:v>
                </c:pt>
                <c:pt idx="137">
                  <c:v>-129</c:v>
                </c:pt>
                <c:pt idx="138">
                  <c:v>-136</c:v>
                </c:pt>
                <c:pt idx="139">
                  <c:v>-142</c:v>
                </c:pt>
                <c:pt idx="140">
                  <c:v>-140</c:v>
                </c:pt>
                <c:pt idx="141">
                  <c:v>-132</c:v>
                </c:pt>
                <c:pt idx="142">
                  <c:v>-125</c:v>
                </c:pt>
                <c:pt idx="143">
                  <c:v>-115</c:v>
                </c:pt>
                <c:pt idx="144">
                  <c:v>-104</c:v>
                </c:pt>
                <c:pt idx="145">
                  <c:v>-99</c:v>
                </c:pt>
                <c:pt idx="146">
                  <c:v>-97.6</c:v>
                </c:pt>
                <c:pt idx="147">
                  <c:v>-103</c:v>
                </c:pt>
                <c:pt idx="148">
                  <c:v>-111</c:v>
                </c:pt>
                <c:pt idx="149">
                  <c:v>-115</c:v>
                </c:pt>
                <c:pt idx="150">
                  <c:v>-116</c:v>
                </c:pt>
                <c:pt idx="151">
                  <c:v>-114</c:v>
                </c:pt>
                <c:pt idx="152">
                  <c:v>-105</c:v>
                </c:pt>
                <c:pt idx="153">
                  <c:v>-99.5</c:v>
                </c:pt>
                <c:pt idx="154">
                  <c:v>-101</c:v>
                </c:pt>
                <c:pt idx="155">
                  <c:v>-101</c:v>
                </c:pt>
                <c:pt idx="156">
                  <c:v>-102</c:v>
                </c:pt>
                <c:pt idx="157">
                  <c:v>-104</c:v>
                </c:pt>
                <c:pt idx="158">
                  <c:v>-106</c:v>
                </c:pt>
                <c:pt idx="159">
                  <c:v>-112</c:v>
                </c:pt>
                <c:pt idx="160">
                  <c:v>-124</c:v>
                </c:pt>
                <c:pt idx="161">
                  <c:v>-134</c:v>
                </c:pt>
                <c:pt idx="162">
                  <c:v>-142</c:v>
                </c:pt>
                <c:pt idx="163">
                  <c:v>-146</c:v>
                </c:pt>
                <c:pt idx="164">
                  <c:v>-146</c:v>
                </c:pt>
                <c:pt idx="165">
                  <c:v>-143</c:v>
                </c:pt>
                <c:pt idx="166">
                  <c:v>-135</c:v>
                </c:pt>
                <c:pt idx="167">
                  <c:v>-126</c:v>
                </c:pt>
                <c:pt idx="168">
                  <c:v>-118</c:v>
                </c:pt>
                <c:pt idx="169">
                  <c:v>-113</c:v>
                </c:pt>
                <c:pt idx="170">
                  <c:v>-117</c:v>
                </c:pt>
                <c:pt idx="171">
                  <c:v>-128</c:v>
                </c:pt>
                <c:pt idx="172">
                  <c:v>-140</c:v>
                </c:pt>
                <c:pt idx="173">
                  <c:v>-150</c:v>
                </c:pt>
                <c:pt idx="174">
                  <c:v>-155</c:v>
                </c:pt>
                <c:pt idx="175">
                  <c:v>-154</c:v>
                </c:pt>
                <c:pt idx="176">
                  <c:v>-148</c:v>
                </c:pt>
                <c:pt idx="177">
                  <c:v>-138</c:v>
                </c:pt>
                <c:pt idx="178">
                  <c:v>-128</c:v>
                </c:pt>
                <c:pt idx="179">
                  <c:v>-122</c:v>
                </c:pt>
                <c:pt idx="180">
                  <c:v>-115</c:v>
                </c:pt>
                <c:pt idx="181">
                  <c:v>-114</c:v>
                </c:pt>
                <c:pt idx="182">
                  <c:v>-120</c:v>
                </c:pt>
                <c:pt idx="183">
                  <c:v>-125</c:v>
                </c:pt>
                <c:pt idx="184">
                  <c:v>-129</c:v>
                </c:pt>
                <c:pt idx="185">
                  <c:v>-135</c:v>
                </c:pt>
                <c:pt idx="186">
                  <c:v>-131</c:v>
                </c:pt>
                <c:pt idx="187">
                  <c:v>-126</c:v>
                </c:pt>
                <c:pt idx="188">
                  <c:v>-113</c:v>
                </c:pt>
                <c:pt idx="189">
                  <c:v>-97.1</c:v>
                </c:pt>
                <c:pt idx="190">
                  <c:v>-93.8</c:v>
                </c:pt>
                <c:pt idx="191">
                  <c:v>-95.9</c:v>
                </c:pt>
                <c:pt idx="192">
                  <c:v>-109</c:v>
                </c:pt>
                <c:pt idx="193">
                  <c:v>-122</c:v>
                </c:pt>
                <c:pt idx="194">
                  <c:v>-123</c:v>
                </c:pt>
                <c:pt idx="195">
                  <c:v>-122</c:v>
                </c:pt>
                <c:pt idx="196">
                  <c:v>-116</c:v>
                </c:pt>
                <c:pt idx="197">
                  <c:v>-111</c:v>
                </c:pt>
                <c:pt idx="198">
                  <c:v>-114</c:v>
                </c:pt>
                <c:pt idx="199">
                  <c:v>-120</c:v>
                </c:pt>
                <c:pt idx="200">
                  <c:v>-125</c:v>
                </c:pt>
                <c:pt idx="201">
                  <c:v>-132</c:v>
                </c:pt>
                <c:pt idx="202">
                  <c:v>-132</c:v>
                </c:pt>
                <c:pt idx="203">
                  <c:v>-126</c:v>
                </c:pt>
                <c:pt idx="204">
                  <c:v>-117</c:v>
                </c:pt>
                <c:pt idx="205">
                  <c:v>-114</c:v>
                </c:pt>
                <c:pt idx="206">
                  <c:v>-114</c:v>
                </c:pt>
                <c:pt idx="207">
                  <c:v>-114</c:v>
                </c:pt>
                <c:pt idx="208">
                  <c:v>-116</c:v>
                </c:pt>
                <c:pt idx="209">
                  <c:v>-113</c:v>
                </c:pt>
                <c:pt idx="210">
                  <c:v>-108</c:v>
                </c:pt>
                <c:pt idx="211">
                  <c:v>-105</c:v>
                </c:pt>
                <c:pt idx="212">
                  <c:v>-103</c:v>
                </c:pt>
                <c:pt idx="213">
                  <c:v>-107</c:v>
                </c:pt>
                <c:pt idx="214">
                  <c:v>-111</c:v>
                </c:pt>
                <c:pt idx="215">
                  <c:v>-110</c:v>
                </c:pt>
                <c:pt idx="216">
                  <c:v>-110</c:v>
                </c:pt>
                <c:pt idx="217">
                  <c:v>-106</c:v>
                </c:pt>
                <c:pt idx="218">
                  <c:v>-98.4</c:v>
                </c:pt>
                <c:pt idx="219">
                  <c:v>-92.9</c:v>
                </c:pt>
                <c:pt idx="220">
                  <c:v>-90.3</c:v>
                </c:pt>
                <c:pt idx="221">
                  <c:v>-89.1</c:v>
                </c:pt>
                <c:pt idx="222">
                  <c:v>-96.7</c:v>
                </c:pt>
                <c:pt idx="223">
                  <c:v>-112</c:v>
                </c:pt>
                <c:pt idx="224">
                  <c:v>-130</c:v>
                </c:pt>
                <c:pt idx="225">
                  <c:v>-143</c:v>
                </c:pt>
                <c:pt idx="226">
                  <c:v>-149</c:v>
                </c:pt>
                <c:pt idx="227">
                  <c:v>-150</c:v>
                </c:pt>
                <c:pt idx="228">
                  <c:v>-148</c:v>
                </c:pt>
                <c:pt idx="229">
                  <c:v>-143</c:v>
                </c:pt>
                <c:pt idx="230">
                  <c:v>-131</c:v>
                </c:pt>
                <c:pt idx="231">
                  <c:v>-115</c:v>
                </c:pt>
                <c:pt idx="232">
                  <c:v>-103</c:v>
                </c:pt>
                <c:pt idx="233">
                  <c:v>-100</c:v>
                </c:pt>
                <c:pt idx="234">
                  <c:v>-116</c:v>
                </c:pt>
                <c:pt idx="235">
                  <c:v>-137</c:v>
                </c:pt>
                <c:pt idx="236">
                  <c:v>-151</c:v>
                </c:pt>
                <c:pt idx="237">
                  <c:v>-160</c:v>
                </c:pt>
                <c:pt idx="238">
                  <c:v>-160</c:v>
                </c:pt>
                <c:pt idx="239">
                  <c:v>-149</c:v>
                </c:pt>
                <c:pt idx="240">
                  <c:v>-148</c:v>
                </c:pt>
                <c:pt idx="241">
                  <c:v>-151</c:v>
                </c:pt>
                <c:pt idx="242">
                  <c:v>-149</c:v>
                </c:pt>
                <c:pt idx="243">
                  <c:v>-151</c:v>
                </c:pt>
                <c:pt idx="244">
                  <c:v>-153</c:v>
                </c:pt>
                <c:pt idx="245">
                  <c:v>-144</c:v>
                </c:pt>
                <c:pt idx="246">
                  <c:v>-142</c:v>
                </c:pt>
                <c:pt idx="247">
                  <c:v>-144</c:v>
                </c:pt>
                <c:pt idx="248">
                  <c:v>-148</c:v>
                </c:pt>
                <c:pt idx="249">
                  <c:v>-158</c:v>
                </c:pt>
                <c:pt idx="250">
                  <c:v>-168</c:v>
                </c:pt>
                <c:pt idx="251">
                  <c:v>-179</c:v>
                </c:pt>
                <c:pt idx="252">
                  <c:v>-186</c:v>
                </c:pt>
                <c:pt idx="253">
                  <c:v>-186</c:v>
                </c:pt>
                <c:pt idx="254">
                  <c:v>-188</c:v>
                </c:pt>
                <c:pt idx="255">
                  <c:v>-187</c:v>
                </c:pt>
                <c:pt idx="256">
                  <c:v>-182</c:v>
                </c:pt>
                <c:pt idx="257">
                  <c:v>-178</c:v>
                </c:pt>
                <c:pt idx="258">
                  <c:v>-174</c:v>
                </c:pt>
                <c:pt idx="259">
                  <c:v>-173</c:v>
                </c:pt>
                <c:pt idx="260">
                  <c:v>-176</c:v>
                </c:pt>
                <c:pt idx="261">
                  <c:v>-188</c:v>
                </c:pt>
                <c:pt idx="262">
                  <c:v>-192</c:v>
                </c:pt>
                <c:pt idx="263">
                  <c:v>-185</c:v>
                </c:pt>
                <c:pt idx="264">
                  <c:v>-170</c:v>
                </c:pt>
                <c:pt idx="265">
                  <c:v>-149</c:v>
                </c:pt>
                <c:pt idx="266">
                  <c:v>-128</c:v>
                </c:pt>
                <c:pt idx="267">
                  <c:v>-114</c:v>
                </c:pt>
                <c:pt idx="268">
                  <c:v>-113</c:v>
                </c:pt>
                <c:pt idx="269">
                  <c:v>-123</c:v>
                </c:pt>
                <c:pt idx="270">
                  <c:v>-140</c:v>
                </c:pt>
                <c:pt idx="271">
                  <c:v>-156</c:v>
                </c:pt>
                <c:pt idx="272">
                  <c:v>-163</c:v>
                </c:pt>
                <c:pt idx="273">
                  <c:v>-160</c:v>
                </c:pt>
                <c:pt idx="274">
                  <c:v>-158</c:v>
                </c:pt>
                <c:pt idx="275">
                  <c:v>-163</c:v>
                </c:pt>
                <c:pt idx="276">
                  <c:v>-172</c:v>
                </c:pt>
                <c:pt idx="277">
                  <c:v>-177</c:v>
                </c:pt>
                <c:pt idx="278">
                  <c:v>-177</c:v>
                </c:pt>
                <c:pt idx="279">
                  <c:v>-171</c:v>
                </c:pt>
                <c:pt idx="280">
                  <c:v>-162</c:v>
                </c:pt>
                <c:pt idx="281">
                  <c:v>-155</c:v>
                </c:pt>
                <c:pt idx="282">
                  <c:v>-152</c:v>
                </c:pt>
                <c:pt idx="283">
                  <c:v>-151</c:v>
                </c:pt>
                <c:pt idx="284">
                  <c:v>-150</c:v>
                </c:pt>
                <c:pt idx="285">
                  <c:v>-148</c:v>
                </c:pt>
                <c:pt idx="286">
                  <c:v>-147</c:v>
                </c:pt>
                <c:pt idx="287">
                  <c:v>-140</c:v>
                </c:pt>
                <c:pt idx="288">
                  <c:v>-130</c:v>
                </c:pt>
                <c:pt idx="289">
                  <c:v>-129</c:v>
                </c:pt>
                <c:pt idx="290">
                  <c:v>-135</c:v>
                </c:pt>
                <c:pt idx="291">
                  <c:v>-139</c:v>
                </c:pt>
                <c:pt idx="292">
                  <c:v>-149</c:v>
                </c:pt>
                <c:pt idx="293">
                  <c:v>-149</c:v>
                </c:pt>
                <c:pt idx="294">
                  <c:v>-143</c:v>
                </c:pt>
                <c:pt idx="295">
                  <c:v>-134</c:v>
                </c:pt>
                <c:pt idx="296">
                  <c:v>-126</c:v>
                </c:pt>
                <c:pt idx="297">
                  <c:v>-119</c:v>
                </c:pt>
                <c:pt idx="298">
                  <c:v>-105</c:v>
                </c:pt>
                <c:pt idx="299">
                  <c:v>-85.5</c:v>
                </c:pt>
                <c:pt idx="300">
                  <c:v>-67.5</c:v>
                </c:pt>
                <c:pt idx="301">
                  <c:v>-60.6</c:v>
                </c:pt>
                <c:pt idx="302">
                  <c:v>-69.900000000000006</c:v>
                </c:pt>
                <c:pt idx="303">
                  <c:v>-85</c:v>
                </c:pt>
                <c:pt idx="304">
                  <c:v>-96.6</c:v>
                </c:pt>
                <c:pt idx="305">
                  <c:v>-97.5</c:v>
                </c:pt>
                <c:pt idx="306">
                  <c:v>-80.8</c:v>
                </c:pt>
                <c:pt idx="307">
                  <c:v>-59.4</c:v>
                </c:pt>
                <c:pt idx="308">
                  <c:v>-42.6</c:v>
                </c:pt>
                <c:pt idx="309">
                  <c:v>-22.3</c:v>
                </c:pt>
                <c:pt idx="310">
                  <c:v>-9.39</c:v>
                </c:pt>
                <c:pt idx="311">
                  <c:v>-2.75</c:v>
                </c:pt>
                <c:pt idx="312">
                  <c:v>9.9700000000000006</c:v>
                </c:pt>
                <c:pt idx="313">
                  <c:v>20</c:v>
                </c:pt>
                <c:pt idx="314">
                  <c:v>28.2</c:v>
                </c:pt>
                <c:pt idx="315">
                  <c:v>39.4</c:v>
                </c:pt>
                <c:pt idx="316">
                  <c:v>44.1</c:v>
                </c:pt>
                <c:pt idx="317">
                  <c:v>42.8</c:v>
                </c:pt>
                <c:pt idx="318">
                  <c:v>50.9</c:v>
                </c:pt>
                <c:pt idx="319">
                  <c:v>60.2</c:v>
                </c:pt>
                <c:pt idx="320">
                  <c:v>70.8</c:v>
                </c:pt>
                <c:pt idx="321">
                  <c:v>93.1</c:v>
                </c:pt>
                <c:pt idx="322">
                  <c:v>108</c:v>
                </c:pt>
                <c:pt idx="323">
                  <c:v>114</c:v>
                </c:pt>
                <c:pt idx="324">
                  <c:v>122</c:v>
                </c:pt>
                <c:pt idx="325">
                  <c:v>123</c:v>
                </c:pt>
                <c:pt idx="326">
                  <c:v>130</c:v>
                </c:pt>
                <c:pt idx="327">
                  <c:v>147</c:v>
                </c:pt>
                <c:pt idx="328">
                  <c:v>155</c:v>
                </c:pt>
                <c:pt idx="329">
                  <c:v>163</c:v>
                </c:pt>
                <c:pt idx="330">
                  <c:v>176</c:v>
                </c:pt>
                <c:pt idx="331">
                  <c:v>193</c:v>
                </c:pt>
                <c:pt idx="332">
                  <c:v>222</c:v>
                </c:pt>
                <c:pt idx="333">
                  <c:v>249</c:v>
                </c:pt>
                <c:pt idx="334">
                  <c:v>267</c:v>
                </c:pt>
                <c:pt idx="335">
                  <c:v>272</c:v>
                </c:pt>
                <c:pt idx="336">
                  <c:v>273</c:v>
                </c:pt>
                <c:pt idx="337">
                  <c:v>276</c:v>
                </c:pt>
                <c:pt idx="338">
                  <c:v>282</c:v>
                </c:pt>
                <c:pt idx="339">
                  <c:v>291</c:v>
                </c:pt>
                <c:pt idx="340">
                  <c:v>296</c:v>
                </c:pt>
                <c:pt idx="341">
                  <c:v>299</c:v>
                </c:pt>
                <c:pt idx="342">
                  <c:v>307</c:v>
                </c:pt>
                <c:pt idx="343">
                  <c:v>308</c:v>
                </c:pt>
                <c:pt idx="344">
                  <c:v>312</c:v>
                </c:pt>
                <c:pt idx="345">
                  <c:v>330</c:v>
                </c:pt>
                <c:pt idx="346">
                  <c:v>338</c:v>
                </c:pt>
                <c:pt idx="347">
                  <c:v>341</c:v>
                </c:pt>
                <c:pt idx="348">
                  <c:v>347</c:v>
                </c:pt>
                <c:pt idx="349">
                  <c:v>352</c:v>
                </c:pt>
                <c:pt idx="350">
                  <c:v>361</c:v>
                </c:pt>
                <c:pt idx="351">
                  <c:v>378</c:v>
                </c:pt>
                <c:pt idx="352">
                  <c:v>384</c:v>
                </c:pt>
                <c:pt idx="353">
                  <c:v>375</c:v>
                </c:pt>
                <c:pt idx="354">
                  <c:v>363</c:v>
                </c:pt>
                <c:pt idx="355">
                  <c:v>349</c:v>
                </c:pt>
                <c:pt idx="356">
                  <c:v>351</c:v>
                </c:pt>
                <c:pt idx="357">
                  <c:v>357</c:v>
                </c:pt>
                <c:pt idx="358">
                  <c:v>362</c:v>
                </c:pt>
                <c:pt idx="359">
                  <c:v>365</c:v>
                </c:pt>
                <c:pt idx="360">
                  <c:v>369</c:v>
                </c:pt>
                <c:pt idx="361">
                  <c:v>380</c:v>
                </c:pt>
                <c:pt idx="362">
                  <c:v>388</c:v>
                </c:pt>
                <c:pt idx="363">
                  <c:v>397</c:v>
                </c:pt>
                <c:pt idx="364">
                  <c:v>399</c:v>
                </c:pt>
                <c:pt idx="365">
                  <c:v>388</c:v>
                </c:pt>
                <c:pt idx="366">
                  <c:v>376</c:v>
                </c:pt>
                <c:pt idx="367">
                  <c:v>365</c:v>
                </c:pt>
                <c:pt idx="368">
                  <c:v>363</c:v>
                </c:pt>
                <c:pt idx="369">
                  <c:v>368</c:v>
                </c:pt>
                <c:pt idx="370">
                  <c:v>369</c:v>
                </c:pt>
                <c:pt idx="371">
                  <c:v>361</c:v>
                </c:pt>
                <c:pt idx="372">
                  <c:v>346</c:v>
                </c:pt>
                <c:pt idx="373">
                  <c:v>329</c:v>
                </c:pt>
                <c:pt idx="374">
                  <c:v>312</c:v>
                </c:pt>
                <c:pt idx="375">
                  <c:v>303</c:v>
                </c:pt>
                <c:pt idx="376">
                  <c:v>300</c:v>
                </c:pt>
                <c:pt idx="377">
                  <c:v>300</c:v>
                </c:pt>
                <c:pt idx="378">
                  <c:v>303</c:v>
                </c:pt>
                <c:pt idx="379">
                  <c:v>295</c:v>
                </c:pt>
                <c:pt idx="380">
                  <c:v>282</c:v>
                </c:pt>
                <c:pt idx="381">
                  <c:v>277</c:v>
                </c:pt>
                <c:pt idx="382">
                  <c:v>273</c:v>
                </c:pt>
                <c:pt idx="383">
                  <c:v>275</c:v>
                </c:pt>
                <c:pt idx="384">
                  <c:v>278</c:v>
                </c:pt>
                <c:pt idx="385">
                  <c:v>276</c:v>
                </c:pt>
                <c:pt idx="386">
                  <c:v>274</c:v>
                </c:pt>
                <c:pt idx="387">
                  <c:v>281</c:v>
                </c:pt>
                <c:pt idx="388">
                  <c:v>295</c:v>
                </c:pt>
                <c:pt idx="389">
                  <c:v>311</c:v>
                </c:pt>
                <c:pt idx="390">
                  <c:v>323</c:v>
                </c:pt>
                <c:pt idx="391">
                  <c:v>318</c:v>
                </c:pt>
                <c:pt idx="392">
                  <c:v>297</c:v>
                </c:pt>
                <c:pt idx="393">
                  <c:v>272</c:v>
                </c:pt>
                <c:pt idx="394">
                  <c:v>250</c:v>
                </c:pt>
                <c:pt idx="395">
                  <c:v>238</c:v>
                </c:pt>
                <c:pt idx="396">
                  <c:v>235</c:v>
                </c:pt>
                <c:pt idx="397">
                  <c:v>231</c:v>
                </c:pt>
                <c:pt idx="398">
                  <c:v>223</c:v>
                </c:pt>
                <c:pt idx="399">
                  <c:v>214</c:v>
                </c:pt>
                <c:pt idx="400">
                  <c:v>207</c:v>
                </c:pt>
                <c:pt idx="401">
                  <c:v>196</c:v>
                </c:pt>
                <c:pt idx="402">
                  <c:v>190</c:v>
                </c:pt>
                <c:pt idx="403">
                  <c:v>192</c:v>
                </c:pt>
                <c:pt idx="404">
                  <c:v>202</c:v>
                </c:pt>
                <c:pt idx="405">
                  <c:v>217</c:v>
                </c:pt>
                <c:pt idx="406">
                  <c:v>225</c:v>
                </c:pt>
                <c:pt idx="407">
                  <c:v>230</c:v>
                </c:pt>
                <c:pt idx="408">
                  <c:v>225</c:v>
                </c:pt>
                <c:pt idx="409">
                  <c:v>217</c:v>
                </c:pt>
                <c:pt idx="410">
                  <c:v>213</c:v>
                </c:pt>
                <c:pt idx="411">
                  <c:v>203</c:v>
                </c:pt>
                <c:pt idx="412">
                  <c:v>202</c:v>
                </c:pt>
                <c:pt idx="413">
                  <c:v>198</c:v>
                </c:pt>
                <c:pt idx="414">
                  <c:v>193</c:v>
                </c:pt>
                <c:pt idx="415">
                  <c:v>186</c:v>
                </c:pt>
                <c:pt idx="416">
                  <c:v>173</c:v>
                </c:pt>
                <c:pt idx="417">
                  <c:v>164</c:v>
                </c:pt>
                <c:pt idx="418">
                  <c:v>163</c:v>
                </c:pt>
                <c:pt idx="419">
                  <c:v>168</c:v>
                </c:pt>
                <c:pt idx="420">
                  <c:v>169</c:v>
                </c:pt>
                <c:pt idx="421">
                  <c:v>165</c:v>
                </c:pt>
                <c:pt idx="422">
                  <c:v>159</c:v>
                </c:pt>
                <c:pt idx="423">
                  <c:v>146</c:v>
                </c:pt>
                <c:pt idx="424">
                  <c:v>135</c:v>
                </c:pt>
                <c:pt idx="425">
                  <c:v>132</c:v>
                </c:pt>
                <c:pt idx="426">
                  <c:v>128</c:v>
                </c:pt>
                <c:pt idx="427">
                  <c:v>133</c:v>
                </c:pt>
                <c:pt idx="428">
                  <c:v>144</c:v>
                </c:pt>
                <c:pt idx="429">
                  <c:v>146</c:v>
                </c:pt>
                <c:pt idx="430">
                  <c:v>145</c:v>
                </c:pt>
                <c:pt idx="431">
                  <c:v>138</c:v>
                </c:pt>
                <c:pt idx="432">
                  <c:v>127</c:v>
                </c:pt>
                <c:pt idx="433">
                  <c:v>119</c:v>
                </c:pt>
                <c:pt idx="434">
                  <c:v>113</c:v>
                </c:pt>
                <c:pt idx="435">
                  <c:v>110</c:v>
                </c:pt>
                <c:pt idx="436">
                  <c:v>106</c:v>
                </c:pt>
                <c:pt idx="437">
                  <c:v>98.2</c:v>
                </c:pt>
                <c:pt idx="438">
                  <c:v>93.5</c:v>
                </c:pt>
                <c:pt idx="439">
                  <c:v>83.4</c:v>
                </c:pt>
                <c:pt idx="440">
                  <c:v>77.5</c:v>
                </c:pt>
                <c:pt idx="441">
                  <c:v>80.3</c:v>
                </c:pt>
                <c:pt idx="442">
                  <c:v>79.400000000000006</c:v>
                </c:pt>
                <c:pt idx="443">
                  <c:v>84.8</c:v>
                </c:pt>
                <c:pt idx="444">
                  <c:v>91.4</c:v>
                </c:pt>
                <c:pt idx="445">
                  <c:v>91.6</c:v>
                </c:pt>
                <c:pt idx="446">
                  <c:v>90.4</c:v>
                </c:pt>
                <c:pt idx="447">
                  <c:v>92.3</c:v>
                </c:pt>
                <c:pt idx="448">
                  <c:v>90.3</c:v>
                </c:pt>
                <c:pt idx="449">
                  <c:v>86.6</c:v>
                </c:pt>
                <c:pt idx="450">
                  <c:v>78</c:v>
                </c:pt>
                <c:pt idx="451">
                  <c:v>67.3</c:v>
                </c:pt>
                <c:pt idx="452">
                  <c:v>66.2</c:v>
                </c:pt>
                <c:pt idx="453">
                  <c:v>66</c:v>
                </c:pt>
                <c:pt idx="454">
                  <c:v>76.400000000000006</c:v>
                </c:pt>
                <c:pt idx="455">
                  <c:v>81.599999999999994</c:v>
                </c:pt>
                <c:pt idx="456">
                  <c:v>74.2</c:v>
                </c:pt>
                <c:pt idx="457">
                  <c:v>70.599999999999994</c:v>
                </c:pt>
                <c:pt idx="458">
                  <c:v>60.2</c:v>
                </c:pt>
                <c:pt idx="459">
                  <c:v>46.9</c:v>
                </c:pt>
                <c:pt idx="460">
                  <c:v>41.8</c:v>
                </c:pt>
                <c:pt idx="461">
                  <c:v>43</c:v>
                </c:pt>
                <c:pt idx="462">
                  <c:v>51.4</c:v>
                </c:pt>
                <c:pt idx="463">
                  <c:v>65.7</c:v>
                </c:pt>
                <c:pt idx="464">
                  <c:v>75.2</c:v>
                </c:pt>
                <c:pt idx="465">
                  <c:v>74.8</c:v>
                </c:pt>
                <c:pt idx="466">
                  <c:v>72</c:v>
                </c:pt>
                <c:pt idx="467">
                  <c:v>72.400000000000006</c:v>
                </c:pt>
                <c:pt idx="468">
                  <c:v>75.599999999999994</c:v>
                </c:pt>
                <c:pt idx="469">
                  <c:v>76.2</c:v>
                </c:pt>
                <c:pt idx="470">
                  <c:v>71.400000000000006</c:v>
                </c:pt>
                <c:pt idx="471">
                  <c:v>61.7</c:v>
                </c:pt>
                <c:pt idx="472">
                  <c:v>48.7</c:v>
                </c:pt>
                <c:pt idx="473">
                  <c:v>41.5</c:v>
                </c:pt>
                <c:pt idx="474">
                  <c:v>41.7</c:v>
                </c:pt>
                <c:pt idx="475">
                  <c:v>44.1</c:v>
                </c:pt>
                <c:pt idx="476">
                  <c:v>51.3</c:v>
                </c:pt>
                <c:pt idx="477">
                  <c:v>57.5</c:v>
                </c:pt>
                <c:pt idx="478">
                  <c:v>60.1</c:v>
                </c:pt>
                <c:pt idx="479">
                  <c:v>63</c:v>
                </c:pt>
                <c:pt idx="480">
                  <c:v>62.4</c:v>
                </c:pt>
                <c:pt idx="481">
                  <c:v>56.8</c:v>
                </c:pt>
                <c:pt idx="482">
                  <c:v>51.5</c:v>
                </c:pt>
                <c:pt idx="483">
                  <c:v>41</c:v>
                </c:pt>
                <c:pt idx="484">
                  <c:v>28.4</c:v>
                </c:pt>
                <c:pt idx="485">
                  <c:v>21.3</c:v>
                </c:pt>
                <c:pt idx="486">
                  <c:v>24.6</c:v>
                </c:pt>
                <c:pt idx="487">
                  <c:v>27.6</c:v>
                </c:pt>
                <c:pt idx="488">
                  <c:v>31.8</c:v>
                </c:pt>
                <c:pt idx="489">
                  <c:v>39.799999999999997</c:v>
                </c:pt>
                <c:pt idx="490">
                  <c:v>47.1</c:v>
                </c:pt>
                <c:pt idx="491">
                  <c:v>54.4</c:v>
                </c:pt>
                <c:pt idx="492">
                  <c:v>53.4</c:v>
                </c:pt>
                <c:pt idx="493">
                  <c:v>48.4</c:v>
                </c:pt>
                <c:pt idx="494">
                  <c:v>36.6</c:v>
                </c:pt>
                <c:pt idx="495">
                  <c:v>27.7</c:v>
                </c:pt>
                <c:pt idx="496">
                  <c:v>28.9</c:v>
                </c:pt>
                <c:pt idx="497">
                  <c:v>30.2</c:v>
                </c:pt>
                <c:pt idx="498">
                  <c:v>32.299999999999997</c:v>
                </c:pt>
                <c:pt idx="499">
                  <c:v>31.2</c:v>
                </c:pt>
                <c:pt idx="500">
                  <c:v>33</c:v>
                </c:pt>
                <c:pt idx="501">
                  <c:v>36.5</c:v>
                </c:pt>
                <c:pt idx="502">
                  <c:v>43.4</c:v>
                </c:pt>
                <c:pt idx="503">
                  <c:v>45.4</c:v>
                </c:pt>
                <c:pt idx="504">
                  <c:v>43.9</c:v>
                </c:pt>
                <c:pt idx="505">
                  <c:v>32.700000000000003</c:v>
                </c:pt>
                <c:pt idx="506">
                  <c:v>19.7</c:v>
                </c:pt>
                <c:pt idx="507">
                  <c:v>17.100000000000001</c:v>
                </c:pt>
                <c:pt idx="508">
                  <c:v>10.5</c:v>
                </c:pt>
                <c:pt idx="509">
                  <c:v>14</c:v>
                </c:pt>
                <c:pt idx="510">
                  <c:v>22.1</c:v>
                </c:pt>
                <c:pt idx="511">
                  <c:v>34.700000000000003</c:v>
                </c:pt>
                <c:pt idx="512">
                  <c:v>53.1</c:v>
                </c:pt>
                <c:pt idx="513">
                  <c:v>60</c:v>
                </c:pt>
                <c:pt idx="514">
                  <c:v>56.2</c:v>
                </c:pt>
                <c:pt idx="515">
                  <c:v>43.4</c:v>
                </c:pt>
                <c:pt idx="516">
                  <c:v>34.200000000000003</c:v>
                </c:pt>
                <c:pt idx="517">
                  <c:v>28.1</c:v>
                </c:pt>
                <c:pt idx="518">
                  <c:v>23.6</c:v>
                </c:pt>
                <c:pt idx="519">
                  <c:v>14.5</c:v>
                </c:pt>
                <c:pt idx="520">
                  <c:v>8.1</c:v>
                </c:pt>
                <c:pt idx="521">
                  <c:v>5.87</c:v>
                </c:pt>
                <c:pt idx="522">
                  <c:v>12.7</c:v>
                </c:pt>
                <c:pt idx="523">
                  <c:v>32.1</c:v>
                </c:pt>
                <c:pt idx="524">
                  <c:v>46.5</c:v>
                </c:pt>
                <c:pt idx="525">
                  <c:v>59.6</c:v>
                </c:pt>
                <c:pt idx="526">
                  <c:v>53.8</c:v>
                </c:pt>
                <c:pt idx="527">
                  <c:v>39.700000000000003</c:v>
                </c:pt>
                <c:pt idx="528">
                  <c:v>26.2</c:v>
                </c:pt>
                <c:pt idx="529">
                  <c:v>13.1</c:v>
                </c:pt>
                <c:pt idx="530">
                  <c:v>17</c:v>
                </c:pt>
                <c:pt idx="531">
                  <c:v>14.1</c:v>
                </c:pt>
                <c:pt idx="532">
                  <c:v>14.8</c:v>
                </c:pt>
                <c:pt idx="533">
                  <c:v>14.8</c:v>
                </c:pt>
                <c:pt idx="534">
                  <c:v>10.5</c:v>
                </c:pt>
                <c:pt idx="535">
                  <c:v>6.06</c:v>
                </c:pt>
                <c:pt idx="536">
                  <c:v>-3.48</c:v>
                </c:pt>
                <c:pt idx="537">
                  <c:v>-0.61399999999999999</c:v>
                </c:pt>
                <c:pt idx="538">
                  <c:v>3.94</c:v>
                </c:pt>
                <c:pt idx="539">
                  <c:v>12.6</c:v>
                </c:pt>
                <c:pt idx="540">
                  <c:v>26</c:v>
                </c:pt>
                <c:pt idx="541">
                  <c:v>28.1</c:v>
                </c:pt>
                <c:pt idx="542">
                  <c:v>31.1</c:v>
                </c:pt>
                <c:pt idx="543">
                  <c:v>35.299999999999997</c:v>
                </c:pt>
                <c:pt idx="544">
                  <c:v>26.1</c:v>
                </c:pt>
                <c:pt idx="545">
                  <c:v>17.3</c:v>
                </c:pt>
                <c:pt idx="546">
                  <c:v>13.9</c:v>
                </c:pt>
                <c:pt idx="547">
                  <c:v>15.8</c:v>
                </c:pt>
                <c:pt idx="548">
                  <c:v>29.7</c:v>
                </c:pt>
                <c:pt idx="549">
                  <c:v>38.299999999999997</c:v>
                </c:pt>
                <c:pt idx="550">
                  <c:v>41.3</c:v>
                </c:pt>
                <c:pt idx="551">
                  <c:v>35.799999999999997</c:v>
                </c:pt>
                <c:pt idx="552">
                  <c:v>28.3</c:v>
                </c:pt>
                <c:pt idx="553">
                  <c:v>20.3</c:v>
                </c:pt>
                <c:pt idx="554">
                  <c:v>15</c:v>
                </c:pt>
                <c:pt idx="555">
                  <c:v>13.6</c:v>
                </c:pt>
                <c:pt idx="556">
                  <c:v>13.5</c:v>
                </c:pt>
                <c:pt idx="557">
                  <c:v>22.1</c:v>
                </c:pt>
                <c:pt idx="558">
                  <c:v>32</c:v>
                </c:pt>
                <c:pt idx="559">
                  <c:v>35.200000000000003</c:v>
                </c:pt>
                <c:pt idx="560">
                  <c:v>38.9</c:v>
                </c:pt>
                <c:pt idx="561">
                  <c:v>35.4</c:v>
                </c:pt>
                <c:pt idx="562">
                  <c:v>28</c:v>
                </c:pt>
                <c:pt idx="563">
                  <c:v>21.6</c:v>
                </c:pt>
                <c:pt idx="564">
                  <c:v>9.7899999999999991</c:v>
                </c:pt>
                <c:pt idx="565">
                  <c:v>9.33</c:v>
                </c:pt>
                <c:pt idx="566">
                  <c:v>12.6</c:v>
                </c:pt>
                <c:pt idx="567">
                  <c:v>20.9</c:v>
                </c:pt>
              </c:numCache>
            </c:numRef>
          </c:val>
          <c:smooth val="0"/>
          <c:extLst>
            <c:ext xmlns:c16="http://schemas.microsoft.com/office/drawing/2014/chart" uri="{C3380CC4-5D6E-409C-BE32-E72D297353CC}">
              <c16:uniqueId val="{00000004-5270-DF48-80A1-2D467BCBD4C5}"/>
            </c:ext>
          </c:extLst>
        </c:ser>
        <c:ser>
          <c:idx val="6"/>
          <c:order val="5"/>
          <c:tx>
            <c:strRef>
              <c:f>'F7'!$H$1</c:f>
              <c:strCache>
                <c:ptCount val="1"/>
                <c:pt idx="0">
                  <c:v>96 Hours</c:v>
                </c:pt>
              </c:strCache>
            </c:strRef>
          </c:tx>
          <c:spPr>
            <a:ln w="28575" cap="rnd">
              <a:solidFill>
                <a:srgbClr val="C00000"/>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'F7'!$H$800:$H$1367</c:f>
              <c:numCache>
                <c:formatCode>General</c:formatCode>
                <c:ptCount val="568"/>
                <c:pt idx="0">
                  <c:v>-118</c:v>
                </c:pt>
                <c:pt idx="1">
                  <c:v>-101</c:v>
                </c:pt>
                <c:pt idx="2">
                  <c:v>-92.4</c:v>
                </c:pt>
                <c:pt idx="3">
                  <c:v>-91.1</c:v>
                </c:pt>
                <c:pt idx="4">
                  <c:v>-93</c:v>
                </c:pt>
                <c:pt idx="5">
                  <c:v>-104</c:v>
                </c:pt>
                <c:pt idx="6">
                  <c:v>-127</c:v>
                </c:pt>
                <c:pt idx="7">
                  <c:v>-144</c:v>
                </c:pt>
                <c:pt idx="8">
                  <c:v>-154</c:v>
                </c:pt>
                <c:pt idx="9">
                  <c:v>-156</c:v>
                </c:pt>
                <c:pt idx="10">
                  <c:v>-147</c:v>
                </c:pt>
                <c:pt idx="11">
                  <c:v>-130</c:v>
                </c:pt>
                <c:pt idx="12">
                  <c:v>-117</c:v>
                </c:pt>
                <c:pt idx="13">
                  <c:v>-112</c:v>
                </c:pt>
                <c:pt idx="14">
                  <c:v>-104</c:v>
                </c:pt>
                <c:pt idx="15">
                  <c:v>-109</c:v>
                </c:pt>
                <c:pt idx="16">
                  <c:v>-122</c:v>
                </c:pt>
                <c:pt idx="17">
                  <c:v>-132</c:v>
                </c:pt>
                <c:pt idx="18">
                  <c:v>-133</c:v>
                </c:pt>
                <c:pt idx="19">
                  <c:v>-136</c:v>
                </c:pt>
                <c:pt idx="20">
                  <c:v>-124</c:v>
                </c:pt>
                <c:pt idx="21">
                  <c:v>-105</c:v>
                </c:pt>
                <c:pt idx="22">
                  <c:v>-96</c:v>
                </c:pt>
                <c:pt idx="23">
                  <c:v>-97.1</c:v>
                </c:pt>
                <c:pt idx="24">
                  <c:v>-101</c:v>
                </c:pt>
                <c:pt idx="25">
                  <c:v>-115</c:v>
                </c:pt>
                <c:pt idx="26">
                  <c:v>-133</c:v>
                </c:pt>
                <c:pt idx="27">
                  <c:v>-138</c:v>
                </c:pt>
                <c:pt idx="28">
                  <c:v>-132</c:v>
                </c:pt>
                <c:pt idx="29">
                  <c:v>-124</c:v>
                </c:pt>
                <c:pt idx="30">
                  <c:v>-113</c:v>
                </c:pt>
                <c:pt idx="31">
                  <c:v>-102</c:v>
                </c:pt>
                <c:pt idx="32">
                  <c:v>-97.6</c:v>
                </c:pt>
                <c:pt idx="33">
                  <c:v>-98.8</c:v>
                </c:pt>
                <c:pt idx="34">
                  <c:v>-102</c:v>
                </c:pt>
                <c:pt idx="35">
                  <c:v>-106</c:v>
                </c:pt>
                <c:pt idx="36">
                  <c:v>-111</c:v>
                </c:pt>
                <c:pt idx="37">
                  <c:v>-121</c:v>
                </c:pt>
                <c:pt idx="38">
                  <c:v>-130</c:v>
                </c:pt>
                <c:pt idx="39">
                  <c:v>-130</c:v>
                </c:pt>
                <c:pt idx="40">
                  <c:v>-139</c:v>
                </c:pt>
                <c:pt idx="41">
                  <c:v>-144</c:v>
                </c:pt>
                <c:pt idx="42">
                  <c:v>-142</c:v>
                </c:pt>
                <c:pt idx="43">
                  <c:v>-140</c:v>
                </c:pt>
                <c:pt idx="44">
                  <c:v>-147</c:v>
                </c:pt>
                <c:pt idx="45">
                  <c:v>-155</c:v>
                </c:pt>
                <c:pt idx="46">
                  <c:v>-159</c:v>
                </c:pt>
                <c:pt idx="47">
                  <c:v>-166</c:v>
                </c:pt>
                <c:pt idx="48">
                  <c:v>-163</c:v>
                </c:pt>
                <c:pt idx="49">
                  <c:v>-141</c:v>
                </c:pt>
                <c:pt idx="50">
                  <c:v>-124</c:v>
                </c:pt>
                <c:pt idx="51">
                  <c:v>-123</c:v>
                </c:pt>
                <c:pt idx="52">
                  <c:v>-118</c:v>
                </c:pt>
                <c:pt idx="53">
                  <c:v>-119</c:v>
                </c:pt>
                <c:pt idx="54">
                  <c:v>-127</c:v>
                </c:pt>
                <c:pt idx="55">
                  <c:v>-125</c:v>
                </c:pt>
                <c:pt idx="56">
                  <c:v>-123</c:v>
                </c:pt>
                <c:pt idx="57">
                  <c:v>-131</c:v>
                </c:pt>
                <c:pt idx="58">
                  <c:v>-137</c:v>
                </c:pt>
                <c:pt idx="59">
                  <c:v>-144</c:v>
                </c:pt>
                <c:pt idx="60">
                  <c:v>-148</c:v>
                </c:pt>
                <c:pt idx="61">
                  <c:v>-143</c:v>
                </c:pt>
                <c:pt idx="62">
                  <c:v>-142</c:v>
                </c:pt>
                <c:pt idx="63">
                  <c:v>-142</c:v>
                </c:pt>
                <c:pt idx="64">
                  <c:v>-144</c:v>
                </c:pt>
                <c:pt idx="65">
                  <c:v>-144</c:v>
                </c:pt>
                <c:pt idx="66">
                  <c:v>-132</c:v>
                </c:pt>
                <c:pt idx="67">
                  <c:v>-118</c:v>
                </c:pt>
                <c:pt idx="68">
                  <c:v>-101</c:v>
                </c:pt>
                <c:pt idx="69">
                  <c:v>-89.4</c:v>
                </c:pt>
                <c:pt idx="70">
                  <c:v>-94.6</c:v>
                </c:pt>
                <c:pt idx="71">
                  <c:v>-106</c:v>
                </c:pt>
                <c:pt idx="72">
                  <c:v>-116</c:v>
                </c:pt>
                <c:pt idx="73">
                  <c:v>-119</c:v>
                </c:pt>
                <c:pt idx="74">
                  <c:v>-113</c:v>
                </c:pt>
                <c:pt idx="75">
                  <c:v>-96.3</c:v>
                </c:pt>
                <c:pt idx="76">
                  <c:v>-86.2</c:v>
                </c:pt>
                <c:pt idx="77">
                  <c:v>-93</c:v>
                </c:pt>
                <c:pt idx="78">
                  <c:v>-108</c:v>
                </c:pt>
                <c:pt idx="79">
                  <c:v>-123</c:v>
                </c:pt>
                <c:pt idx="80">
                  <c:v>-133</c:v>
                </c:pt>
                <c:pt idx="81">
                  <c:v>-131</c:v>
                </c:pt>
                <c:pt idx="82">
                  <c:v>-118</c:v>
                </c:pt>
                <c:pt idx="83">
                  <c:v>-104</c:v>
                </c:pt>
                <c:pt idx="84">
                  <c:v>-99.7</c:v>
                </c:pt>
                <c:pt idx="85">
                  <c:v>-94.6</c:v>
                </c:pt>
                <c:pt idx="86">
                  <c:v>-89</c:v>
                </c:pt>
                <c:pt idx="87">
                  <c:v>-89.2</c:v>
                </c:pt>
                <c:pt idx="88">
                  <c:v>-84.6</c:v>
                </c:pt>
                <c:pt idx="89">
                  <c:v>-79.5</c:v>
                </c:pt>
                <c:pt idx="90">
                  <c:v>-78.400000000000006</c:v>
                </c:pt>
                <c:pt idx="91">
                  <c:v>-77.7</c:v>
                </c:pt>
                <c:pt idx="92">
                  <c:v>-75.2</c:v>
                </c:pt>
                <c:pt idx="93">
                  <c:v>-78.5</c:v>
                </c:pt>
                <c:pt idx="94">
                  <c:v>-86.9</c:v>
                </c:pt>
                <c:pt idx="95">
                  <c:v>-94.7</c:v>
                </c:pt>
                <c:pt idx="96">
                  <c:v>-98.3</c:v>
                </c:pt>
                <c:pt idx="97">
                  <c:v>-85.2</c:v>
                </c:pt>
                <c:pt idx="98">
                  <c:v>-70.7</c:v>
                </c:pt>
                <c:pt idx="99">
                  <c:v>-60.5</c:v>
                </c:pt>
                <c:pt idx="100">
                  <c:v>-59.6</c:v>
                </c:pt>
                <c:pt idx="101">
                  <c:v>-71.099999999999994</c:v>
                </c:pt>
                <c:pt idx="102">
                  <c:v>-85.6</c:v>
                </c:pt>
                <c:pt idx="103">
                  <c:v>-91.1</c:v>
                </c:pt>
                <c:pt idx="104">
                  <c:v>-96.6</c:v>
                </c:pt>
                <c:pt idx="105">
                  <c:v>-94.4</c:v>
                </c:pt>
                <c:pt idx="106">
                  <c:v>-91.1</c:v>
                </c:pt>
                <c:pt idx="107">
                  <c:v>-90.7</c:v>
                </c:pt>
                <c:pt idx="108">
                  <c:v>-83.4</c:v>
                </c:pt>
                <c:pt idx="109">
                  <c:v>-69.8</c:v>
                </c:pt>
                <c:pt idx="110">
                  <c:v>-65.3</c:v>
                </c:pt>
                <c:pt idx="111">
                  <c:v>-63.3</c:v>
                </c:pt>
                <c:pt idx="112">
                  <c:v>-62.6</c:v>
                </c:pt>
                <c:pt idx="113">
                  <c:v>-70</c:v>
                </c:pt>
                <c:pt idx="114">
                  <c:v>-72.099999999999994</c:v>
                </c:pt>
                <c:pt idx="115">
                  <c:v>-68.900000000000006</c:v>
                </c:pt>
                <c:pt idx="116">
                  <c:v>-62.2</c:v>
                </c:pt>
                <c:pt idx="117">
                  <c:v>-56.9</c:v>
                </c:pt>
                <c:pt idx="118">
                  <c:v>-58.6</c:v>
                </c:pt>
                <c:pt idx="119">
                  <c:v>-63.9</c:v>
                </c:pt>
                <c:pt idx="120">
                  <c:v>-69.599999999999994</c:v>
                </c:pt>
                <c:pt idx="121">
                  <c:v>-75</c:v>
                </c:pt>
                <c:pt idx="122">
                  <c:v>-74.5</c:v>
                </c:pt>
                <c:pt idx="123">
                  <c:v>-69.5</c:v>
                </c:pt>
                <c:pt idx="124">
                  <c:v>-69.7</c:v>
                </c:pt>
                <c:pt idx="125">
                  <c:v>-69.400000000000006</c:v>
                </c:pt>
                <c:pt idx="126">
                  <c:v>-74.900000000000006</c:v>
                </c:pt>
                <c:pt idx="127">
                  <c:v>-85.3</c:v>
                </c:pt>
                <c:pt idx="128">
                  <c:v>-86.2</c:v>
                </c:pt>
                <c:pt idx="129">
                  <c:v>-77</c:v>
                </c:pt>
                <c:pt idx="130">
                  <c:v>-68.099999999999994</c:v>
                </c:pt>
                <c:pt idx="131">
                  <c:v>-51.2</c:v>
                </c:pt>
                <c:pt idx="132">
                  <c:v>-34.200000000000003</c:v>
                </c:pt>
                <c:pt idx="133">
                  <c:v>-21.3</c:v>
                </c:pt>
                <c:pt idx="134">
                  <c:v>-17.3</c:v>
                </c:pt>
                <c:pt idx="135">
                  <c:v>-22.2</c:v>
                </c:pt>
                <c:pt idx="136">
                  <c:v>-32.6</c:v>
                </c:pt>
                <c:pt idx="137">
                  <c:v>-43.9</c:v>
                </c:pt>
                <c:pt idx="138">
                  <c:v>-54.8</c:v>
                </c:pt>
                <c:pt idx="139">
                  <c:v>-60.9</c:v>
                </c:pt>
                <c:pt idx="140">
                  <c:v>-71.099999999999994</c:v>
                </c:pt>
                <c:pt idx="141">
                  <c:v>-84.4</c:v>
                </c:pt>
                <c:pt idx="142">
                  <c:v>-90.9</c:v>
                </c:pt>
                <c:pt idx="143">
                  <c:v>-84.9</c:v>
                </c:pt>
                <c:pt idx="144">
                  <c:v>-67.599999999999994</c:v>
                </c:pt>
                <c:pt idx="145">
                  <c:v>-51.5</c:v>
                </c:pt>
                <c:pt idx="146">
                  <c:v>-41.1</c:v>
                </c:pt>
                <c:pt idx="147">
                  <c:v>-32.6</c:v>
                </c:pt>
                <c:pt idx="148">
                  <c:v>-36.6</c:v>
                </c:pt>
                <c:pt idx="149">
                  <c:v>-41.3</c:v>
                </c:pt>
                <c:pt idx="150">
                  <c:v>-50.3</c:v>
                </c:pt>
                <c:pt idx="151">
                  <c:v>-63.6</c:v>
                </c:pt>
                <c:pt idx="152">
                  <c:v>-74.099999999999994</c:v>
                </c:pt>
                <c:pt idx="153">
                  <c:v>-79.400000000000006</c:v>
                </c:pt>
                <c:pt idx="154">
                  <c:v>-65.400000000000006</c:v>
                </c:pt>
                <c:pt idx="155">
                  <c:v>-50.7</c:v>
                </c:pt>
                <c:pt idx="156">
                  <c:v>-41.6</c:v>
                </c:pt>
                <c:pt idx="157">
                  <c:v>-42.7</c:v>
                </c:pt>
                <c:pt idx="158">
                  <c:v>-51.2</c:v>
                </c:pt>
                <c:pt idx="159">
                  <c:v>-53.3</c:v>
                </c:pt>
                <c:pt idx="160">
                  <c:v>-42.2</c:v>
                </c:pt>
                <c:pt idx="161">
                  <c:v>-27.5</c:v>
                </c:pt>
                <c:pt idx="162">
                  <c:v>-7.02</c:v>
                </c:pt>
                <c:pt idx="163">
                  <c:v>2.1800000000000002</c:v>
                </c:pt>
                <c:pt idx="164">
                  <c:v>-0.48499999999999999</c:v>
                </c:pt>
                <c:pt idx="165">
                  <c:v>-8.19</c:v>
                </c:pt>
                <c:pt idx="166">
                  <c:v>-19.100000000000001</c:v>
                </c:pt>
                <c:pt idx="167">
                  <c:v>-25.3</c:v>
                </c:pt>
                <c:pt idx="168">
                  <c:v>-32</c:v>
                </c:pt>
                <c:pt idx="169">
                  <c:v>-41.6</c:v>
                </c:pt>
                <c:pt idx="170">
                  <c:v>-57.8</c:v>
                </c:pt>
                <c:pt idx="171">
                  <c:v>-76.099999999999994</c:v>
                </c:pt>
                <c:pt idx="172">
                  <c:v>-85.5</c:v>
                </c:pt>
                <c:pt idx="173">
                  <c:v>-87.8</c:v>
                </c:pt>
                <c:pt idx="174">
                  <c:v>-79.2</c:v>
                </c:pt>
                <c:pt idx="175">
                  <c:v>-66.3</c:v>
                </c:pt>
                <c:pt idx="176">
                  <c:v>-55.4</c:v>
                </c:pt>
                <c:pt idx="177">
                  <c:v>-37.4</c:v>
                </c:pt>
                <c:pt idx="178">
                  <c:v>-10.4</c:v>
                </c:pt>
                <c:pt idx="179">
                  <c:v>17.8</c:v>
                </c:pt>
                <c:pt idx="180">
                  <c:v>35.799999999999997</c:v>
                </c:pt>
                <c:pt idx="181">
                  <c:v>34.6</c:v>
                </c:pt>
                <c:pt idx="182">
                  <c:v>14.3</c:v>
                </c:pt>
                <c:pt idx="183">
                  <c:v>-6.39</c:v>
                </c:pt>
                <c:pt idx="184">
                  <c:v>-17.7</c:v>
                </c:pt>
                <c:pt idx="185">
                  <c:v>-21.4</c:v>
                </c:pt>
                <c:pt idx="186">
                  <c:v>-23.5</c:v>
                </c:pt>
                <c:pt idx="187">
                  <c:v>-24.3</c:v>
                </c:pt>
                <c:pt idx="188">
                  <c:v>-29.9</c:v>
                </c:pt>
                <c:pt idx="189">
                  <c:v>-32.6</c:v>
                </c:pt>
                <c:pt idx="190">
                  <c:v>-35.4</c:v>
                </c:pt>
                <c:pt idx="191">
                  <c:v>-40.200000000000003</c:v>
                </c:pt>
                <c:pt idx="192">
                  <c:v>-44.2</c:v>
                </c:pt>
                <c:pt idx="193">
                  <c:v>-49.7</c:v>
                </c:pt>
                <c:pt idx="194">
                  <c:v>-58.5</c:v>
                </c:pt>
                <c:pt idx="195">
                  <c:v>-64.8</c:v>
                </c:pt>
                <c:pt idx="196">
                  <c:v>-62.3</c:v>
                </c:pt>
                <c:pt idx="197">
                  <c:v>-64.3</c:v>
                </c:pt>
                <c:pt idx="198">
                  <c:v>-67.8</c:v>
                </c:pt>
                <c:pt idx="199">
                  <c:v>-68.7</c:v>
                </c:pt>
                <c:pt idx="200">
                  <c:v>-74.2</c:v>
                </c:pt>
                <c:pt idx="201">
                  <c:v>-77.900000000000006</c:v>
                </c:pt>
                <c:pt idx="202">
                  <c:v>-69.400000000000006</c:v>
                </c:pt>
                <c:pt idx="203">
                  <c:v>-56</c:v>
                </c:pt>
                <c:pt idx="204">
                  <c:v>-47.1</c:v>
                </c:pt>
                <c:pt idx="205">
                  <c:v>-51.8</c:v>
                </c:pt>
                <c:pt idx="206">
                  <c:v>-54.5</c:v>
                </c:pt>
                <c:pt idx="207">
                  <c:v>-56.9</c:v>
                </c:pt>
                <c:pt idx="208">
                  <c:v>-59</c:v>
                </c:pt>
                <c:pt idx="209">
                  <c:v>-57</c:v>
                </c:pt>
                <c:pt idx="210">
                  <c:v>-55.1</c:v>
                </c:pt>
                <c:pt idx="211">
                  <c:v>-54.1</c:v>
                </c:pt>
                <c:pt idx="212">
                  <c:v>-57.1</c:v>
                </c:pt>
                <c:pt idx="213">
                  <c:v>-54.5</c:v>
                </c:pt>
                <c:pt idx="214">
                  <c:v>-54</c:v>
                </c:pt>
                <c:pt idx="215">
                  <c:v>-63.4</c:v>
                </c:pt>
                <c:pt idx="216">
                  <c:v>-63.8</c:v>
                </c:pt>
                <c:pt idx="217">
                  <c:v>-70.7</c:v>
                </c:pt>
                <c:pt idx="218">
                  <c:v>-76.599999999999994</c:v>
                </c:pt>
                <c:pt idx="219">
                  <c:v>-75.2</c:v>
                </c:pt>
                <c:pt idx="220">
                  <c:v>-69.400000000000006</c:v>
                </c:pt>
                <c:pt idx="221">
                  <c:v>-62.8</c:v>
                </c:pt>
                <c:pt idx="222">
                  <c:v>-44.6</c:v>
                </c:pt>
                <c:pt idx="223">
                  <c:v>-20.6</c:v>
                </c:pt>
                <c:pt idx="224">
                  <c:v>4.6100000000000003</c:v>
                </c:pt>
                <c:pt idx="225">
                  <c:v>26.1</c:v>
                </c:pt>
                <c:pt idx="226">
                  <c:v>30.1</c:v>
                </c:pt>
                <c:pt idx="227">
                  <c:v>20.6</c:v>
                </c:pt>
                <c:pt idx="228">
                  <c:v>10.8</c:v>
                </c:pt>
                <c:pt idx="229">
                  <c:v>-3.56</c:v>
                </c:pt>
                <c:pt idx="230">
                  <c:v>-9.1199999999999992</c:v>
                </c:pt>
                <c:pt idx="231">
                  <c:v>-12.9</c:v>
                </c:pt>
                <c:pt idx="232">
                  <c:v>-34.5</c:v>
                </c:pt>
                <c:pt idx="233">
                  <c:v>-58.1</c:v>
                </c:pt>
                <c:pt idx="234">
                  <c:v>-79.5</c:v>
                </c:pt>
                <c:pt idx="235">
                  <c:v>-92.7</c:v>
                </c:pt>
                <c:pt idx="236">
                  <c:v>-89.1</c:v>
                </c:pt>
                <c:pt idx="237">
                  <c:v>-74.8</c:v>
                </c:pt>
                <c:pt idx="238">
                  <c:v>-50.4</c:v>
                </c:pt>
                <c:pt idx="239">
                  <c:v>-31.1</c:v>
                </c:pt>
                <c:pt idx="240">
                  <c:v>-33.200000000000003</c:v>
                </c:pt>
                <c:pt idx="241">
                  <c:v>-34.799999999999997</c:v>
                </c:pt>
                <c:pt idx="242">
                  <c:v>-43.5</c:v>
                </c:pt>
                <c:pt idx="243">
                  <c:v>-49.7</c:v>
                </c:pt>
                <c:pt idx="244">
                  <c:v>-42.9</c:v>
                </c:pt>
                <c:pt idx="245">
                  <c:v>-38.5</c:v>
                </c:pt>
                <c:pt idx="246">
                  <c:v>-41.6</c:v>
                </c:pt>
                <c:pt idx="247">
                  <c:v>-49.9</c:v>
                </c:pt>
                <c:pt idx="248">
                  <c:v>-55.4</c:v>
                </c:pt>
                <c:pt idx="249">
                  <c:v>-59</c:v>
                </c:pt>
                <c:pt idx="250">
                  <c:v>-62.1</c:v>
                </c:pt>
                <c:pt idx="251">
                  <c:v>-68.099999999999994</c:v>
                </c:pt>
                <c:pt idx="252">
                  <c:v>-77</c:v>
                </c:pt>
                <c:pt idx="253">
                  <c:v>-89.5</c:v>
                </c:pt>
                <c:pt idx="254">
                  <c:v>-92.7</c:v>
                </c:pt>
                <c:pt idx="255">
                  <c:v>-86.6</c:v>
                </c:pt>
                <c:pt idx="256">
                  <c:v>-79.099999999999994</c:v>
                </c:pt>
                <c:pt idx="257">
                  <c:v>-72.2</c:v>
                </c:pt>
                <c:pt idx="258">
                  <c:v>-76.5</c:v>
                </c:pt>
                <c:pt idx="259">
                  <c:v>-86.7</c:v>
                </c:pt>
                <c:pt idx="260">
                  <c:v>-98.4</c:v>
                </c:pt>
                <c:pt idx="261">
                  <c:v>-93.3</c:v>
                </c:pt>
                <c:pt idx="262">
                  <c:v>-76.599999999999994</c:v>
                </c:pt>
                <c:pt idx="263">
                  <c:v>-69.5</c:v>
                </c:pt>
                <c:pt idx="264">
                  <c:v>-66.3</c:v>
                </c:pt>
                <c:pt idx="265">
                  <c:v>-70.3</c:v>
                </c:pt>
                <c:pt idx="266">
                  <c:v>-78</c:v>
                </c:pt>
                <c:pt idx="267">
                  <c:v>-73.400000000000006</c:v>
                </c:pt>
                <c:pt idx="268">
                  <c:v>-66.8</c:v>
                </c:pt>
                <c:pt idx="269">
                  <c:v>-62.4</c:v>
                </c:pt>
                <c:pt idx="270">
                  <c:v>-68.099999999999994</c:v>
                </c:pt>
                <c:pt idx="271">
                  <c:v>-70.5</c:v>
                </c:pt>
                <c:pt idx="272">
                  <c:v>-68</c:v>
                </c:pt>
                <c:pt idx="273">
                  <c:v>-63.8</c:v>
                </c:pt>
                <c:pt idx="274">
                  <c:v>-50.3</c:v>
                </c:pt>
                <c:pt idx="275">
                  <c:v>-45.5</c:v>
                </c:pt>
                <c:pt idx="276">
                  <c:v>-45.2</c:v>
                </c:pt>
                <c:pt idx="277">
                  <c:v>-43.8</c:v>
                </c:pt>
                <c:pt idx="278">
                  <c:v>-48.8</c:v>
                </c:pt>
                <c:pt idx="279">
                  <c:v>-50.5</c:v>
                </c:pt>
                <c:pt idx="280">
                  <c:v>-48.5</c:v>
                </c:pt>
                <c:pt idx="281">
                  <c:v>-46.9</c:v>
                </c:pt>
                <c:pt idx="282">
                  <c:v>-53.4</c:v>
                </c:pt>
                <c:pt idx="283">
                  <c:v>-57.3</c:v>
                </c:pt>
                <c:pt idx="284">
                  <c:v>-48.5</c:v>
                </c:pt>
                <c:pt idx="285">
                  <c:v>-35.5</c:v>
                </c:pt>
                <c:pt idx="286">
                  <c:v>-15.7</c:v>
                </c:pt>
                <c:pt idx="287">
                  <c:v>10.5</c:v>
                </c:pt>
                <c:pt idx="288">
                  <c:v>28.4</c:v>
                </c:pt>
                <c:pt idx="289">
                  <c:v>37.299999999999997</c:v>
                </c:pt>
                <c:pt idx="290">
                  <c:v>45</c:v>
                </c:pt>
                <c:pt idx="291">
                  <c:v>48.4</c:v>
                </c:pt>
                <c:pt idx="292">
                  <c:v>52.7</c:v>
                </c:pt>
                <c:pt idx="293">
                  <c:v>60.6</c:v>
                </c:pt>
                <c:pt idx="294">
                  <c:v>65.599999999999994</c:v>
                </c:pt>
                <c:pt idx="295">
                  <c:v>66.2</c:v>
                </c:pt>
                <c:pt idx="296">
                  <c:v>62.8</c:v>
                </c:pt>
                <c:pt idx="297">
                  <c:v>59</c:v>
                </c:pt>
                <c:pt idx="298">
                  <c:v>57.4</c:v>
                </c:pt>
                <c:pt idx="299">
                  <c:v>63.5</c:v>
                </c:pt>
                <c:pt idx="300">
                  <c:v>69.599999999999994</c:v>
                </c:pt>
                <c:pt idx="301">
                  <c:v>76.400000000000006</c:v>
                </c:pt>
                <c:pt idx="302">
                  <c:v>76.2</c:v>
                </c:pt>
                <c:pt idx="303">
                  <c:v>72.400000000000006</c:v>
                </c:pt>
                <c:pt idx="304">
                  <c:v>66.2</c:v>
                </c:pt>
                <c:pt idx="305">
                  <c:v>66.5</c:v>
                </c:pt>
                <c:pt idx="306">
                  <c:v>74.2</c:v>
                </c:pt>
                <c:pt idx="307">
                  <c:v>90.7</c:v>
                </c:pt>
                <c:pt idx="308">
                  <c:v>113</c:v>
                </c:pt>
                <c:pt idx="309">
                  <c:v>130</c:v>
                </c:pt>
                <c:pt idx="310">
                  <c:v>148</c:v>
                </c:pt>
                <c:pt idx="311">
                  <c:v>165</c:v>
                </c:pt>
                <c:pt idx="312">
                  <c:v>179</c:v>
                </c:pt>
                <c:pt idx="313">
                  <c:v>193</c:v>
                </c:pt>
                <c:pt idx="314">
                  <c:v>208</c:v>
                </c:pt>
                <c:pt idx="315">
                  <c:v>236</c:v>
                </c:pt>
                <c:pt idx="316">
                  <c:v>270</c:v>
                </c:pt>
                <c:pt idx="317">
                  <c:v>290</c:v>
                </c:pt>
                <c:pt idx="318">
                  <c:v>302</c:v>
                </c:pt>
                <c:pt idx="319">
                  <c:v>304</c:v>
                </c:pt>
                <c:pt idx="320">
                  <c:v>297</c:v>
                </c:pt>
                <c:pt idx="321">
                  <c:v>305</c:v>
                </c:pt>
                <c:pt idx="322">
                  <c:v>317</c:v>
                </c:pt>
                <c:pt idx="323">
                  <c:v>318</c:v>
                </c:pt>
                <c:pt idx="324">
                  <c:v>329</c:v>
                </c:pt>
                <c:pt idx="325">
                  <c:v>336</c:v>
                </c:pt>
                <c:pt idx="326">
                  <c:v>350</c:v>
                </c:pt>
                <c:pt idx="327">
                  <c:v>367</c:v>
                </c:pt>
                <c:pt idx="328">
                  <c:v>377</c:v>
                </c:pt>
                <c:pt idx="329">
                  <c:v>387</c:v>
                </c:pt>
                <c:pt idx="330">
                  <c:v>399</c:v>
                </c:pt>
                <c:pt idx="331">
                  <c:v>406</c:v>
                </c:pt>
                <c:pt idx="332">
                  <c:v>413</c:v>
                </c:pt>
                <c:pt idx="333">
                  <c:v>427</c:v>
                </c:pt>
                <c:pt idx="334">
                  <c:v>439</c:v>
                </c:pt>
                <c:pt idx="335">
                  <c:v>446</c:v>
                </c:pt>
                <c:pt idx="336">
                  <c:v>456</c:v>
                </c:pt>
                <c:pt idx="337">
                  <c:v>452</c:v>
                </c:pt>
                <c:pt idx="338">
                  <c:v>459</c:v>
                </c:pt>
                <c:pt idx="339">
                  <c:v>475</c:v>
                </c:pt>
                <c:pt idx="340">
                  <c:v>497</c:v>
                </c:pt>
                <c:pt idx="341">
                  <c:v>530</c:v>
                </c:pt>
                <c:pt idx="342">
                  <c:v>543</c:v>
                </c:pt>
                <c:pt idx="343">
                  <c:v>554</c:v>
                </c:pt>
                <c:pt idx="344">
                  <c:v>562</c:v>
                </c:pt>
                <c:pt idx="345">
                  <c:v>550</c:v>
                </c:pt>
                <c:pt idx="346">
                  <c:v>553</c:v>
                </c:pt>
                <c:pt idx="347">
                  <c:v>567</c:v>
                </c:pt>
                <c:pt idx="348">
                  <c:v>578</c:v>
                </c:pt>
                <c:pt idx="349">
                  <c:v>604</c:v>
                </c:pt>
                <c:pt idx="350">
                  <c:v>614</c:v>
                </c:pt>
                <c:pt idx="351">
                  <c:v>595</c:v>
                </c:pt>
                <c:pt idx="352">
                  <c:v>581</c:v>
                </c:pt>
                <c:pt idx="353">
                  <c:v>575</c:v>
                </c:pt>
                <c:pt idx="354">
                  <c:v>567</c:v>
                </c:pt>
                <c:pt idx="355">
                  <c:v>579</c:v>
                </c:pt>
                <c:pt idx="356">
                  <c:v>593</c:v>
                </c:pt>
                <c:pt idx="357">
                  <c:v>614</c:v>
                </c:pt>
                <c:pt idx="358">
                  <c:v>645</c:v>
                </c:pt>
                <c:pt idx="359">
                  <c:v>671</c:v>
                </c:pt>
                <c:pt idx="360">
                  <c:v>684</c:v>
                </c:pt>
                <c:pt idx="361">
                  <c:v>665</c:v>
                </c:pt>
                <c:pt idx="362">
                  <c:v>641</c:v>
                </c:pt>
                <c:pt idx="363">
                  <c:v>631</c:v>
                </c:pt>
                <c:pt idx="364">
                  <c:v>632</c:v>
                </c:pt>
                <c:pt idx="365">
                  <c:v>640</c:v>
                </c:pt>
                <c:pt idx="366">
                  <c:v>633</c:v>
                </c:pt>
                <c:pt idx="367">
                  <c:v>614</c:v>
                </c:pt>
                <c:pt idx="368">
                  <c:v>591</c:v>
                </c:pt>
                <c:pt idx="369">
                  <c:v>571</c:v>
                </c:pt>
                <c:pt idx="370">
                  <c:v>564</c:v>
                </c:pt>
                <c:pt idx="371">
                  <c:v>559</c:v>
                </c:pt>
                <c:pt idx="372">
                  <c:v>547</c:v>
                </c:pt>
                <c:pt idx="373">
                  <c:v>546</c:v>
                </c:pt>
                <c:pt idx="374">
                  <c:v>541</c:v>
                </c:pt>
                <c:pt idx="375">
                  <c:v>540</c:v>
                </c:pt>
                <c:pt idx="376">
                  <c:v>547</c:v>
                </c:pt>
                <c:pt idx="377">
                  <c:v>537</c:v>
                </c:pt>
                <c:pt idx="378">
                  <c:v>527</c:v>
                </c:pt>
                <c:pt idx="379">
                  <c:v>519</c:v>
                </c:pt>
                <c:pt idx="380">
                  <c:v>507</c:v>
                </c:pt>
                <c:pt idx="381">
                  <c:v>507</c:v>
                </c:pt>
                <c:pt idx="382">
                  <c:v>513</c:v>
                </c:pt>
                <c:pt idx="383">
                  <c:v>511</c:v>
                </c:pt>
                <c:pt idx="384">
                  <c:v>509</c:v>
                </c:pt>
                <c:pt idx="385">
                  <c:v>504</c:v>
                </c:pt>
                <c:pt idx="386">
                  <c:v>494</c:v>
                </c:pt>
                <c:pt idx="387">
                  <c:v>486</c:v>
                </c:pt>
                <c:pt idx="388">
                  <c:v>471</c:v>
                </c:pt>
                <c:pt idx="389">
                  <c:v>450</c:v>
                </c:pt>
                <c:pt idx="390">
                  <c:v>429</c:v>
                </c:pt>
                <c:pt idx="391">
                  <c:v>410</c:v>
                </c:pt>
                <c:pt idx="392">
                  <c:v>407</c:v>
                </c:pt>
                <c:pt idx="393">
                  <c:v>416</c:v>
                </c:pt>
                <c:pt idx="394">
                  <c:v>428</c:v>
                </c:pt>
                <c:pt idx="395">
                  <c:v>432</c:v>
                </c:pt>
                <c:pt idx="396">
                  <c:v>436</c:v>
                </c:pt>
                <c:pt idx="397">
                  <c:v>438</c:v>
                </c:pt>
                <c:pt idx="398">
                  <c:v>433</c:v>
                </c:pt>
                <c:pt idx="399">
                  <c:v>431</c:v>
                </c:pt>
                <c:pt idx="400">
                  <c:v>418</c:v>
                </c:pt>
                <c:pt idx="401">
                  <c:v>400</c:v>
                </c:pt>
                <c:pt idx="402">
                  <c:v>396</c:v>
                </c:pt>
                <c:pt idx="403">
                  <c:v>396</c:v>
                </c:pt>
                <c:pt idx="404">
                  <c:v>391</c:v>
                </c:pt>
                <c:pt idx="405">
                  <c:v>388</c:v>
                </c:pt>
                <c:pt idx="406">
                  <c:v>374</c:v>
                </c:pt>
                <c:pt idx="407">
                  <c:v>353</c:v>
                </c:pt>
                <c:pt idx="408">
                  <c:v>340</c:v>
                </c:pt>
                <c:pt idx="409">
                  <c:v>331</c:v>
                </c:pt>
                <c:pt idx="410">
                  <c:v>321</c:v>
                </c:pt>
                <c:pt idx="411">
                  <c:v>313</c:v>
                </c:pt>
                <c:pt idx="412">
                  <c:v>301</c:v>
                </c:pt>
                <c:pt idx="413">
                  <c:v>280</c:v>
                </c:pt>
                <c:pt idx="414">
                  <c:v>264</c:v>
                </c:pt>
                <c:pt idx="415">
                  <c:v>259</c:v>
                </c:pt>
                <c:pt idx="416">
                  <c:v>261</c:v>
                </c:pt>
                <c:pt idx="417">
                  <c:v>263</c:v>
                </c:pt>
                <c:pt idx="418">
                  <c:v>266</c:v>
                </c:pt>
                <c:pt idx="419">
                  <c:v>263</c:v>
                </c:pt>
                <c:pt idx="420">
                  <c:v>259</c:v>
                </c:pt>
                <c:pt idx="421">
                  <c:v>261</c:v>
                </c:pt>
                <c:pt idx="422">
                  <c:v>260</c:v>
                </c:pt>
                <c:pt idx="423">
                  <c:v>246</c:v>
                </c:pt>
                <c:pt idx="424">
                  <c:v>228</c:v>
                </c:pt>
                <c:pt idx="425">
                  <c:v>201</c:v>
                </c:pt>
                <c:pt idx="426">
                  <c:v>187</c:v>
                </c:pt>
                <c:pt idx="427">
                  <c:v>191</c:v>
                </c:pt>
                <c:pt idx="428">
                  <c:v>210</c:v>
                </c:pt>
                <c:pt idx="429">
                  <c:v>232</c:v>
                </c:pt>
                <c:pt idx="430">
                  <c:v>246</c:v>
                </c:pt>
                <c:pt idx="431">
                  <c:v>253</c:v>
                </c:pt>
                <c:pt idx="432">
                  <c:v>246</c:v>
                </c:pt>
                <c:pt idx="433">
                  <c:v>230</c:v>
                </c:pt>
                <c:pt idx="434">
                  <c:v>215</c:v>
                </c:pt>
                <c:pt idx="435">
                  <c:v>198</c:v>
                </c:pt>
                <c:pt idx="436">
                  <c:v>184</c:v>
                </c:pt>
                <c:pt idx="437">
                  <c:v>179</c:v>
                </c:pt>
                <c:pt idx="438">
                  <c:v>176</c:v>
                </c:pt>
                <c:pt idx="439">
                  <c:v>176</c:v>
                </c:pt>
                <c:pt idx="440">
                  <c:v>174</c:v>
                </c:pt>
                <c:pt idx="441">
                  <c:v>177</c:v>
                </c:pt>
                <c:pt idx="442">
                  <c:v>167</c:v>
                </c:pt>
                <c:pt idx="443">
                  <c:v>151</c:v>
                </c:pt>
                <c:pt idx="444">
                  <c:v>143</c:v>
                </c:pt>
                <c:pt idx="445">
                  <c:v>138</c:v>
                </c:pt>
                <c:pt idx="446">
                  <c:v>141</c:v>
                </c:pt>
                <c:pt idx="447">
                  <c:v>151</c:v>
                </c:pt>
                <c:pt idx="448">
                  <c:v>150</c:v>
                </c:pt>
                <c:pt idx="449">
                  <c:v>142</c:v>
                </c:pt>
                <c:pt idx="450">
                  <c:v>136</c:v>
                </c:pt>
                <c:pt idx="451">
                  <c:v>123</c:v>
                </c:pt>
                <c:pt idx="452">
                  <c:v>101</c:v>
                </c:pt>
                <c:pt idx="453">
                  <c:v>71.900000000000006</c:v>
                </c:pt>
                <c:pt idx="454">
                  <c:v>47.9</c:v>
                </c:pt>
                <c:pt idx="455">
                  <c:v>34.700000000000003</c:v>
                </c:pt>
                <c:pt idx="456">
                  <c:v>40.4</c:v>
                </c:pt>
                <c:pt idx="457">
                  <c:v>52.8</c:v>
                </c:pt>
                <c:pt idx="458">
                  <c:v>63.6</c:v>
                </c:pt>
                <c:pt idx="459">
                  <c:v>70.3</c:v>
                </c:pt>
                <c:pt idx="460">
                  <c:v>71.599999999999994</c:v>
                </c:pt>
                <c:pt idx="461">
                  <c:v>84.2</c:v>
                </c:pt>
                <c:pt idx="462">
                  <c:v>96.1</c:v>
                </c:pt>
                <c:pt idx="463">
                  <c:v>105</c:v>
                </c:pt>
                <c:pt idx="464">
                  <c:v>108</c:v>
                </c:pt>
                <c:pt idx="465">
                  <c:v>95.6</c:v>
                </c:pt>
                <c:pt idx="466">
                  <c:v>70.7</c:v>
                </c:pt>
                <c:pt idx="467">
                  <c:v>44.1</c:v>
                </c:pt>
                <c:pt idx="468">
                  <c:v>23.9</c:v>
                </c:pt>
                <c:pt idx="469">
                  <c:v>23</c:v>
                </c:pt>
                <c:pt idx="470">
                  <c:v>37.5</c:v>
                </c:pt>
                <c:pt idx="471">
                  <c:v>48.6</c:v>
                </c:pt>
                <c:pt idx="472">
                  <c:v>56.3</c:v>
                </c:pt>
                <c:pt idx="473">
                  <c:v>50.2</c:v>
                </c:pt>
                <c:pt idx="474">
                  <c:v>43</c:v>
                </c:pt>
                <c:pt idx="475">
                  <c:v>53</c:v>
                </c:pt>
                <c:pt idx="476">
                  <c:v>66.2</c:v>
                </c:pt>
                <c:pt idx="477">
                  <c:v>78.7</c:v>
                </c:pt>
                <c:pt idx="478">
                  <c:v>86.1</c:v>
                </c:pt>
                <c:pt idx="479">
                  <c:v>80.8</c:v>
                </c:pt>
                <c:pt idx="480">
                  <c:v>69.3</c:v>
                </c:pt>
                <c:pt idx="481">
                  <c:v>63.2</c:v>
                </c:pt>
                <c:pt idx="482">
                  <c:v>58.2</c:v>
                </c:pt>
                <c:pt idx="483">
                  <c:v>60.9</c:v>
                </c:pt>
                <c:pt idx="484">
                  <c:v>67.900000000000006</c:v>
                </c:pt>
                <c:pt idx="485">
                  <c:v>71.900000000000006</c:v>
                </c:pt>
                <c:pt idx="486">
                  <c:v>73.8</c:v>
                </c:pt>
                <c:pt idx="487">
                  <c:v>61.9</c:v>
                </c:pt>
                <c:pt idx="488">
                  <c:v>57.3</c:v>
                </c:pt>
                <c:pt idx="489">
                  <c:v>44.1</c:v>
                </c:pt>
                <c:pt idx="490">
                  <c:v>24.4</c:v>
                </c:pt>
                <c:pt idx="491">
                  <c:v>20</c:v>
                </c:pt>
                <c:pt idx="492">
                  <c:v>17.899999999999999</c:v>
                </c:pt>
                <c:pt idx="493">
                  <c:v>22.7</c:v>
                </c:pt>
                <c:pt idx="494">
                  <c:v>32</c:v>
                </c:pt>
                <c:pt idx="495">
                  <c:v>28.8</c:v>
                </c:pt>
                <c:pt idx="496">
                  <c:v>15.5</c:v>
                </c:pt>
                <c:pt idx="497">
                  <c:v>0.77200000000000002</c:v>
                </c:pt>
                <c:pt idx="498">
                  <c:v>-2.83</c:v>
                </c:pt>
                <c:pt idx="499">
                  <c:v>-7.63</c:v>
                </c:pt>
                <c:pt idx="500">
                  <c:v>-7.54</c:v>
                </c:pt>
                <c:pt idx="501">
                  <c:v>0.52300000000000002</c:v>
                </c:pt>
                <c:pt idx="502">
                  <c:v>-0.156</c:v>
                </c:pt>
                <c:pt idx="503">
                  <c:v>8.75</c:v>
                </c:pt>
                <c:pt idx="504">
                  <c:v>12.3</c:v>
                </c:pt>
                <c:pt idx="505">
                  <c:v>7.85</c:v>
                </c:pt>
                <c:pt idx="506">
                  <c:v>5.4</c:v>
                </c:pt>
                <c:pt idx="507">
                  <c:v>7.24</c:v>
                </c:pt>
                <c:pt idx="508">
                  <c:v>20.3</c:v>
                </c:pt>
                <c:pt idx="509">
                  <c:v>27.7</c:v>
                </c:pt>
                <c:pt idx="510">
                  <c:v>38.1</c:v>
                </c:pt>
                <c:pt idx="511">
                  <c:v>38.9</c:v>
                </c:pt>
                <c:pt idx="512">
                  <c:v>33.9</c:v>
                </c:pt>
                <c:pt idx="513">
                  <c:v>38.700000000000003</c:v>
                </c:pt>
                <c:pt idx="514">
                  <c:v>42.1</c:v>
                </c:pt>
                <c:pt idx="515">
                  <c:v>39.299999999999997</c:v>
                </c:pt>
                <c:pt idx="516">
                  <c:v>39.9</c:v>
                </c:pt>
                <c:pt idx="517">
                  <c:v>39.1</c:v>
                </c:pt>
                <c:pt idx="518">
                  <c:v>41.4</c:v>
                </c:pt>
                <c:pt idx="519">
                  <c:v>55.2</c:v>
                </c:pt>
                <c:pt idx="520">
                  <c:v>58.3</c:v>
                </c:pt>
                <c:pt idx="521">
                  <c:v>52.2</c:v>
                </c:pt>
                <c:pt idx="522">
                  <c:v>37.200000000000003</c:v>
                </c:pt>
                <c:pt idx="523">
                  <c:v>15.8</c:v>
                </c:pt>
                <c:pt idx="524">
                  <c:v>7.93</c:v>
                </c:pt>
                <c:pt idx="525">
                  <c:v>9.85</c:v>
                </c:pt>
                <c:pt idx="526">
                  <c:v>9.26</c:v>
                </c:pt>
                <c:pt idx="527">
                  <c:v>21.8</c:v>
                </c:pt>
                <c:pt idx="528">
                  <c:v>40.5</c:v>
                </c:pt>
                <c:pt idx="529">
                  <c:v>52.1</c:v>
                </c:pt>
                <c:pt idx="530">
                  <c:v>54</c:v>
                </c:pt>
                <c:pt idx="531">
                  <c:v>42.3</c:v>
                </c:pt>
                <c:pt idx="532">
                  <c:v>25.3</c:v>
                </c:pt>
                <c:pt idx="533">
                  <c:v>10.7</c:v>
                </c:pt>
                <c:pt idx="534">
                  <c:v>8.89</c:v>
                </c:pt>
                <c:pt idx="535">
                  <c:v>8.58</c:v>
                </c:pt>
                <c:pt idx="536">
                  <c:v>6.11</c:v>
                </c:pt>
                <c:pt idx="537">
                  <c:v>14</c:v>
                </c:pt>
                <c:pt idx="538">
                  <c:v>20.3</c:v>
                </c:pt>
                <c:pt idx="539">
                  <c:v>14.4</c:v>
                </c:pt>
                <c:pt idx="540">
                  <c:v>6.55</c:v>
                </c:pt>
                <c:pt idx="541">
                  <c:v>1.89</c:v>
                </c:pt>
                <c:pt idx="542">
                  <c:v>1.57</c:v>
                </c:pt>
                <c:pt idx="543">
                  <c:v>9.2799999999999994</c:v>
                </c:pt>
                <c:pt idx="544">
                  <c:v>20.9</c:v>
                </c:pt>
                <c:pt idx="545">
                  <c:v>31.1</c:v>
                </c:pt>
                <c:pt idx="546">
                  <c:v>31</c:v>
                </c:pt>
                <c:pt idx="547">
                  <c:v>21.5</c:v>
                </c:pt>
                <c:pt idx="548">
                  <c:v>10.3</c:v>
                </c:pt>
                <c:pt idx="549">
                  <c:v>-9.14</c:v>
                </c:pt>
                <c:pt idx="550">
                  <c:v>-12.3</c:v>
                </c:pt>
                <c:pt idx="551">
                  <c:v>-12.2</c:v>
                </c:pt>
                <c:pt idx="552">
                  <c:v>-16.100000000000001</c:v>
                </c:pt>
                <c:pt idx="553">
                  <c:v>-16.399999999999999</c:v>
                </c:pt>
                <c:pt idx="554">
                  <c:v>-22</c:v>
                </c:pt>
                <c:pt idx="555">
                  <c:v>-17.2</c:v>
                </c:pt>
                <c:pt idx="556">
                  <c:v>-5.47</c:v>
                </c:pt>
                <c:pt idx="557">
                  <c:v>-6.46</c:v>
                </c:pt>
                <c:pt idx="558">
                  <c:v>-3.85</c:v>
                </c:pt>
                <c:pt idx="559">
                  <c:v>-4.95</c:v>
                </c:pt>
                <c:pt idx="560">
                  <c:v>-8.2200000000000006</c:v>
                </c:pt>
                <c:pt idx="561">
                  <c:v>-3.72</c:v>
                </c:pt>
                <c:pt idx="562">
                  <c:v>-4.29</c:v>
                </c:pt>
                <c:pt idx="563">
                  <c:v>-2.66</c:v>
                </c:pt>
                <c:pt idx="564">
                  <c:v>-0.41799999999999998</c:v>
                </c:pt>
                <c:pt idx="565">
                  <c:v>-0.18</c:v>
                </c:pt>
                <c:pt idx="566">
                  <c:v>0.78600000000000003</c:v>
                </c:pt>
                <c:pt idx="567">
                  <c:v>11.6</c:v>
                </c:pt>
              </c:numCache>
            </c:numRef>
          </c:val>
          <c:smooth val="0"/>
          <c:extLst>
            <c:ext xmlns:c16="http://schemas.microsoft.com/office/drawing/2014/chart" uri="{C3380CC4-5D6E-409C-BE32-E72D297353CC}">
              <c16:uniqueId val="{00000005-5270-DF48-80A1-2D467BCBD4C5}"/>
            </c:ext>
          </c:extLst>
        </c:ser>
        <c:ser>
          <c:idx val="7"/>
          <c:order val="6"/>
          <c:tx>
            <c:strRef>
              <c:f>'F7'!$I$1</c:f>
              <c:strCache>
                <c:ptCount val="1"/>
                <c:pt idx="0">
                  <c:v>100 hours</c:v>
                </c:pt>
              </c:strCache>
            </c:strRef>
          </c:tx>
          <c:spPr>
            <a:ln w="28575" cap="rnd">
              <a:solidFill>
                <a:srgbClr val="7030A0"/>
              </a:solidFill>
              <a:round/>
            </a:ln>
            <a:effectLst/>
          </c:spPr>
          <c:marker>
            <c:symbol val="none"/>
          </c:marker>
          <c:cat>
            <c:numRef>
              <c:f>'F7'!$A$800:$A$1367</c:f>
              <c:numCache>
                <c:formatCode>General</c:formatCode>
                <c:ptCount val="568"/>
                <c:pt idx="0">
                  <c:v>592</c:v>
                </c:pt>
                <c:pt idx="1">
                  <c:v>592.5</c:v>
                </c:pt>
                <c:pt idx="2">
                  <c:v>593</c:v>
                </c:pt>
                <c:pt idx="3">
                  <c:v>593.5</c:v>
                </c:pt>
                <c:pt idx="4">
                  <c:v>594</c:v>
                </c:pt>
                <c:pt idx="5">
                  <c:v>594.5</c:v>
                </c:pt>
                <c:pt idx="6">
                  <c:v>595</c:v>
                </c:pt>
                <c:pt idx="7">
                  <c:v>595.5</c:v>
                </c:pt>
                <c:pt idx="8">
                  <c:v>596</c:v>
                </c:pt>
                <c:pt idx="9">
                  <c:v>596.5</c:v>
                </c:pt>
                <c:pt idx="10">
                  <c:v>597</c:v>
                </c:pt>
                <c:pt idx="11">
                  <c:v>597.5</c:v>
                </c:pt>
                <c:pt idx="12">
                  <c:v>598</c:v>
                </c:pt>
                <c:pt idx="13">
                  <c:v>598.5</c:v>
                </c:pt>
                <c:pt idx="14">
                  <c:v>599</c:v>
                </c:pt>
                <c:pt idx="15">
                  <c:v>599.5</c:v>
                </c:pt>
                <c:pt idx="16">
                  <c:v>600</c:v>
                </c:pt>
                <c:pt idx="17">
                  <c:v>600.5</c:v>
                </c:pt>
                <c:pt idx="18">
                  <c:v>601</c:v>
                </c:pt>
                <c:pt idx="19">
                  <c:v>601.5</c:v>
                </c:pt>
                <c:pt idx="20">
                  <c:v>602</c:v>
                </c:pt>
                <c:pt idx="21">
                  <c:v>602.5</c:v>
                </c:pt>
                <c:pt idx="22">
                  <c:v>603</c:v>
                </c:pt>
                <c:pt idx="23">
                  <c:v>603.5</c:v>
                </c:pt>
                <c:pt idx="24">
                  <c:v>604</c:v>
                </c:pt>
                <c:pt idx="25">
                  <c:v>604.5</c:v>
                </c:pt>
                <c:pt idx="26">
                  <c:v>605</c:v>
                </c:pt>
                <c:pt idx="27">
                  <c:v>605.5</c:v>
                </c:pt>
                <c:pt idx="28">
                  <c:v>606</c:v>
                </c:pt>
                <c:pt idx="29">
                  <c:v>606.5</c:v>
                </c:pt>
                <c:pt idx="30">
                  <c:v>607</c:v>
                </c:pt>
                <c:pt idx="31">
                  <c:v>607.5</c:v>
                </c:pt>
                <c:pt idx="32">
                  <c:v>608</c:v>
                </c:pt>
                <c:pt idx="33">
                  <c:v>608.5</c:v>
                </c:pt>
                <c:pt idx="34">
                  <c:v>609</c:v>
                </c:pt>
                <c:pt idx="35">
                  <c:v>609.5</c:v>
                </c:pt>
                <c:pt idx="36">
                  <c:v>610</c:v>
                </c:pt>
                <c:pt idx="37">
                  <c:v>610.5</c:v>
                </c:pt>
                <c:pt idx="38">
                  <c:v>611</c:v>
                </c:pt>
                <c:pt idx="39">
                  <c:v>611.5</c:v>
                </c:pt>
                <c:pt idx="40">
                  <c:v>612</c:v>
                </c:pt>
                <c:pt idx="41">
                  <c:v>612.5</c:v>
                </c:pt>
                <c:pt idx="42">
                  <c:v>613</c:v>
                </c:pt>
                <c:pt idx="43">
                  <c:v>613.5</c:v>
                </c:pt>
                <c:pt idx="44">
                  <c:v>614</c:v>
                </c:pt>
                <c:pt idx="45">
                  <c:v>614.5</c:v>
                </c:pt>
                <c:pt idx="46">
                  <c:v>615</c:v>
                </c:pt>
                <c:pt idx="47">
                  <c:v>615.5</c:v>
                </c:pt>
                <c:pt idx="48">
                  <c:v>616</c:v>
                </c:pt>
                <c:pt idx="49">
                  <c:v>616.5</c:v>
                </c:pt>
                <c:pt idx="50">
                  <c:v>617</c:v>
                </c:pt>
                <c:pt idx="51">
                  <c:v>617.5</c:v>
                </c:pt>
                <c:pt idx="52">
                  <c:v>618</c:v>
                </c:pt>
                <c:pt idx="53">
                  <c:v>618.5</c:v>
                </c:pt>
                <c:pt idx="54">
                  <c:v>619</c:v>
                </c:pt>
                <c:pt idx="55">
                  <c:v>619.5</c:v>
                </c:pt>
                <c:pt idx="56">
                  <c:v>620</c:v>
                </c:pt>
                <c:pt idx="57">
                  <c:v>620.5</c:v>
                </c:pt>
                <c:pt idx="58">
                  <c:v>621</c:v>
                </c:pt>
                <c:pt idx="59">
                  <c:v>621.5</c:v>
                </c:pt>
                <c:pt idx="60">
                  <c:v>622</c:v>
                </c:pt>
                <c:pt idx="61">
                  <c:v>622.5</c:v>
                </c:pt>
                <c:pt idx="62">
                  <c:v>623</c:v>
                </c:pt>
                <c:pt idx="63">
                  <c:v>623.5</c:v>
                </c:pt>
                <c:pt idx="64">
                  <c:v>624</c:v>
                </c:pt>
                <c:pt idx="65">
                  <c:v>624.5</c:v>
                </c:pt>
                <c:pt idx="66">
                  <c:v>625</c:v>
                </c:pt>
                <c:pt idx="67">
                  <c:v>625.5</c:v>
                </c:pt>
                <c:pt idx="68">
                  <c:v>626</c:v>
                </c:pt>
                <c:pt idx="69">
                  <c:v>626.5</c:v>
                </c:pt>
                <c:pt idx="70">
                  <c:v>627</c:v>
                </c:pt>
                <c:pt idx="71">
                  <c:v>627.5</c:v>
                </c:pt>
                <c:pt idx="72">
                  <c:v>628</c:v>
                </c:pt>
                <c:pt idx="73">
                  <c:v>628.5</c:v>
                </c:pt>
                <c:pt idx="74">
                  <c:v>629</c:v>
                </c:pt>
                <c:pt idx="75">
                  <c:v>629.5</c:v>
                </c:pt>
                <c:pt idx="76">
                  <c:v>630</c:v>
                </c:pt>
                <c:pt idx="77">
                  <c:v>630.5</c:v>
                </c:pt>
                <c:pt idx="78">
                  <c:v>631</c:v>
                </c:pt>
                <c:pt idx="79">
                  <c:v>631.5</c:v>
                </c:pt>
                <c:pt idx="80">
                  <c:v>632</c:v>
                </c:pt>
                <c:pt idx="81">
                  <c:v>632.5</c:v>
                </c:pt>
                <c:pt idx="82">
                  <c:v>633</c:v>
                </c:pt>
                <c:pt idx="83">
                  <c:v>633.5</c:v>
                </c:pt>
                <c:pt idx="84">
                  <c:v>634</c:v>
                </c:pt>
                <c:pt idx="85">
                  <c:v>634.5</c:v>
                </c:pt>
                <c:pt idx="86">
                  <c:v>635</c:v>
                </c:pt>
                <c:pt idx="87">
                  <c:v>635.5</c:v>
                </c:pt>
                <c:pt idx="88">
                  <c:v>636</c:v>
                </c:pt>
                <c:pt idx="89">
                  <c:v>636.5</c:v>
                </c:pt>
                <c:pt idx="90">
                  <c:v>637</c:v>
                </c:pt>
                <c:pt idx="91">
                  <c:v>637.5</c:v>
                </c:pt>
                <c:pt idx="92">
                  <c:v>638</c:v>
                </c:pt>
                <c:pt idx="93">
                  <c:v>638.5</c:v>
                </c:pt>
                <c:pt idx="94">
                  <c:v>639</c:v>
                </c:pt>
                <c:pt idx="95">
                  <c:v>639.5</c:v>
                </c:pt>
                <c:pt idx="96">
                  <c:v>640</c:v>
                </c:pt>
                <c:pt idx="97">
                  <c:v>640.5</c:v>
                </c:pt>
                <c:pt idx="98">
                  <c:v>641</c:v>
                </c:pt>
                <c:pt idx="99">
                  <c:v>641.5</c:v>
                </c:pt>
                <c:pt idx="100">
                  <c:v>642</c:v>
                </c:pt>
                <c:pt idx="101">
                  <c:v>642.5</c:v>
                </c:pt>
                <c:pt idx="102">
                  <c:v>643</c:v>
                </c:pt>
                <c:pt idx="103">
                  <c:v>643.5</c:v>
                </c:pt>
                <c:pt idx="104">
                  <c:v>644</c:v>
                </c:pt>
                <c:pt idx="105">
                  <c:v>644.5</c:v>
                </c:pt>
                <c:pt idx="106">
                  <c:v>645</c:v>
                </c:pt>
                <c:pt idx="107">
                  <c:v>645.5</c:v>
                </c:pt>
                <c:pt idx="108">
                  <c:v>646</c:v>
                </c:pt>
                <c:pt idx="109">
                  <c:v>646.5</c:v>
                </c:pt>
                <c:pt idx="110">
                  <c:v>647</c:v>
                </c:pt>
                <c:pt idx="111">
                  <c:v>647.5</c:v>
                </c:pt>
                <c:pt idx="112">
                  <c:v>648</c:v>
                </c:pt>
                <c:pt idx="113">
                  <c:v>648.5</c:v>
                </c:pt>
                <c:pt idx="114">
                  <c:v>649</c:v>
                </c:pt>
                <c:pt idx="115">
                  <c:v>649.5</c:v>
                </c:pt>
                <c:pt idx="116">
                  <c:v>650</c:v>
                </c:pt>
                <c:pt idx="117">
                  <c:v>650.5</c:v>
                </c:pt>
                <c:pt idx="118">
                  <c:v>651</c:v>
                </c:pt>
                <c:pt idx="119">
                  <c:v>651.5</c:v>
                </c:pt>
                <c:pt idx="120">
                  <c:v>652</c:v>
                </c:pt>
                <c:pt idx="121">
                  <c:v>652.5</c:v>
                </c:pt>
                <c:pt idx="122">
                  <c:v>653</c:v>
                </c:pt>
                <c:pt idx="123">
                  <c:v>653.5</c:v>
                </c:pt>
                <c:pt idx="124">
                  <c:v>654</c:v>
                </c:pt>
                <c:pt idx="125">
                  <c:v>654.5</c:v>
                </c:pt>
                <c:pt idx="126">
                  <c:v>655</c:v>
                </c:pt>
                <c:pt idx="127">
                  <c:v>655.5</c:v>
                </c:pt>
                <c:pt idx="128">
                  <c:v>656</c:v>
                </c:pt>
                <c:pt idx="129">
                  <c:v>656.5</c:v>
                </c:pt>
                <c:pt idx="130">
                  <c:v>657</c:v>
                </c:pt>
                <c:pt idx="131">
                  <c:v>657.5</c:v>
                </c:pt>
                <c:pt idx="132">
                  <c:v>658</c:v>
                </c:pt>
                <c:pt idx="133">
                  <c:v>658.5</c:v>
                </c:pt>
                <c:pt idx="134">
                  <c:v>659</c:v>
                </c:pt>
                <c:pt idx="135">
                  <c:v>659.5</c:v>
                </c:pt>
                <c:pt idx="136">
                  <c:v>660</c:v>
                </c:pt>
                <c:pt idx="137">
                  <c:v>660.5</c:v>
                </c:pt>
                <c:pt idx="138">
                  <c:v>661</c:v>
                </c:pt>
                <c:pt idx="139">
                  <c:v>661.5</c:v>
                </c:pt>
                <c:pt idx="140">
                  <c:v>662</c:v>
                </c:pt>
                <c:pt idx="141">
                  <c:v>662.5</c:v>
                </c:pt>
                <c:pt idx="142">
                  <c:v>663</c:v>
                </c:pt>
                <c:pt idx="143">
                  <c:v>663.5</c:v>
                </c:pt>
                <c:pt idx="144">
                  <c:v>664</c:v>
                </c:pt>
                <c:pt idx="145">
                  <c:v>664.5</c:v>
                </c:pt>
                <c:pt idx="146">
                  <c:v>665</c:v>
                </c:pt>
                <c:pt idx="147">
                  <c:v>665.5</c:v>
                </c:pt>
                <c:pt idx="148">
                  <c:v>666</c:v>
                </c:pt>
                <c:pt idx="149">
                  <c:v>666.5</c:v>
                </c:pt>
                <c:pt idx="150">
                  <c:v>667</c:v>
                </c:pt>
                <c:pt idx="151">
                  <c:v>667.5</c:v>
                </c:pt>
                <c:pt idx="152">
                  <c:v>668</c:v>
                </c:pt>
                <c:pt idx="153">
                  <c:v>668.5</c:v>
                </c:pt>
                <c:pt idx="154">
                  <c:v>669</c:v>
                </c:pt>
                <c:pt idx="155">
                  <c:v>669.5</c:v>
                </c:pt>
                <c:pt idx="156">
                  <c:v>670</c:v>
                </c:pt>
                <c:pt idx="157">
                  <c:v>670.5</c:v>
                </c:pt>
                <c:pt idx="158">
                  <c:v>671</c:v>
                </c:pt>
                <c:pt idx="159">
                  <c:v>671.5</c:v>
                </c:pt>
                <c:pt idx="160">
                  <c:v>672</c:v>
                </c:pt>
                <c:pt idx="161">
                  <c:v>672.5</c:v>
                </c:pt>
                <c:pt idx="162">
                  <c:v>673</c:v>
                </c:pt>
                <c:pt idx="163">
                  <c:v>673.5</c:v>
                </c:pt>
                <c:pt idx="164">
                  <c:v>674</c:v>
                </c:pt>
                <c:pt idx="165">
                  <c:v>674.5</c:v>
                </c:pt>
                <c:pt idx="166">
                  <c:v>675</c:v>
                </c:pt>
                <c:pt idx="167">
                  <c:v>675.5</c:v>
                </c:pt>
                <c:pt idx="168">
                  <c:v>676</c:v>
                </c:pt>
                <c:pt idx="169">
                  <c:v>676.5</c:v>
                </c:pt>
                <c:pt idx="170">
                  <c:v>677</c:v>
                </c:pt>
                <c:pt idx="171">
                  <c:v>677.5</c:v>
                </c:pt>
                <c:pt idx="172">
                  <c:v>678</c:v>
                </c:pt>
                <c:pt idx="173">
                  <c:v>678.5</c:v>
                </c:pt>
                <c:pt idx="174">
                  <c:v>679</c:v>
                </c:pt>
                <c:pt idx="175">
                  <c:v>679.5</c:v>
                </c:pt>
                <c:pt idx="176">
                  <c:v>680</c:v>
                </c:pt>
                <c:pt idx="177">
                  <c:v>680.5</c:v>
                </c:pt>
                <c:pt idx="178">
                  <c:v>681</c:v>
                </c:pt>
                <c:pt idx="179">
                  <c:v>681.5</c:v>
                </c:pt>
                <c:pt idx="180">
                  <c:v>682</c:v>
                </c:pt>
                <c:pt idx="181">
                  <c:v>682.5</c:v>
                </c:pt>
                <c:pt idx="182">
                  <c:v>683</c:v>
                </c:pt>
                <c:pt idx="183">
                  <c:v>683.5</c:v>
                </c:pt>
                <c:pt idx="184">
                  <c:v>684</c:v>
                </c:pt>
                <c:pt idx="185">
                  <c:v>684.5</c:v>
                </c:pt>
                <c:pt idx="186">
                  <c:v>685</c:v>
                </c:pt>
                <c:pt idx="187">
                  <c:v>685.5</c:v>
                </c:pt>
                <c:pt idx="188">
                  <c:v>686</c:v>
                </c:pt>
                <c:pt idx="189">
                  <c:v>686.5</c:v>
                </c:pt>
                <c:pt idx="190">
                  <c:v>687</c:v>
                </c:pt>
                <c:pt idx="191">
                  <c:v>687.5</c:v>
                </c:pt>
                <c:pt idx="192">
                  <c:v>688</c:v>
                </c:pt>
                <c:pt idx="193">
                  <c:v>688.5</c:v>
                </c:pt>
                <c:pt idx="194">
                  <c:v>689</c:v>
                </c:pt>
                <c:pt idx="195">
                  <c:v>689.5</c:v>
                </c:pt>
                <c:pt idx="196">
                  <c:v>690</c:v>
                </c:pt>
                <c:pt idx="197">
                  <c:v>690.5</c:v>
                </c:pt>
                <c:pt idx="198">
                  <c:v>691</c:v>
                </c:pt>
                <c:pt idx="199">
                  <c:v>691.5</c:v>
                </c:pt>
                <c:pt idx="200">
                  <c:v>692</c:v>
                </c:pt>
                <c:pt idx="201">
                  <c:v>692.5</c:v>
                </c:pt>
                <c:pt idx="202">
                  <c:v>693</c:v>
                </c:pt>
                <c:pt idx="203">
                  <c:v>693.5</c:v>
                </c:pt>
                <c:pt idx="204">
                  <c:v>694</c:v>
                </c:pt>
                <c:pt idx="205">
                  <c:v>694.5</c:v>
                </c:pt>
                <c:pt idx="206">
                  <c:v>695</c:v>
                </c:pt>
                <c:pt idx="207">
                  <c:v>695.5</c:v>
                </c:pt>
                <c:pt idx="208">
                  <c:v>696</c:v>
                </c:pt>
                <c:pt idx="209">
                  <c:v>696.5</c:v>
                </c:pt>
                <c:pt idx="210">
                  <c:v>697</c:v>
                </c:pt>
                <c:pt idx="211">
                  <c:v>697.5</c:v>
                </c:pt>
                <c:pt idx="212">
                  <c:v>698</c:v>
                </c:pt>
                <c:pt idx="213">
                  <c:v>698.5</c:v>
                </c:pt>
                <c:pt idx="214">
                  <c:v>699</c:v>
                </c:pt>
                <c:pt idx="215">
                  <c:v>699.5</c:v>
                </c:pt>
                <c:pt idx="216">
                  <c:v>700</c:v>
                </c:pt>
                <c:pt idx="217">
                  <c:v>700.5</c:v>
                </c:pt>
                <c:pt idx="218">
                  <c:v>701</c:v>
                </c:pt>
                <c:pt idx="219">
                  <c:v>701.5</c:v>
                </c:pt>
                <c:pt idx="220">
                  <c:v>702</c:v>
                </c:pt>
                <c:pt idx="221">
                  <c:v>702.5</c:v>
                </c:pt>
                <c:pt idx="222">
                  <c:v>703</c:v>
                </c:pt>
                <c:pt idx="223">
                  <c:v>703.5</c:v>
                </c:pt>
                <c:pt idx="224">
                  <c:v>704</c:v>
                </c:pt>
                <c:pt idx="225">
                  <c:v>704.5</c:v>
                </c:pt>
                <c:pt idx="226">
                  <c:v>705</c:v>
                </c:pt>
                <c:pt idx="227">
                  <c:v>705.5</c:v>
                </c:pt>
                <c:pt idx="228">
                  <c:v>706</c:v>
                </c:pt>
                <c:pt idx="229">
                  <c:v>706.5</c:v>
                </c:pt>
                <c:pt idx="230">
                  <c:v>707</c:v>
                </c:pt>
                <c:pt idx="231">
                  <c:v>707.5</c:v>
                </c:pt>
                <c:pt idx="232">
                  <c:v>708</c:v>
                </c:pt>
                <c:pt idx="233">
                  <c:v>708.5</c:v>
                </c:pt>
                <c:pt idx="234">
                  <c:v>709</c:v>
                </c:pt>
                <c:pt idx="235">
                  <c:v>709.5</c:v>
                </c:pt>
                <c:pt idx="236">
                  <c:v>710</c:v>
                </c:pt>
                <c:pt idx="237">
                  <c:v>710.5</c:v>
                </c:pt>
                <c:pt idx="238">
                  <c:v>711</c:v>
                </c:pt>
                <c:pt idx="239">
                  <c:v>711.5</c:v>
                </c:pt>
                <c:pt idx="240">
                  <c:v>712</c:v>
                </c:pt>
                <c:pt idx="241">
                  <c:v>712.5</c:v>
                </c:pt>
                <c:pt idx="242">
                  <c:v>713</c:v>
                </c:pt>
                <c:pt idx="243">
                  <c:v>713.5</c:v>
                </c:pt>
                <c:pt idx="244">
                  <c:v>714</c:v>
                </c:pt>
                <c:pt idx="245">
                  <c:v>714.5</c:v>
                </c:pt>
                <c:pt idx="246">
                  <c:v>715</c:v>
                </c:pt>
                <c:pt idx="247">
                  <c:v>715.5</c:v>
                </c:pt>
                <c:pt idx="248">
                  <c:v>716</c:v>
                </c:pt>
                <c:pt idx="249">
                  <c:v>716.5</c:v>
                </c:pt>
                <c:pt idx="250">
                  <c:v>717</c:v>
                </c:pt>
                <c:pt idx="251">
                  <c:v>717.5</c:v>
                </c:pt>
                <c:pt idx="252">
                  <c:v>718</c:v>
                </c:pt>
                <c:pt idx="253">
                  <c:v>718.5</c:v>
                </c:pt>
                <c:pt idx="254">
                  <c:v>719</c:v>
                </c:pt>
                <c:pt idx="255">
                  <c:v>719.5</c:v>
                </c:pt>
                <c:pt idx="256">
                  <c:v>720</c:v>
                </c:pt>
                <c:pt idx="257">
                  <c:v>720.5</c:v>
                </c:pt>
                <c:pt idx="258">
                  <c:v>721</c:v>
                </c:pt>
                <c:pt idx="259">
                  <c:v>721.5</c:v>
                </c:pt>
                <c:pt idx="260">
                  <c:v>722</c:v>
                </c:pt>
                <c:pt idx="261">
                  <c:v>722.5</c:v>
                </c:pt>
                <c:pt idx="262">
                  <c:v>723</c:v>
                </c:pt>
                <c:pt idx="263">
                  <c:v>723.5</c:v>
                </c:pt>
                <c:pt idx="264">
                  <c:v>724</c:v>
                </c:pt>
                <c:pt idx="265">
                  <c:v>724.5</c:v>
                </c:pt>
                <c:pt idx="266">
                  <c:v>725</c:v>
                </c:pt>
                <c:pt idx="267">
                  <c:v>725.5</c:v>
                </c:pt>
                <c:pt idx="268">
                  <c:v>726</c:v>
                </c:pt>
                <c:pt idx="269">
                  <c:v>726.5</c:v>
                </c:pt>
                <c:pt idx="270">
                  <c:v>727</c:v>
                </c:pt>
                <c:pt idx="271">
                  <c:v>727.5</c:v>
                </c:pt>
                <c:pt idx="272">
                  <c:v>728</c:v>
                </c:pt>
                <c:pt idx="273">
                  <c:v>728.5</c:v>
                </c:pt>
                <c:pt idx="274">
                  <c:v>729</c:v>
                </c:pt>
                <c:pt idx="275">
                  <c:v>729.5</c:v>
                </c:pt>
                <c:pt idx="276">
                  <c:v>730</c:v>
                </c:pt>
                <c:pt idx="277">
                  <c:v>730.5</c:v>
                </c:pt>
                <c:pt idx="278">
                  <c:v>731</c:v>
                </c:pt>
                <c:pt idx="279">
                  <c:v>731.5</c:v>
                </c:pt>
                <c:pt idx="280">
                  <c:v>732</c:v>
                </c:pt>
                <c:pt idx="281">
                  <c:v>732.5</c:v>
                </c:pt>
                <c:pt idx="282">
                  <c:v>733</c:v>
                </c:pt>
                <c:pt idx="283">
                  <c:v>733.5</c:v>
                </c:pt>
                <c:pt idx="284">
                  <c:v>734</c:v>
                </c:pt>
                <c:pt idx="285">
                  <c:v>734.5</c:v>
                </c:pt>
                <c:pt idx="286">
                  <c:v>735</c:v>
                </c:pt>
                <c:pt idx="287">
                  <c:v>735.5</c:v>
                </c:pt>
                <c:pt idx="288">
                  <c:v>736</c:v>
                </c:pt>
                <c:pt idx="289">
                  <c:v>736.5</c:v>
                </c:pt>
                <c:pt idx="290">
                  <c:v>737</c:v>
                </c:pt>
                <c:pt idx="291">
                  <c:v>737.5</c:v>
                </c:pt>
                <c:pt idx="292">
                  <c:v>738</c:v>
                </c:pt>
                <c:pt idx="293">
                  <c:v>738.5</c:v>
                </c:pt>
                <c:pt idx="294">
                  <c:v>739</c:v>
                </c:pt>
                <c:pt idx="295">
                  <c:v>739.5</c:v>
                </c:pt>
                <c:pt idx="296">
                  <c:v>740</c:v>
                </c:pt>
                <c:pt idx="297">
                  <c:v>740.5</c:v>
                </c:pt>
                <c:pt idx="298">
                  <c:v>741</c:v>
                </c:pt>
                <c:pt idx="299">
                  <c:v>741.5</c:v>
                </c:pt>
                <c:pt idx="300">
                  <c:v>742</c:v>
                </c:pt>
                <c:pt idx="301">
                  <c:v>742.5</c:v>
                </c:pt>
                <c:pt idx="302">
                  <c:v>743</c:v>
                </c:pt>
                <c:pt idx="303">
                  <c:v>743.5</c:v>
                </c:pt>
                <c:pt idx="304">
                  <c:v>744</c:v>
                </c:pt>
                <c:pt idx="305">
                  <c:v>744.5</c:v>
                </c:pt>
                <c:pt idx="306">
                  <c:v>745</c:v>
                </c:pt>
                <c:pt idx="307">
                  <c:v>745.5</c:v>
                </c:pt>
                <c:pt idx="308">
                  <c:v>746</c:v>
                </c:pt>
                <c:pt idx="309">
                  <c:v>746.5</c:v>
                </c:pt>
                <c:pt idx="310">
                  <c:v>747</c:v>
                </c:pt>
                <c:pt idx="311">
                  <c:v>747.5</c:v>
                </c:pt>
                <c:pt idx="312">
                  <c:v>748</c:v>
                </c:pt>
                <c:pt idx="313">
                  <c:v>748.5</c:v>
                </c:pt>
                <c:pt idx="314">
                  <c:v>749</c:v>
                </c:pt>
                <c:pt idx="315">
                  <c:v>749.5</c:v>
                </c:pt>
                <c:pt idx="316">
                  <c:v>750</c:v>
                </c:pt>
                <c:pt idx="317">
                  <c:v>750.5</c:v>
                </c:pt>
                <c:pt idx="318">
                  <c:v>751</c:v>
                </c:pt>
                <c:pt idx="319">
                  <c:v>751.5</c:v>
                </c:pt>
                <c:pt idx="320">
                  <c:v>752</c:v>
                </c:pt>
                <c:pt idx="321">
                  <c:v>752.5</c:v>
                </c:pt>
                <c:pt idx="322">
                  <c:v>753</c:v>
                </c:pt>
                <c:pt idx="323">
                  <c:v>753.5</c:v>
                </c:pt>
                <c:pt idx="324">
                  <c:v>754</c:v>
                </c:pt>
                <c:pt idx="325">
                  <c:v>754.5</c:v>
                </c:pt>
                <c:pt idx="326">
                  <c:v>755</c:v>
                </c:pt>
                <c:pt idx="327">
                  <c:v>755.5</c:v>
                </c:pt>
                <c:pt idx="328">
                  <c:v>756</c:v>
                </c:pt>
                <c:pt idx="329">
                  <c:v>756.5</c:v>
                </c:pt>
                <c:pt idx="330">
                  <c:v>757</c:v>
                </c:pt>
                <c:pt idx="331">
                  <c:v>757.5</c:v>
                </c:pt>
                <c:pt idx="332">
                  <c:v>758</c:v>
                </c:pt>
                <c:pt idx="333">
                  <c:v>758.5</c:v>
                </c:pt>
                <c:pt idx="334">
                  <c:v>759</c:v>
                </c:pt>
                <c:pt idx="335">
                  <c:v>759.5</c:v>
                </c:pt>
                <c:pt idx="336">
                  <c:v>760</c:v>
                </c:pt>
                <c:pt idx="337">
                  <c:v>760.5</c:v>
                </c:pt>
                <c:pt idx="338">
                  <c:v>761</c:v>
                </c:pt>
                <c:pt idx="339">
                  <c:v>761.5</c:v>
                </c:pt>
                <c:pt idx="340">
                  <c:v>762</c:v>
                </c:pt>
                <c:pt idx="341">
                  <c:v>762.5</c:v>
                </c:pt>
                <c:pt idx="342">
                  <c:v>763</c:v>
                </c:pt>
                <c:pt idx="343">
                  <c:v>763.5</c:v>
                </c:pt>
                <c:pt idx="344">
                  <c:v>764</c:v>
                </c:pt>
                <c:pt idx="345">
                  <c:v>764.5</c:v>
                </c:pt>
                <c:pt idx="346">
                  <c:v>765</c:v>
                </c:pt>
                <c:pt idx="347">
                  <c:v>765.5</c:v>
                </c:pt>
                <c:pt idx="348">
                  <c:v>766</c:v>
                </c:pt>
                <c:pt idx="349">
                  <c:v>766.5</c:v>
                </c:pt>
                <c:pt idx="350">
                  <c:v>767</c:v>
                </c:pt>
                <c:pt idx="351">
                  <c:v>767.5</c:v>
                </c:pt>
                <c:pt idx="352">
                  <c:v>768</c:v>
                </c:pt>
                <c:pt idx="353">
                  <c:v>768.5</c:v>
                </c:pt>
                <c:pt idx="354">
                  <c:v>769</c:v>
                </c:pt>
                <c:pt idx="355">
                  <c:v>769.5</c:v>
                </c:pt>
                <c:pt idx="356">
                  <c:v>770</c:v>
                </c:pt>
                <c:pt idx="357">
                  <c:v>770.5</c:v>
                </c:pt>
                <c:pt idx="358">
                  <c:v>771</c:v>
                </c:pt>
                <c:pt idx="359">
                  <c:v>771.5</c:v>
                </c:pt>
                <c:pt idx="360">
                  <c:v>772</c:v>
                </c:pt>
                <c:pt idx="361">
                  <c:v>772.5</c:v>
                </c:pt>
                <c:pt idx="362">
                  <c:v>773</c:v>
                </c:pt>
                <c:pt idx="363">
                  <c:v>773.5</c:v>
                </c:pt>
                <c:pt idx="364">
                  <c:v>774</c:v>
                </c:pt>
                <c:pt idx="365">
                  <c:v>774.5</c:v>
                </c:pt>
                <c:pt idx="366">
                  <c:v>775</c:v>
                </c:pt>
                <c:pt idx="367">
                  <c:v>775.5</c:v>
                </c:pt>
                <c:pt idx="368">
                  <c:v>776</c:v>
                </c:pt>
                <c:pt idx="369">
                  <c:v>776.5</c:v>
                </c:pt>
                <c:pt idx="370">
                  <c:v>777</c:v>
                </c:pt>
                <c:pt idx="371">
                  <c:v>777.5</c:v>
                </c:pt>
                <c:pt idx="372">
                  <c:v>778</c:v>
                </c:pt>
                <c:pt idx="373">
                  <c:v>778.5</c:v>
                </c:pt>
                <c:pt idx="374">
                  <c:v>779</c:v>
                </c:pt>
                <c:pt idx="375">
                  <c:v>779.5</c:v>
                </c:pt>
                <c:pt idx="376">
                  <c:v>780</c:v>
                </c:pt>
                <c:pt idx="377">
                  <c:v>780.5</c:v>
                </c:pt>
                <c:pt idx="378">
                  <c:v>781</c:v>
                </c:pt>
                <c:pt idx="379">
                  <c:v>781.5</c:v>
                </c:pt>
                <c:pt idx="380">
                  <c:v>782</c:v>
                </c:pt>
                <c:pt idx="381">
                  <c:v>782.5</c:v>
                </c:pt>
                <c:pt idx="382">
                  <c:v>783</c:v>
                </c:pt>
                <c:pt idx="383">
                  <c:v>783.5</c:v>
                </c:pt>
                <c:pt idx="384">
                  <c:v>784</c:v>
                </c:pt>
                <c:pt idx="385">
                  <c:v>784.5</c:v>
                </c:pt>
                <c:pt idx="386">
                  <c:v>785</c:v>
                </c:pt>
                <c:pt idx="387">
                  <c:v>785.5</c:v>
                </c:pt>
                <c:pt idx="388">
                  <c:v>786</c:v>
                </c:pt>
                <c:pt idx="389">
                  <c:v>786.5</c:v>
                </c:pt>
                <c:pt idx="390">
                  <c:v>787</c:v>
                </c:pt>
                <c:pt idx="391">
                  <c:v>787.5</c:v>
                </c:pt>
                <c:pt idx="392">
                  <c:v>788</c:v>
                </c:pt>
                <c:pt idx="393">
                  <c:v>788.5</c:v>
                </c:pt>
                <c:pt idx="394">
                  <c:v>789</c:v>
                </c:pt>
                <c:pt idx="395">
                  <c:v>789.5</c:v>
                </c:pt>
                <c:pt idx="396">
                  <c:v>790</c:v>
                </c:pt>
                <c:pt idx="397">
                  <c:v>790.5</c:v>
                </c:pt>
                <c:pt idx="398">
                  <c:v>791</c:v>
                </c:pt>
                <c:pt idx="399">
                  <c:v>791.5</c:v>
                </c:pt>
                <c:pt idx="400">
                  <c:v>792</c:v>
                </c:pt>
                <c:pt idx="401">
                  <c:v>792.5</c:v>
                </c:pt>
                <c:pt idx="402">
                  <c:v>793</c:v>
                </c:pt>
                <c:pt idx="403">
                  <c:v>793.5</c:v>
                </c:pt>
                <c:pt idx="404">
                  <c:v>794</c:v>
                </c:pt>
                <c:pt idx="405">
                  <c:v>794.5</c:v>
                </c:pt>
                <c:pt idx="406">
                  <c:v>795</c:v>
                </c:pt>
                <c:pt idx="407">
                  <c:v>795.5</c:v>
                </c:pt>
                <c:pt idx="408">
                  <c:v>796</c:v>
                </c:pt>
                <c:pt idx="409">
                  <c:v>796.5</c:v>
                </c:pt>
                <c:pt idx="410">
                  <c:v>797</c:v>
                </c:pt>
                <c:pt idx="411">
                  <c:v>797.5</c:v>
                </c:pt>
                <c:pt idx="412">
                  <c:v>798</c:v>
                </c:pt>
                <c:pt idx="413">
                  <c:v>798.5</c:v>
                </c:pt>
                <c:pt idx="414">
                  <c:v>799</c:v>
                </c:pt>
                <c:pt idx="415">
                  <c:v>799.5</c:v>
                </c:pt>
                <c:pt idx="416">
                  <c:v>800</c:v>
                </c:pt>
                <c:pt idx="417">
                  <c:v>800.5</c:v>
                </c:pt>
                <c:pt idx="418">
                  <c:v>801</c:v>
                </c:pt>
                <c:pt idx="419">
                  <c:v>801.5</c:v>
                </c:pt>
                <c:pt idx="420">
                  <c:v>802</c:v>
                </c:pt>
                <c:pt idx="421">
                  <c:v>802.5</c:v>
                </c:pt>
                <c:pt idx="422">
                  <c:v>803</c:v>
                </c:pt>
                <c:pt idx="423">
                  <c:v>803.5</c:v>
                </c:pt>
                <c:pt idx="424">
                  <c:v>804</c:v>
                </c:pt>
                <c:pt idx="425">
                  <c:v>804.5</c:v>
                </c:pt>
                <c:pt idx="426">
                  <c:v>805</c:v>
                </c:pt>
                <c:pt idx="427">
                  <c:v>805.5</c:v>
                </c:pt>
                <c:pt idx="428">
                  <c:v>806</c:v>
                </c:pt>
                <c:pt idx="429">
                  <c:v>806.5</c:v>
                </c:pt>
                <c:pt idx="430">
                  <c:v>807</c:v>
                </c:pt>
                <c:pt idx="431">
                  <c:v>807.5</c:v>
                </c:pt>
                <c:pt idx="432">
                  <c:v>808</c:v>
                </c:pt>
                <c:pt idx="433">
                  <c:v>808.5</c:v>
                </c:pt>
                <c:pt idx="434">
                  <c:v>809</c:v>
                </c:pt>
                <c:pt idx="435">
                  <c:v>809.5</c:v>
                </c:pt>
                <c:pt idx="436">
                  <c:v>810</c:v>
                </c:pt>
                <c:pt idx="437">
                  <c:v>810.5</c:v>
                </c:pt>
                <c:pt idx="438">
                  <c:v>811</c:v>
                </c:pt>
                <c:pt idx="439">
                  <c:v>811.5</c:v>
                </c:pt>
                <c:pt idx="440">
                  <c:v>812</c:v>
                </c:pt>
                <c:pt idx="441">
                  <c:v>812.5</c:v>
                </c:pt>
                <c:pt idx="442">
                  <c:v>813</c:v>
                </c:pt>
                <c:pt idx="443">
                  <c:v>813.5</c:v>
                </c:pt>
                <c:pt idx="444">
                  <c:v>814</c:v>
                </c:pt>
                <c:pt idx="445">
                  <c:v>814.5</c:v>
                </c:pt>
                <c:pt idx="446">
                  <c:v>815</c:v>
                </c:pt>
                <c:pt idx="447">
                  <c:v>815.5</c:v>
                </c:pt>
                <c:pt idx="448">
                  <c:v>816</c:v>
                </c:pt>
                <c:pt idx="449">
                  <c:v>816.5</c:v>
                </c:pt>
                <c:pt idx="450">
                  <c:v>817</c:v>
                </c:pt>
                <c:pt idx="451">
                  <c:v>817.5</c:v>
                </c:pt>
                <c:pt idx="452">
                  <c:v>818</c:v>
                </c:pt>
                <c:pt idx="453">
                  <c:v>818.5</c:v>
                </c:pt>
                <c:pt idx="454">
                  <c:v>819</c:v>
                </c:pt>
                <c:pt idx="455">
                  <c:v>819.5</c:v>
                </c:pt>
                <c:pt idx="456">
                  <c:v>820</c:v>
                </c:pt>
                <c:pt idx="457">
                  <c:v>820.5</c:v>
                </c:pt>
                <c:pt idx="458">
                  <c:v>821</c:v>
                </c:pt>
                <c:pt idx="459">
                  <c:v>821.5</c:v>
                </c:pt>
                <c:pt idx="460">
                  <c:v>822</c:v>
                </c:pt>
                <c:pt idx="461">
                  <c:v>822.5</c:v>
                </c:pt>
                <c:pt idx="462">
                  <c:v>823</c:v>
                </c:pt>
                <c:pt idx="463">
                  <c:v>823.5</c:v>
                </c:pt>
                <c:pt idx="464">
                  <c:v>824</c:v>
                </c:pt>
                <c:pt idx="465">
                  <c:v>824.5</c:v>
                </c:pt>
                <c:pt idx="466">
                  <c:v>825</c:v>
                </c:pt>
                <c:pt idx="467">
                  <c:v>825.5</c:v>
                </c:pt>
                <c:pt idx="468">
                  <c:v>826</c:v>
                </c:pt>
                <c:pt idx="469">
                  <c:v>826.5</c:v>
                </c:pt>
                <c:pt idx="470">
                  <c:v>827</c:v>
                </c:pt>
                <c:pt idx="471">
                  <c:v>827.5</c:v>
                </c:pt>
                <c:pt idx="472">
                  <c:v>828</c:v>
                </c:pt>
                <c:pt idx="473">
                  <c:v>828.5</c:v>
                </c:pt>
                <c:pt idx="474">
                  <c:v>829</c:v>
                </c:pt>
                <c:pt idx="475">
                  <c:v>829.5</c:v>
                </c:pt>
                <c:pt idx="476">
                  <c:v>830</c:v>
                </c:pt>
                <c:pt idx="477">
                  <c:v>830.5</c:v>
                </c:pt>
                <c:pt idx="478">
                  <c:v>831</c:v>
                </c:pt>
                <c:pt idx="479">
                  <c:v>831.5</c:v>
                </c:pt>
                <c:pt idx="480">
                  <c:v>832</c:v>
                </c:pt>
                <c:pt idx="481">
                  <c:v>832.5</c:v>
                </c:pt>
                <c:pt idx="482">
                  <c:v>833</c:v>
                </c:pt>
                <c:pt idx="483">
                  <c:v>833.5</c:v>
                </c:pt>
                <c:pt idx="484">
                  <c:v>834</c:v>
                </c:pt>
                <c:pt idx="485">
                  <c:v>834.5</c:v>
                </c:pt>
                <c:pt idx="486">
                  <c:v>835</c:v>
                </c:pt>
                <c:pt idx="487">
                  <c:v>835.5</c:v>
                </c:pt>
                <c:pt idx="488">
                  <c:v>836</c:v>
                </c:pt>
                <c:pt idx="489">
                  <c:v>836.5</c:v>
                </c:pt>
                <c:pt idx="490">
                  <c:v>837</c:v>
                </c:pt>
                <c:pt idx="491">
                  <c:v>837.5</c:v>
                </c:pt>
                <c:pt idx="492">
                  <c:v>838</c:v>
                </c:pt>
                <c:pt idx="493">
                  <c:v>838.5</c:v>
                </c:pt>
                <c:pt idx="494">
                  <c:v>839</c:v>
                </c:pt>
                <c:pt idx="495">
                  <c:v>839.5</c:v>
                </c:pt>
                <c:pt idx="496">
                  <c:v>840</c:v>
                </c:pt>
                <c:pt idx="497">
                  <c:v>840.5</c:v>
                </c:pt>
                <c:pt idx="498">
                  <c:v>841</c:v>
                </c:pt>
                <c:pt idx="499">
                  <c:v>841.5</c:v>
                </c:pt>
                <c:pt idx="500">
                  <c:v>842</c:v>
                </c:pt>
                <c:pt idx="501">
                  <c:v>842.5</c:v>
                </c:pt>
                <c:pt idx="502">
                  <c:v>843</c:v>
                </c:pt>
                <c:pt idx="503">
                  <c:v>843.5</c:v>
                </c:pt>
                <c:pt idx="504">
                  <c:v>844</c:v>
                </c:pt>
                <c:pt idx="505">
                  <c:v>844.5</c:v>
                </c:pt>
                <c:pt idx="506">
                  <c:v>845</c:v>
                </c:pt>
                <c:pt idx="507">
                  <c:v>845.5</c:v>
                </c:pt>
                <c:pt idx="508">
                  <c:v>846</c:v>
                </c:pt>
                <c:pt idx="509">
                  <c:v>846.5</c:v>
                </c:pt>
                <c:pt idx="510">
                  <c:v>847</c:v>
                </c:pt>
                <c:pt idx="511">
                  <c:v>847.5</c:v>
                </c:pt>
                <c:pt idx="512">
                  <c:v>848</c:v>
                </c:pt>
                <c:pt idx="513">
                  <c:v>848.5</c:v>
                </c:pt>
                <c:pt idx="514">
                  <c:v>849</c:v>
                </c:pt>
                <c:pt idx="515">
                  <c:v>849.5</c:v>
                </c:pt>
                <c:pt idx="516">
                  <c:v>850</c:v>
                </c:pt>
                <c:pt idx="517">
                  <c:v>850.5</c:v>
                </c:pt>
                <c:pt idx="518">
                  <c:v>851</c:v>
                </c:pt>
                <c:pt idx="519">
                  <c:v>851.5</c:v>
                </c:pt>
                <c:pt idx="520">
                  <c:v>852</c:v>
                </c:pt>
                <c:pt idx="521">
                  <c:v>852.5</c:v>
                </c:pt>
                <c:pt idx="522">
                  <c:v>853</c:v>
                </c:pt>
                <c:pt idx="523">
                  <c:v>853.5</c:v>
                </c:pt>
                <c:pt idx="524">
                  <c:v>854</c:v>
                </c:pt>
                <c:pt idx="525">
                  <c:v>854.5</c:v>
                </c:pt>
                <c:pt idx="526">
                  <c:v>855</c:v>
                </c:pt>
                <c:pt idx="527">
                  <c:v>855.5</c:v>
                </c:pt>
                <c:pt idx="528">
                  <c:v>856</c:v>
                </c:pt>
                <c:pt idx="529">
                  <c:v>856.5</c:v>
                </c:pt>
                <c:pt idx="530">
                  <c:v>857</c:v>
                </c:pt>
                <c:pt idx="531">
                  <c:v>857.5</c:v>
                </c:pt>
                <c:pt idx="532">
                  <c:v>858</c:v>
                </c:pt>
                <c:pt idx="533">
                  <c:v>858.5</c:v>
                </c:pt>
                <c:pt idx="534">
                  <c:v>859</c:v>
                </c:pt>
                <c:pt idx="535">
                  <c:v>859.5</c:v>
                </c:pt>
                <c:pt idx="536">
                  <c:v>860</c:v>
                </c:pt>
                <c:pt idx="537">
                  <c:v>860.5</c:v>
                </c:pt>
                <c:pt idx="538">
                  <c:v>861</c:v>
                </c:pt>
                <c:pt idx="539">
                  <c:v>861.5</c:v>
                </c:pt>
                <c:pt idx="540">
                  <c:v>862</c:v>
                </c:pt>
                <c:pt idx="541">
                  <c:v>862.5</c:v>
                </c:pt>
                <c:pt idx="542">
                  <c:v>863</c:v>
                </c:pt>
                <c:pt idx="543">
                  <c:v>863.5</c:v>
                </c:pt>
                <c:pt idx="544">
                  <c:v>864</c:v>
                </c:pt>
                <c:pt idx="545">
                  <c:v>864.5</c:v>
                </c:pt>
                <c:pt idx="546">
                  <c:v>865</c:v>
                </c:pt>
                <c:pt idx="547">
                  <c:v>865.5</c:v>
                </c:pt>
                <c:pt idx="548">
                  <c:v>866</c:v>
                </c:pt>
                <c:pt idx="549">
                  <c:v>866.5</c:v>
                </c:pt>
                <c:pt idx="550">
                  <c:v>867</c:v>
                </c:pt>
                <c:pt idx="551">
                  <c:v>867.5</c:v>
                </c:pt>
                <c:pt idx="552">
                  <c:v>868</c:v>
                </c:pt>
                <c:pt idx="553">
                  <c:v>868.5</c:v>
                </c:pt>
                <c:pt idx="554">
                  <c:v>869</c:v>
                </c:pt>
                <c:pt idx="555">
                  <c:v>869.5</c:v>
                </c:pt>
                <c:pt idx="556">
                  <c:v>870</c:v>
                </c:pt>
                <c:pt idx="557">
                  <c:v>870.5</c:v>
                </c:pt>
                <c:pt idx="558">
                  <c:v>871</c:v>
                </c:pt>
                <c:pt idx="559">
                  <c:v>871.5</c:v>
                </c:pt>
                <c:pt idx="560">
                  <c:v>872</c:v>
                </c:pt>
                <c:pt idx="561">
                  <c:v>872.5</c:v>
                </c:pt>
                <c:pt idx="562">
                  <c:v>873</c:v>
                </c:pt>
                <c:pt idx="563">
                  <c:v>873.5</c:v>
                </c:pt>
                <c:pt idx="564">
                  <c:v>874</c:v>
                </c:pt>
                <c:pt idx="565">
                  <c:v>874.5</c:v>
                </c:pt>
                <c:pt idx="566">
                  <c:v>875</c:v>
                </c:pt>
                <c:pt idx="567">
                  <c:v>875.5</c:v>
                </c:pt>
              </c:numCache>
            </c:numRef>
          </c:cat>
          <c:val>
            <c:numRef>
              <c:f>'F7'!$I$800:$I$1367</c:f>
              <c:numCache>
                <c:formatCode>General</c:formatCode>
                <c:ptCount val="568"/>
                <c:pt idx="0">
                  <c:v>22.2</c:v>
                </c:pt>
                <c:pt idx="1">
                  <c:v>28.7</c:v>
                </c:pt>
                <c:pt idx="2">
                  <c:v>27.8</c:v>
                </c:pt>
                <c:pt idx="3">
                  <c:v>21.8</c:v>
                </c:pt>
                <c:pt idx="4">
                  <c:v>17.100000000000001</c:v>
                </c:pt>
                <c:pt idx="5">
                  <c:v>8.24</c:v>
                </c:pt>
                <c:pt idx="6">
                  <c:v>1.96</c:v>
                </c:pt>
                <c:pt idx="7">
                  <c:v>3.81</c:v>
                </c:pt>
                <c:pt idx="8">
                  <c:v>1.58</c:v>
                </c:pt>
                <c:pt idx="9">
                  <c:v>-9.1</c:v>
                </c:pt>
                <c:pt idx="10">
                  <c:v>-21.3</c:v>
                </c:pt>
                <c:pt idx="11">
                  <c:v>-28.4</c:v>
                </c:pt>
                <c:pt idx="12">
                  <c:v>-27</c:v>
                </c:pt>
                <c:pt idx="13">
                  <c:v>-16.600000000000001</c:v>
                </c:pt>
                <c:pt idx="14">
                  <c:v>-9.15</c:v>
                </c:pt>
                <c:pt idx="15">
                  <c:v>2.02</c:v>
                </c:pt>
                <c:pt idx="16">
                  <c:v>17.3</c:v>
                </c:pt>
                <c:pt idx="17">
                  <c:v>33.4</c:v>
                </c:pt>
                <c:pt idx="18">
                  <c:v>52</c:v>
                </c:pt>
                <c:pt idx="19">
                  <c:v>78</c:v>
                </c:pt>
                <c:pt idx="20">
                  <c:v>93.1</c:v>
                </c:pt>
                <c:pt idx="21">
                  <c:v>94.3</c:v>
                </c:pt>
                <c:pt idx="22">
                  <c:v>93.8</c:v>
                </c:pt>
                <c:pt idx="23">
                  <c:v>84.1</c:v>
                </c:pt>
                <c:pt idx="24">
                  <c:v>73.3</c:v>
                </c:pt>
                <c:pt idx="25">
                  <c:v>64.599999999999994</c:v>
                </c:pt>
                <c:pt idx="26">
                  <c:v>50.2</c:v>
                </c:pt>
                <c:pt idx="27">
                  <c:v>31.5</c:v>
                </c:pt>
                <c:pt idx="28">
                  <c:v>12.6</c:v>
                </c:pt>
                <c:pt idx="29">
                  <c:v>-1.02</c:v>
                </c:pt>
                <c:pt idx="30">
                  <c:v>-3.96</c:v>
                </c:pt>
                <c:pt idx="31">
                  <c:v>-7.04</c:v>
                </c:pt>
                <c:pt idx="32">
                  <c:v>-14.6</c:v>
                </c:pt>
                <c:pt idx="33">
                  <c:v>-11.6</c:v>
                </c:pt>
                <c:pt idx="34">
                  <c:v>-16.2</c:v>
                </c:pt>
                <c:pt idx="35">
                  <c:v>-28.6</c:v>
                </c:pt>
                <c:pt idx="36">
                  <c:v>-28.5</c:v>
                </c:pt>
                <c:pt idx="37">
                  <c:v>-26.8</c:v>
                </c:pt>
                <c:pt idx="38">
                  <c:v>-32.200000000000003</c:v>
                </c:pt>
                <c:pt idx="39">
                  <c:v>-24.1</c:v>
                </c:pt>
                <c:pt idx="40">
                  <c:v>-12.7</c:v>
                </c:pt>
                <c:pt idx="41">
                  <c:v>-2.9</c:v>
                </c:pt>
                <c:pt idx="42">
                  <c:v>15</c:v>
                </c:pt>
                <c:pt idx="43">
                  <c:v>31</c:v>
                </c:pt>
                <c:pt idx="44">
                  <c:v>38.4</c:v>
                </c:pt>
                <c:pt idx="45">
                  <c:v>45.8</c:v>
                </c:pt>
                <c:pt idx="46">
                  <c:v>42.1</c:v>
                </c:pt>
                <c:pt idx="47">
                  <c:v>35.5</c:v>
                </c:pt>
                <c:pt idx="48">
                  <c:v>43.5</c:v>
                </c:pt>
                <c:pt idx="49">
                  <c:v>47.5</c:v>
                </c:pt>
                <c:pt idx="50">
                  <c:v>49.4</c:v>
                </c:pt>
                <c:pt idx="51">
                  <c:v>55.5</c:v>
                </c:pt>
                <c:pt idx="52">
                  <c:v>53.7</c:v>
                </c:pt>
                <c:pt idx="53">
                  <c:v>46.5</c:v>
                </c:pt>
                <c:pt idx="54">
                  <c:v>41.7</c:v>
                </c:pt>
                <c:pt idx="55">
                  <c:v>34</c:v>
                </c:pt>
                <c:pt idx="56">
                  <c:v>22.2</c:v>
                </c:pt>
                <c:pt idx="57">
                  <c:v>13</c:v>
                </c:pt>
                <c:pt idx="58">
                  <c:v>11.8</c:v>
                </c:pt>
                <c:pt idx="59">
                  <c:v>15.6</c:v>
                </c:pt>
                <c:pt idx="60">
                  <c:v>15.4</c:v>
                </c:pt>
                <c:pt idx="61">
                  <c:v>15.4</c:v>
                </c:pt>
                <c:pt idx="62">
                  <c:v>11.9</c:v>
                </c:pt>
                <c:pt idx="63">
                  <c:v>5.22</c:v>
                </c:pt>
                <c:pt idx="64">
                  <c:v>6.17</c:v>
                </c:pt>
                <c:pt idx="65">
                  <c:v>12.6</c:v>
                </c:pt>
                <c:pt idx="66">
                  <c:v>18.5</c:v>
                </c:pt>
                <c:pt idx="67">
                  <c:v>17.2</c:v>
                </c:pt>
                <c:pt idx="68">
                  <c:v>12.8</c:v>
                </c:pt>
                <c:pt idx="69">
                  <c:v>8.3699999999999992</c:v>
                </c:pt>
                <c:pt idx="70">
                  <c:v>10.199999999999999</c:v>
                </c:pt>
                <c:pt idx="71">
                  <c:v>16.899999999999999</c:v>
                </c:pt>
                <c:pt idx="72">
                  <c:v>27.6</c:v>
                </c:pt>
                <c:pt idx="73">
                  <c:v>45</c:v>
                </c:pt>
                <c:pt idx="74">
                  <c:v>62</c:v>
                </c:pt>
                <c:pt idx="75">
                  <c:v>71.2</c:v>
                </c:pt>
                <c:pt idx="76">
                  <c:v>75.8</c:v>
                </c:pt>
                <c:pt idx="77">
                  <c:v>77.7</c:v>
                </c:pt>
                <c:pt idx="78">
                  <c:v>70.2</c:v>
                </c:pt>
                <c:pt idx="79">
                  <c:v>61.4</c:v>
                </c:pt>
                <c:pt idx="80">
                  <c:v>58.7</c:v>
                </c:pt>
                <c:pt idx="81">
                  <c:v>57.6</c:v>
                </c:pt>
                <c:pt idx="82">
                  <c:v>57.4</c:v>
                </c:pt>
                <c:pt idx="83">
                  <c:v>53.2</c:v>
                </c:pt>
                <c:pt idx="84">
                  <c:v>44.5</c:v>
                </c:pt>
                <c:pt idx="85">
                  <c:v>36.299999999999997</c:v>
                </c:pt>
                <c:pt idx="86">
                  <c:v>30.2</c:v>
                </c:pt>
                <c:pt idx="87">
                  <c:v>28.9</c:v>
                </c:pt>
                <c:pt idx="88">
                  <c:v>35.5</c:v>
                </c:pt>
                <c:pt idx="89">
                  <c:v>49</c:v>
                </c:pt>
                <c:pt idx="90">
                  <c:v>64</c:v>
                </c:pt>
                <c:pt idx="91">
                  <c:v>75.400000000000006</c:v>
                </c:pt>
                <c:pt idx="92">
                  <c:v>85.9</c:v>
                </c:pt>
                <c:pt idx="93">
                  <c:v>82.9</c:v>
                </c:pt>
                <c:pt idx="94">
                  <c:v>61.5</c:v>
                </c:pt>
                <c:pt idx="95">
                  <c:v>40.5</c:v>
                </c:pt>
                <c:pt idx="96">
                  <c:v>27</c:v>
                </c:pt>
                <c:pt idx="97">
                  <c:v>23.2</c:v>
                </c:pt>
                <c:pt idx="98">
                  <c:v>34.799999999999997</c:v>
                </c:pt>
                <c:pt idx="99">
                  <c:v>46.6</c:v>
                </c:pt>
                <c:pt idx="100">
                  <c:v>57.8</c:v>
                </c:pt>
                <c:pt idx="101">
                  <c:v>61</c:v>
                </c:pt>
                <c:pt idx="102">
                  <c:v>59.1</c:v>
                </c:pt>
                <c:pt idx="103">
                  <c:v>64.3</c:v>
                </c:pt>
                <c:pt idx="104">
                  <c:v>70.400000000000006</c:v>
                </c:pt>
                <c:pt idx="105">
                  <c:v>78.3</c:v>
                </c:pt>
                <c:pt idx="106">
                  <c:v>95</c:v>
                </c:pt>
                <c:pt idx="107">
                  <c:v>108</c:v>
                </c:pt>
                <c:pt idx="108">
                  <c:v>109</c:v>
                </c:pt>
                <c:pt idx="109">
                  <c:v>97.3</c:v>
                </c:pt>
                <c:pt idx="110">
                  <c:v>79.3</c:v>
                </c:pt>
                <c:pt idx="111">
                  <c:v>56.9</c:v>
                </c:pt>
                <c:pt idx="112">
                  <c:v>33.700000000000003</c:v>
                </c:pt>
                <c:pt idx="113">
                  <c:v>24.5</c:v>
                </c:pt>
                <c:pt idx="114">
                  <c:v>17.7</c:v>
                </c:pt>
                <c:pt idx="115">
                  <c:v>19.3</c:v>
                </c:pt>
                <c:pt idx="116">
                  <c:v>29.4</c:v>
                </c:pt>
                <c:pt idx="117">
                  <c:v>44.7</c:v>
                </c:pt>
                <c:pt idx="118">
                  <c:v>62.2</c:v>
                </c:pt>
                <c:pt idx="119">
                  <c:v>70.400000000000006</c:v>
                </c:pt>
                <c:pt idx="120">
                  <c:v>64.599999999999994</c:v>
                </c:pt>
                <c:pt idx="121">
                  <c:v>53.6</c:v>
                </c:pt>
                <c:pt idx="122">
                  <c:v>42.3</c:v>
                </c:pt>
                <c:pt idx="123">
                  <c:v>28.7</c:v>
                </c:pt>
                <c:pt idx="124">
                  <c:v>26.8</c:v>
                </c:pt>
                <c:pt idx="125">
                  <c:v>41.7</c:v>
                </c:pt>
                <c:pt idx="126">
                  <c:v>58.9</c:v>
                </c:pt>
                <c:pt idx="127">
                  <c:v>71.8</c:v>
                </c:pt>
                <c:pt idx="128">
                  <c:v>79.8</c:v>
                </c:pt>
                <c:pt idx="129">
                  <c:v>68.900000000000006</c:v>
                </c:pt>
                <c:pt idx="130">
                  <c:v>52.5</c:v>
                </c:pt>
                <c:pt idx="131">
                  <c:v>45.5</c:v>
                </c:pt>
                <c:pt idx="132">
                  <c:v>46.2</c:v>
                </c:pt>
                <c:pt idx="133">
                  <c:v>54.4</c:v>
                </c:pt>
                <c:pt idx="134">
                  <c:v>57.4</c:v>
                </c:pt>
                <c:pt idx="135">
                  <c:v>66.5</c:v>
                </c:pt>
                <c:pt idx="136">
                  <c:v>65.8</c:v>
                </c:pt>
                <c:pt idx="137">
                  <c:v>62.9</c:v>
                </c:pt>
                <c:pt idx="138">
                  <c:v>68.900000000000006</c:v>
                </c:pt>
                <c:pt idx="139">
                  <c:v>65.3</c:v>
                </c:pt>
                <c:pt idx="140">
                  <c:v>52.9</c:v>
                </c:pt>
                <c:pt idx="141">
                  <c:v>43.3</c:v>
                </c:pt>
                <c:pt idx="142">
                  <c:v>32.700000000000003</c:v>
                </c:pt>
                <c:pt idx="143">
                  <c:v>27.4</c:v>
                </c:pt>
                <c:pt idx="144">
                  <c:v>30.1</c:v>
                </c:pt>
                <c:pt idx="145">
                  <c:v>36.9</c:v>
                </c:pt>
                <c:pt idx="146">
                  <c:v>45.3</c:v>
                </c:pt>
                <c:pt idx="147">
                  <c:v>64.099999999999994</c:v>
                </c:pt>
                <c:pt idx="148">
                  <c:v>76.7</c:v>
                </c:pt>
                <c:pt idx="149">
                  <c:v>81.5</c:v>
                </c:pt>
                <c:pt idx="150">
                  <c:v>83.8</c:v>
                </c:pt>
                <c:pt idx="151">
                  <c:v>73.099999999999994</c:v>
                </c:pt>
                <c:pt idx="152">
                  <c:v>59.6</c:v>
                </c:pt>
                <c:pt idx="153">
                  <c:v>57.2</c:v>
                </c:pt>
                <c:pt idx="154">
                  <c:v>65.900000000000006</c:v>
                </c:pt>
                <c:pt idx="155">
                  <c:v>73.7</c:v>
                </c:pt>
                <c:pt idx="156">
                  <c:v>80.3</c:v>
                </c:pt>
                <c:pt idx="157">
                  <c:v>75.400000000000006</c:v>
                </c:pt>
                <c:pt idx="158">
                  <c:v>54</c:v>
                </c:pt>
                <c:pt idx="159">
                  <c:v>29.6</c:v>
                </c:pt>
                <c:pt idx="160">
                  <c:v>9.3000000000000007</c:v>
                </c:pt>
                <c:pt idx="161">
                  <c:v>-7.3</c:v>
                </c:pt>
                <c:pt idx="162">
                  <c:v>-3.78</c:v>
                </c:pt>
                <c:pt idx="163">
                  <c:v>7.42</c:v>
                </c:pt>
                <c:pt idx="164">
                  <c:v>18.2</c:v>
                </c:pt>
                <c:pt idx="165">
                  <c:v>31.7</c:v>
                </c:pt>
                <c:pt idx="166">
                  <c:v>42.2</c:v>
                </c:pt>
                <c:pt idx="167">
                  <c:v>46.9</c:v>
                </c:pt>
                <c:pt idx="168">
                  <c:v>51.6</c:v>
                </c:pt>
                <c:pt idx="169">
                  <c:v>49.7</c:v>
                </c:pt>
                <c:pt idx="170">
                  <c:v>39.299999999999997</c:v>
                </c:pt>
                <c:pt idx="171">
                  <c:v>37.200000000000003</c:v>
                </c:pt>
                <c:pt idx="172">
                  <c:v>32.200000000000003</c:v>
                </c:pt>
                <c:pt idx="173">
                  <c:v>27</c:v>
                </c:pt>
                <c:pt idx="174">
                  <c:v>31.2</c:v>
                </c:pt>
                <c:pt idx="175">
                  <c:v>31.9</c:v>
                </c:pt>
                <c:pt idx="176">
                  <c:v>33.9</c:v>
                </c:pt>
                <c:pt idx="177">
                  <c:v>41.2</c:v>
                </c:pt>
                <c:pt idx="178">
                  <c:v>54.6</c:v>
                </c:pt>
                <c:pt idx="179">
                  <c:v>70.8</c:v>
                </c:pt>
                <c:pt idx="180">
                  <c:v>78.900000000000006</c:v>
                </c:pt>
                <c:pt idx="181">
                  <c:v>79.900000000000006</c:v>
                </c:pt>
                <c:pt idx="182">
                  <c:v>81.900000000000006</c:v>
                </c:pt>
                <c:pt idx="183">
                  <c:v>78</c:v>
                </c:pt>
                <c:pt idx="184">
                  <c:v>78.3</c:v>
                </c:pt>
                <c:pt idx="185">
                  <c:v>82.6</c:v>
                </c:pt>
                <c:pt idx="186">
                  <c:v>84.6</c:v>
                </c:pt>
                <c:pt idx="187">
                  <c:v>87</c:v>
                </c:pt>
                <c:pt idx="188">
                  <c:v>92.8</c:v>
                </c:pt>
                <c:pt idx="189">
                  <c:v>93.8</c:v>
                </c:pt>
                <c:pt idx="190">
                  <c:v>96.3</c:v>
                </c:pt>
                <c:pt idx="191">
                  <c:v>96.1</c:v>
                </c:pt>
                <c:pt idx="192">
                  <c:v>92.2</c:v>
                </c:pt>
                <c:pt idx="193">
                  <c:v>89.7</c:v>
                </c:pt>
                <c:pt idx="194">
                  <c:v>86.3</c:v>
                </c:pt>
                <c:pt idx="195">
                  <c:v>83.8</c:v>
                </c:pt>
                <c:pt idx="196">
                  <c:v>80.8</c:v>
                </c:pt>
                <c:pt idx="197">
                  <c:v>74</c:v>
                </c:pt>
                <c:pt idx="198">
                  <c:v>69.5</c:v>
                </c:pt>
                <c:pt idx="199">
                  <c:v>70.599999999999994</c:v>
                </c:pt>
                <c:pt idx="200">
                  <c:v>77.7</c:v>
                </c:pt>
                <c:pt idx="201">
                  <c:v>89.5</c:v>
                </c:pt>
                <c:pt idx="202">
                  <c:v>98</c:v>
                </c:pt>
                <c:pt idx="203">
                  <c:v>98.2</c:v>
                </c:pt>
                <c:pt idx="204">
                  <c:v>92.9</c:v>
                </c:pt>
                <c:pt idx="205">
                  <c:v>82.7</c:v>
                </c:pt>
                <c:pt idx="206">
                  <c:v>81.400000000000006</c:v>
                </c:pt>
                <c:pt idx="207">
                  <c:v>84.9</c:v>
                </c:pt>
                <c:pt idx="208">
                  <c:v>82.6</c:v>
                </c:pt>
                <c:pt idx="209">
                  <c:v>79.599999999999994</c:v>
                </c:pt>
                <c:pt idx="210">
                  <c:v>71.900000000000006</c:v>
                </c:pt>
                <c:pt idx="211">
                  <c:v>69.599999999999994</c:v>
                </c:pt>
                <c:pt idx="212">
                  <c:v>73.3</c:v>
                </c:pt>
                <c:pt idx="213">
                  <c:v>77.900000000000006</c:v>
                </c:pt>
                <c:pt idx="214">
                  <c:v>81.2</c:v>
                </c:pt>
                <c:pt idx="215">
                  <c:v>74.599999999999994</c:v>
                </c:pt>
                <c:pt idx="216">
                  <c:v>60.4</c:v>
                </c:pt>
                <c:pt idx="217">
                  <c:v>50.4</c:v>
                </c:pt>
                <c:pt idx="218">
                  <c:v>43.8</c:v>
                </c:pt>
                <c:pt idx="219">
                  <c:v>38.9</c:v>
                </c:pt>
                <c:pt idx="220">
                  <c:v>39.5</c:v>
                </c:pt>
                <c:pt idx="221">
                  <c:v>50.8</c:v>
                </c:pt>
                <c:pt idx="222">
                  <c:v>60.8</c:v>
                </c:pt>
                <c:pt idx="223">
                  <c:v>62.4</c:v>
                </c:pt>
                <c:pt idx="224">
                  <c:v>61.3</c:v>
                </c:pt>
                <c:pt idx="225">
                  <c:v>48.3</c:v>
                </c:pt>
                <c:pt idx="226">
                  <c:v>27.4</c:v>
                </c:pt>
                <c:pt idx="227">
                  <c:v>21.8</c:v>
                </c:pt>
                <c:pt idx="228">
                  <c:v>27.5</c:v>
                </c:pt>
                <c:pt idx="229">
                  <c:v>46</c:v>
                </c:pt>
                <c:pt idx="230">
                  <c:v>68.599999999999994</c:v>
                </c:pt>
                <c:pt idx="231">
                  <c:v>92.8</c:v>
                </c:pt>
                <c:pt idx="232">
                  <c:v>105</c:v>
                </c:pt>
                <c:pt idx="233">
                  <c:v>103</c:v>
                </c:pt>
                <c:pt idx="234">
                  <c:v>93.6</c:v>
                </c:pt>
                <c:pt idx="235">
                  <c:v>79.2</c:v>
                </c:pt>
                <c:pt idx="236">
                  <c:v>70.3</c:v>
                </c:pt>
                <c:pt idx="237">
                  <c:v>72.3</c:v>
                </c:pt>
                <c:pt idx="238">
                  <c:v>79.3</c:v>
                </c:pt>
                <c:pt idx="239">
                  <c:v>78.7</c:v>
                </c:pt>
                <c:pt idx="240">
                  <c:v>71.5</c:v>
                </c:pt>
                <c:pt idx="241">
                  <c:v>60.1</c:v>
                </c:pt>
                <c:pt idx="242">
                  <c:v>41.6</c:v>
                </c:pt>
                <c:pt idx="243">
                  <c:v>32.200000000000003</c:v>
                </c:pt>
                <c:pt idx="244">
                  <c:v>30.4</c:v>
                </c:pt>
                <c:pt idx="245">
                  <c:v>25.5</c:v>
                </c:pt>
                <c:pt idx="246">
                  <c:v>27.1</c:v>
                </c:pt>
                <c:pt idx="247">
                  <c:v>24.6</c:v>
                </c:pt>
                <c:pt idx="248">
                  <c:v>18.100000000000001</c:v>
                </c:pt>
                <c:pt idx="249">
                  <c:v>14.7</c:v>
                </c:pt>
                <c:pt idx="250">
                  <c:v>13.2</c:v>
                </c:pt>
                <c:pt idx="251">
                  <c:v>26.6</c:v>
                </c:pt>
                <c:pt idx="252">
                  <c:v>34.200000000000003</c:v>
                </c:pt>
                <c:pt idx="253">
                  <c:v>25.4</c:v>
                </c:pt>
                <c:pt idx="254">
                  <c:v>20.9</c:v>
                </c:pt>
                <c:pt idx="255">
                  <c:v>22.6</c:v>
                </c:pt>
                <c:pt idx="256">
                  <c:v>34.5</c:v>
                </c:pt>
                <c:pt idx="257">
                  <c:v>62.6</c:v>
                </c:pt>
                <c:pt idx="258">
                  <c:v>82.1</c:v>
                </c:pt>
                <c:pt idx="259">
                  <c:v>81</c:v>
                </c:pt>
                <c:pt idx="260">
                  <c:v>69.400000000000006</c:v>
                </c:pt>
                <c:pt idx="261">
                  <c:v>54</c:v>
                </c:pt>
                <c:pt idx="262">
                  <c:v>42.3</c:v>
                </c:pt>
                <c:pt idx="263">
                  <c:v>23.8</c:v>
                </c:pt>
                <c:pt idx="264">
                  <c:v>6.28</c:v>
                </c:pt>
                <c:pt idx="265">
                  <c:v>1.08</c:v>
                </c:pt>
                <c:pt idx="266">
                  <c:v>2.1</c:v>
                </c:pt>
                <c:pt idx="267">
                  <c:v>19.3</c:v>
                </c:pt>
                <c:pt idx="268">
                  <c:v>35.9</c:v>
                </c:pt>
                <c:pt idx="269">
                  <c:v>36.299999999999997</c:v>
                </c:pt>
                <c:pt idx="270">
                  <c:v>36.799999999999997</c:v>
                </c:pt>
                <c:pt idx="271">
                  <c:v>46.1</c:v>
                </c:pt>
                <c:pt idx="272">
                  <c:v>55.4</c:v>
                </c:pt>
                <c:pt idx="273">
                  <c:v>67</c:v>
                </c:pt>
                <c:pt idx="274">
                  <c:v>70.5</c:v>
                </c:pt>
                <c:pt idx="275">
                  <c:v>63.9</c:v>
                </c:pt>
                <c:pt idx="276">
                  <c:v>56.9</c:v>
                </c:pt>
                <c:pt idx="277">
                  <c:v>40</c:v>
                </c:pt>
                <c:pt idx="278">
                  <c:v>31</c:v>
                </c:pt>
                <c:pt idx="279">
                  <c:v>33.299999999999997</c:v>
                </c:pt>
                <c:pt idx="280">
                  <c:v>35.9</c:v>
                </c:pt>
                <c:pt idx="281">
                  <c:v>51.8</c:v>
                </c:pt>
                <c:pt idx="282">
                  <c:v>70.7</c:v>
                </c:pt>
                <c:pt idx="283">
                  <c:v>70.3</c:v>
                </c:pt>
                <c:pt idx="284">
                  <c:v>61.9</c:v>
                </c:pt>
                <c:pt idx="285">
                  <c:v>48.9</c:v>
                </c:pt>
                <c:pt idx="286">
                  <c:v>46.2</c:v>
                </c:pt>
                <c:pt idx="287">
                  <c:v>53.9</c:v>
                </c:pt>
                <c:pt idx="288">
                  <c:v>76.400000000000006</c:v>
                </c:pt>
                <c:pt idx="289">
                  <c:v>105</c:v>
                </c:pt>
                <c:pt idx="290">
                  <c:v>115</c:v>
                </c:pt>
                <c:pt idx="291">
                  <c:v>119</c:v>
                </c:pt>
                <c:pt idx="292">
                  <c:v>126</c:v>
                </c:pt>
                <c:pt idx="293">
                  <c:v>125</c:v>
                </c:pt>
                <c:pt idx="294">
                  <c:v>119</c:v>
                </c:pt>
                <c:pt idx="295">
                  <c:v>110</c:v>
                </c:pt>
                <c:pt idx="296">
                  <c:v>97.3</c:v>
                </c:pt>
                <c:pt idx="297">
                  <c:v>99</c:v>
                </c:pt>
                <c:pt idx="298">
                  <c:v>121</c:v>
                </c:pt>
                <c:pt idx="299">
                  <c:v>148</c:v>
                </c:pt>
                <c:pt idx="300">
                  <c:v>167</c:v>
                </c:pt>
                <c:pt idx="301">
                  <c:v>172</c:v>
                </c:pt>
                <c:pt idx="302">
                  <c:v>170</c:v>
                </c:pt>
                <c:pt idx="303">
                  <c:v>177</c:v>
                </c:pt>
                <c:pt idx="304">
                  <c:v>190</c:v>
                </c:pt>
                <c:pt idx="305">
                  <c:v>202</c:v>
                </c:pt>
                <c:pt idx="306">
                  <c:v>210</c:v>
                </c:pt>
                <c:pt idx="307">
                  <c:v>201</c:v>
                </c:pt>
                <c:pt idx="308">
                  <c:v>197</c:v>
                </c:pt>
                <c:pt idx="309">
                  <c:v>203</c:v>
                </c:pt>
                <c:pt idx="310">
                  <c:v>218</c:v>
                </c:pt>
                <c:pt idx="311">
                  <c:v>241</c:v>
                </c:pt>
                <c:pt idx="312">
                  <c:v>263</c:v>
                </c:pt>
                <c:pt idx="313">
                  <c:v>262</c:v>
                </c:pt>
                <c:pt idx="314">
                  <c:v>252</c:v>
                </c:pt>
                <c:pt idx="315">
                  <c:v>233</c:v>
                </c:pt>
                <c:pt idx="316">
                  <c:v>217</c:v>
                </c:pt>
                <c:pt idx="317">
                  <c:v>219</c:v>
                </c:pt>
                <c:pt idx="318">
                  <c:v>242</c:v>
                </c:pt>
                <c:pt idx="319">
                  <c:v>266</c:v>
                </c:pt>
                <c:pt idx="320">
                  <c:v>287</c:v>
                </c:pt>
                <c:pt idx="321">
                  <c:v>307</c:v>
                </c:pt>
                <c:pt idx="322">
                  <c:v>321</c:v>
                </c:pt>
                <c:pt idx="323">
                  <c:v>329</c:v>
                </c:pt>
                <c:pt idx="324">
                  <c:v>343</c:v>
                </c:pt>
                <c:pt idx="325">
                  <c:v>351</c:v>
                </c:pt>
                <c:pt idx="326">
                  <c:v>345</c:v>
                </c:pt>
                <c:pt idx="327">
                  <c:v>331</c:v>
                </c:pt>
                <c:pt idx="328">
                  <c:v>327</c:v>
                </c:pt>
                <c:pt idx="329">
                  <c:v>326</c:v>
                </c:pt>
                <c:pt idx="330">
                  <c:v>339</c:v>
                </c:pt>
                <c:pt idx="331">
                  <c:v>382</c:v>
                </c:pt>
                <c:pt idx="332">
                  <c:v>436</c:v>
                </c:pt>
                <c:pt idx="333">
                  <c:v>482</c:v>
                </c:pt>
                <c:pt idx="334">
                  <c:v>515</c:v>
                </c:pt>
                <c:pt idx="335">
                  <c:v>531</c:v>
                </c:pt>
                <c:pt idx="336">
                  <c:v>537</c:v>
                </c:pt>
                <c:pt idx="337">
                  <c:v>537</c:v>
                </c:pt>
                <c:pt idx="338">
                  <c:v>532</c:v>
                </c:pt>
                <c:pt idx="339">
                  <c:v>524</c:v>
                </c:pt>
                <c:pt idx="340">
                  <c:v>514</c:v>
                </c:pt>
                <c:pt idx="341">
                  <c:v>497</c:v>
                </c:pt>
                <c:pt idx="342">
                  <c:v>493</c:v>
                </c:pt>
                <c:pt idx="343">
                  <c:v>514</c:v>
                </c:pt>
                <c:pt idx="344">
                  <c:v>537</c:v>
                </c:pt>
                <c:pt idx="345">
                  <c:v>565</c:v>
                </c:pt>
                <c:pt idx="346">
                  <c:v>588</c:v>
                </c:pt>
                <c:pt idx="347">
                  <c:v>590</c:v>
                </c:pt>
                <c:pt idx="348">
                  <c:v>580</c:v>
                </c:pt>
                <c:pt idx="349">
                  <c:v>575</c:v>
                </c:pt>
                <c:pt idx="350">
                  <c:v>578</c:v>
                </c:pt>
                <c:pt idx="351">
                  <c:v>583</c:v>
                </c:pt>
                <c:pt idx="352">
                  <c:v>600</c:v>
                </c:pt>
                <c:pt idx="353">
                  <c:v>612</c:v>
                </c:pt>
                <c:pt idx="354">
                  <c:v>612</c:v>
                </c:pt>
                <c:pt idx="355">
                  <c:v>620</c:v>
                </c:pt>
                <c:pt idx="356">
                  <c:v>623</c:v>
                </c:pt>
                <c:pt idx="357">
                  <c:v>624</c:v>
                </c:pt>
                <c:pt idx="358">
                  <c:v>628</c:v>
                </c:pt>
                <c:pt idx="359">
                  <c:v>615</c:v>
                </c:pt>
                <c:pt idx="360">
                  <c:v>602</c:v>
                </c:pt>
                <c:pt idx="361">
                  <c:v>590</c:v>
                </c:pt>
                <c:pt idx="362">
                  <c:v>587</c:v>
                </c:pt>
                <c:pt idx="363">
                  <c:v>593</c:v>
                </c:pt>
                <c:pt idx="364">
                  <c:v>595</c:v>
                </c:pt>
                <c:pt idx="365">
                  <c:v>590</c:v>
                </c:pt>
                <c:pt idx="366">
                  <c:v>586</c:v>
                </c:pt>
                <c:pt idx="367">
                  <c:v>579</c:v>
                </c:pt>
                <c:pt idx="368">
                  <c:v>574</c:v>
                </c:pt>
                <c:pt idx="369">
                  <c:v>573</c:v>
                </c:pt>
                <c:pt idx="370">
                  <c:v>573</c:v>
                </c:pt>
                <c:pt idx="371">
                  <c:v>567</c:v>
                </c:pt>
                <c:pt idx="372">
                  <c:v>549</c:v>
                </c:pt>
                <c:pt idx="373">
                  <c:v>541</c:v>
                </c:pt>
                <c:pt idx="374">
                  <c:v>535</c:v>
                </c:pt>
                <c:pt idx="375">
                  <c:v>529</c:v>
                </c:pt>
                <c:pt idx="376">
                  <c:v>535</c:v>
                </c:pt>
                <c:pt idx="377">
                  <c:v>532</c:v>
                </c:pt>
                <c:pt idx="378">
                  <c:v>518</c:v>
                </c:pt>
                <c:pt idx="379">
                  <c:v>520</c:v>
                </c:pt>
                <c:pt idx="380">
                  <c:v>526</c:v>
                </c:pt>
                <c:pt idx="381">
                  <c:v>539</c:v>
                </c:pt>
                <c:pt idx="382">
                  <c:v>552</c:v>
                </c:pt>
                <c:pt idx="383">
                  <c:v>548</c:v>
                </c:pt>
                <c:pt idx="384">
                  <c:v>537</c:v>
                </c:pt>
                <c:pt idx="385">
                  <c:v>521</c:v>
                </c:pt>
                <c:pt idx="386">
                  <c:v>502</c:v>
                </c:pt>
                <c:pt idx="387">
                  <c:v>488</c:v>
                </c:pt>
                <c:pt idx="388">
                  <c:v>475</c:v>
                </c:pt>
                <c:pt idx="389">
                  <c:v>464</c:v>
                </c:pt>
                <c:pt idx="390">
                  <c:v>457</c:v>
                </c:pt>
                <c:pt idx="391">
                  <c:v>457</c:v>
                </c:pt>
                <c:pt idx="392">
                  <c:v>461</c:v>
                </c:pt>
                <c:pt idx="393">
                  <c:v>470</c:v>
                </c:pt>
                <c:pt idx="394">
                  <c:v>477</c:v>
                </c:pt>
                <c:pt idx="395">
                  <c:v>472</c:v>
                </c:pt>
                <c:pt idx="396">
                  <c:v>459</c:v>
                </c:pt>
                <c:pt idx="397">
                  <c:v>450</c:v>
                </c:pt>
                <c:pt idx="398">
                  <c:v>446</c:v>
                </c:pt>
                <c:pt idx="399">
                  <c:v>444</c:v>
                </c:pt>
                <c:pt idx="400">
                  <c:v>444</c:v>
                </c:pt>
                <c:pt idx="401">
                  <c:v>435</c:v>
                </c:pt>
                <c:pt idx="402">
                  <c:v>417</c:v>
                </c:pt>
                <c:pt idx="403">
                  <c:v>403</c:v>
                </c:pt>
                <c:pt idx="404">
                  <c:v>405</c:v>
                </c:pt>
                <c:pt idx="405">
                  <c:v>413</c:v>
                </c:pt>
                <c:pt idx="406">
                  <c:v>420</c:v>
                </c:pt>
                <c:pt idx="407">
                  <c:v>425</c:v>
                </c:pt>
                <c:pt idx="408">
                  <c:v>419</c:v>
                </c:pt>
                <c:pt idx="409">
                  <c:v>411</c:v>
                </c:pt>
                <c:pt idx="410">
                  <c:v>403</c:v>
                </c:pt>
                <c:pt idx="411">
                  <c:v>404</c:v>
                </c:pt>
                <c:pt idx="412">
                  <c:v>403</c:v>
                </c:pt>
                <c:pt idx="413">
                  <c:v>400</c:v>
                </c:pt>
                <c:pt idx="414">
                  <c:v>400</c:v>
                </c:pt>
                <c:pt idx="415">
                  <c:v>391</c:v>
                </c:pt>
                <c:pt idx="416">
                  <c:v>381</c:v>
                </c:pt>
                <c:pt idx="417">
                  <c:v>370</c:v>
                </c:pt>
                <c:pt idx="418">
                  <c:v>359</c:v>
                </c:pt>
                <c:pt idx="419">
                  <c:v>349</c:v>
                </c:pt>
                <c:pt idx="420">
                  <c:v>344</c:v>
                </c:pt>
                <c:pt idx="421">
                  <c:v>333</c:v>
                </c:pt>
                <c:pt idx="422">
                  <c:v>315</c:v>
                </c:pt>
                <c:pt idx="423">
                  <c:v>301</c:v>
                </c:pt>
                <c:pt idx="424">
                  <c:v>287</c:v>
                </c:pt>
                <c:pt idx="425">
                  <c:v>271</c:v>
                </c:pt>
                <c:pt idx="426">
                  <c:v>278</c:v>
                </c:pt>
                <c:pt idx="427">
                  <c:v>282</c:v>
                </c:pt>
                <c:pt idx="428">
                  <c:v>279</c:v>
                </c:pt>
                <c:pt idx="429">
                  <c:v>277</c:v>
                </c:pt>
                <c:pt idx="430">
                  <c:v>260</c:v>
                </c:pt>
                <c:pt idx="431">
                  <c:v>242</c:v>
                </c:pt>
                <c:pt idx="432">
                  <c:v>234</c:v>
                </c:pt>
                <c:pt idx="433">
                  <c:v>226</c:v>
                </c:pt>
                <c:pt idx="434">
                  <c:v>219</c:v>
                </c:pt>
                <c:pt idx="435">
                  <c:v>214</c:v>
                </c:pt>
                <c:pt idx="436">
                  <c:v>202</c:v>
                </c:pt>
                <c:pt idx="437">
                  <c:v>203</c:v>
                </c:pt>
                <c:pt idx="438">
                  <c:v>218</c:v>
                </c:pt>
                <c:pt idx="439">
                  <c:v>227</c:v>
                </c:pt>
                <c:pt idx="440">
                  <c:v>230</c:v>
                </c:pt>
                <c:pt idx="441">
                  <c:v>225</c:v>
                </c:pt>
                <c:pt idx="442">
                  <c:v>210</c:v>
                </c:pt>
                <c:pt idx="443">
                  <c:v>197</c:v>
                </c:pt>
                <c:pt idx="444">
                  <c:v>177</c:v>
                </c:pt>
                <c:pt idx="445">
                  <c:v>159</c:v>
                </c:pt>
                <c:pt idx="446">
                  <c:v>154</c:v>
                </c:pt>
                <c:pt idx="447">
                  <c:v>154</c:v>
                </c:pt>
                <c:pt idx="448">
                  <c:v>183</c:v>
                </c:pt>
                <c:pt idx="449">
                  <c:v>203</c:v>
                </c:pt>
                <c:pt idx="450">
                  <c:v>200</c:v>
                </c:pt>
                <c:pt idx="451">
                  <c:v>188</c:v>
                </c:pt>
                <c:pt idx="452">
                  <c:v>164</c:v>
                </c:pt>
                <c:pt idx="453">
                  <c:v>149</c:v>
                </c:pt>
                <c:pt idx="454">
                  <c:v>151</c:v>
                </c:pt>
                <c:pt idx="455">
                  <c:v>159</c:v>
                </c:pt>
                <c:pt idx="456">
                  <c:v>176</c:v>
                </c:pt>
                <c:pt idx="457">
                  <c:v>186</c:v>
                </c:pt>
                <c:pt idx="458">
                  <c:v>185</c:v>
                </c:pt>
                <c:pt idx="459">
                  <c:v>188</c:v>
                </c:pt>
                <c:pt idx="460">
                  <c:v>187</c:v>
                </c:pt>
                <c:pt idx="461">
                  <c:v>190</c:v>
                </c:pt>
                <c:pt idx="462">
                  <c:v>192</c:v>
                </c:pt>
                <c:pt idx="463">
                  <c:v>190</c:v>
                </c:pt>
                <c:pt idx="464">
                  <c:v>173</c:v>
                </c:pt>
                <c:pt idx="465">
                  <c:v>154</c:v>
                </c:pt>
                <c:pt idx="466">
                  <c:v>145</c:v>
                </c:pt>
                <c:pt idx="467">
                  <c:v>133</c:v>
                </c:pt>
                <c:pt idx="468">
                  <c:v>123</c:v>
                </c:pt>
                <c:pt idx="469">
                  <c:v>119</c:v>
                </c:pt>
                <c:pt idx="470">
                  <c:v>118</c:v>
                </c:pt>
                <c:pt idx="471">
                  <c:v>120</c:v>
                </c:pt>
                <c:pt idx="472">
                  <c:v>126</c:v>
                </c:pt>
                <c:pt idx="473">
                  <c:v>138</c:v>
                </c:pt>
                <c:pt idx="474">
                  <c:v>138</c:v>
                </c:pt>
                <c:pt idx="475">
                  <c:v>131</c:v>
                </c:pt>
                <c:pt idx="476">
                  <c:v>129</c:v>
                </c:pt>
                <c:pt idx="477">
                  <c:v>118</c:v>
                </c:pt>
                <c:pt idx="478">
                  <c:v>114</c:v>
                </c:pt>
                <c:pt idx="479">
                  <c:v>115</c:v>
                </c:pt>
                <c:pt idx="480">
                  <c:v>115</c:v>
                </c:pt>
                <c:pt idx="481">
                  <c:v>105</c:v>
                </c:pt>
                <c:pt idx="482">
                  <c:v>87.2</c:v>
                </c:pt>
                <c:pt idx="483">
                  <c:v>71</c:v>
                </c:pt>
                <c:pt idx="484">
                  <c:v>55.2</c:v>
                </c:pt>
                <c:pt idx="485">
                  <c:v>60.1</c:v>
                </c:pt>
                <c:pt idx="486">
                  <c:v>83.3</c:v>
                </c:pt>
                <c:pt idx="487">
                  <c:v>109</c:v>
                </c:pt>
                <c:pt idx="488">
                  <c:v>133</c:v>
                </c:pt>
                <c:pt idx="489">
                  <c:v>131</c:v>
                </c:pt>
                <c:pt idx="490">
                  <c:v>118</c:v>
                </c:pt>
                <c:pt idx="491">
                  <c:v>101</c:v>
                </c:pt>
                <c:pt idx="492">
                  <c:v>82.7</c:v>
                </c:pt>
                <c:pt idx="493">
                  <c:v>88.1</c:v>
                </c:pt>
                <c:pt idx="494">
                  <c:v>91.3</c:v>
                </c:pt>
                <c:pt idx="495">
                  <c:v>94.9</c:v>
                </c:pt>
                <c:pt idx="496">
                  <c:v>103</c:v>
                </c:pt>
                <c:pt idx="497">
                  <c:v>111</c:v>
                </c:pt>
                <c:pt idx="498">
                  <c:v>127</c:v>
                </c:pt>
                <c:pt idx="499">
                  <c:v>144</c:v>
                </c:pt>
                <c:pt idx="500">
                  <c:v>150</c:v>
                </c:pt>
                <c:pt idx="501">
                  <c:v>142</c:v>
                </c:pt>
                <c:pt idx="502">
                  <c:v>127</c:v>
                </c:pt>
                <c:pt idx="503">
                  <c:v>120</c:v>
                </c:pt>
                <c:pt idx="504">
                  <c:v>121</c:v>
                </c:pt>
                <c:pt idx="505">
                  <c:v>131</c:v>
                </c:pt>
                <c:pt idx="506">
                  <c:v>146</c:v>
                </c:pt>
                <c:pt idx="507">
                  <c:v>153</c:v>
                </c:pt>
                <c:pt idx="508">
                  <c:v>155</c:v>
                </c:pt>
                <c:pt idx="509">
                  <c:v>147</c:v>
                </c:pt>
                <c:pt idx="510">
                  <c:v>130</c:v>
                </c:pt>
                <c:pt idx="511">
                  <c:v>111</c:v>
                </c:pt>
                <c:pt idx="512">
                  <c:v>94.2</c:v>
                </c:pt>
                <c:pt idx="513">
                  <c:v>82.7</c:v>
                </c:pt>
                <c:pt idx="514">
                  <c:v>81.599999999999994</c:v>
                </c:pt>
                <c:pt idx="515">
                  <c:v>75.400000000000006</c:v>
                </c:pt>
                <c:pt idx="516">
                  <c:v>76</c:v>
                </c:pt>
                <c:pt idx="517">
                  <c:v>68.7</c:v>
                </c:pt>
                <c:pt idx="518">
                  <c:v>67.7</c:v>
                </c:pt>
                <c:pt idx="519">
                  <c:v>76.400000000000006</c:v>
                </c:pt>
                <c:pt idx="520">
                  <c:v>86.5</c:v>
                </c:pt>
                <c:pt idx="521">
                  <c:v>99.3</c:v>
                </c:pt>
                <c:pt idx="522">
                  <c:v>93.6</c:v>
                </c:pt>
                <c:pt idx="523">
                  <c:v>85.4</c:v>
                </c:pt>
                <c:pt idx="524">
                  <c:v>76.400000000000006</c:v>
                </c:pt>
                <c:pt idx="525">
                  <c:v>72.7</c:v>
                </c:pt>
                <c:pt idx="526">
                  <c:v>79.099999999999994</c:v>
                </c:pt>
                <c:pt idx="527">
                  <c:v>86</c:v>
                </c:pt>
                <c:pt idx="528">
                  <c:v>88.1</c:v>
                </c:pt>
                <c:pt idx="529">
                  <c:v>89.5</c:v>
                </c:pt>
                <c:pt idx="530">
                  <c:v>104</c:v>
                </c:pt>
                <c:pt idx="531">
                  <c:v>110</c:v>
                </c:pt>
                <c:pt idx="532">
                  <c:v>119</c:v>
                </c:pt>
                <c:pt idx="533">
                  <c:v>124</c:v>
                </c:pt>
                <c:pt idx="534">
                  <c:v>119</c:v>
                </c:pt>
                <c:pt idx="535">
                  <c:v>131</c:v>
                </c:pt>
                <c:pt idx="536">
                  <c:v>149</c:v>
                </c:pt>
                <c:pt idx="537">
                  <c:v>155</c:v>
                </c:pt>
                <c:pt idx="538">
                  <c:v>147</c:v>
                </c:pt>
                <c:pt idx="539">
                  <c:v>130</c:v>
                </c:pt>
                <c:pt idx="540">
                  <c:v>104</c:v>
                </c:pt>
                <c:pt idx="541">
                  <c:v>99.6</c:v>
                </c:pt>
                <c:pt idx="542">
                  <c:v>110</c:v>
                </c:pt>
                <c:pt idx="543">
                  <c:v>130</c:v>
                </c:pt>
                <c:pt idx="544">
                  <c:v>138</c:v>
                </c:pt>
                <c:pt idx="545">
                  <c:v>135</c:v>
                </c:pt>
                <c:pt idx="546">
                  <c:v>127</c:v>
                </c:pt>
                <c:pt idx="547">
                  <c:v>107</c:v>
                </c:pt>
                <c:pt idx="548">
                  <c:v>103</c:v>
                </c:pt>
                <c:pt idx="549">
                  <c:v>106</c:v>
                </c:pt>
                <c:pt idx="550">
                  <c:v>116</c:v>
                </c:pt>
                <c:pt idx="551">
                  <c:v>127</c:v>
                </c:pt>
                <c:pt idx="552">
                  <c:v>127</c:v>
                </c:pt>
                <c:pt idx="553">
                  <c:v>116</c:v>
                </c:pt>
                <c:pt idx="554">
                  <c:v>91.9</c:v>
                </c:pt>
                <c:pt idx="555">
                  <c:v>76.8</c:v>
                </c:pt>
                <c:pt idx="556">
                  <c:v>73</c:v>
                </c:pt>
                <c:pt idx="557">
                  <c:v>76</c:v>
                </c:pt>
                <c:pt idx="558">
                  <c:v>81.099999999999994</c:v>
                </c:pt>
                <c:pt idx="559">
                  <c:v>88.8</c:v>
                </c:pt>
                <c:pt idx="560">
                  <c:v>98.7</c:v>
                </c:pt>
                <c:pt idx="561">
                  <c:v>112</c:v>
                </c:pt>
                <c:pt idx="562">
                  <c:v>121</c:v>
                </c:pt>
                <c:pt idx="563">
                  <c:v>117</c:v>
                </c:pt>
                <c:pt idx="564">
                  <c:v>103</c:v>
                </c:pt>
                <c:pt idx="565">
                  <c:v>86.7</c:v>
                </c:pt>
                <c:pt idx="566">
                  <c:v>80.400000000000006</c:v>
                </c:pt>
                <c:pt idx="567">
                  <c:v>82.9</c:v>
                </c:pt>
              </c:numCache>
            </c:numRef>
          </c:val>
          <c:smooth val="0"/>
          <c:extLst>
            <c:ext xmlns:c16="http://schemas.microsoft.com/office/drawing/2014/chart" uri="{C3380CC4-5D6E-409C-BE32-E72D297353CC}">
              <c16:uniqueId val="{00000006-5270-DF48-80A1-2D467BCBD4C5}"/>
            </c:ext>
          </c:extLst>
        </c:ser>
        <c:dLbls>
          <c:showLegendKey val="0"/>
          <c:showVal val="0"/>
          <c:showCatName val="0"/>
          <c:showSerName val="0"/>
          <c:showPercent val="0"/>
          <c:showBubbleSize val="0"/>
        </c:dLbls>
        <c:smooth val="0"/>
        <c:axId val="79782639"/>
        <c:axId val="79747983"/>
      </c:lineChart>
      <c:catAx>
        <c:axId val="7978263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9747983"/>
        <c:crosses val="autoZero"/>
        <c:auto val="1"/>
        <c:lblAlgn val="ctr"/>
        <c:lblOffset val="100"/>
        <c:tickLblSkip val="150"/>
        <c:noMultiLvlLbl val="0"/>
      </c:catAx>
      <c:valAx>
        <c:axId val="79747983"/>
        <c:scaling>
          <c:logBase val="10"/>
          <c:orientation val="minMax"/>
          <c:max val="5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Counts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9782639"/>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UVC Wavelength Shift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UVC!$B$1</c:f>
              <c:strCache>
                <c:ptCount val="1"/>
                <c:pt idx="0">
                  <c:v>CsPbI3 5% PVP IPA Submersion </c:v>
                </c:pt>
              </c:strCache>
            </c:strRef>
          </c:tx>
          <c:spPr>
            <a:ln w="28575" cap="rnd">
              <a:solidFill>
                <a:schemeClr val="accent1"/>
              </a:solidFill>
              <a:round/>
            </a:ln>
            <a:effectLst/>
          </c:spPr>
          <c:marker>
            <c:symbol val="none"/>
          </c:marker>
          <c:cat>
            <c:numRef>
              <c:f>UVC!$A$2:$A$8</c:f>
              <c:numCache>
                <c:formatCode>General</c:formatCode>
                <c:ptCount val="7"/>
                <c:pt idx="0">
                  <c:v>0</c:v>
                </c:pt>
                <c:pt idx="1">
                  <c:v>12</c:v>
                </c:pt>
                <c:pt idx="2">
                  <c:v>24</c:v>
                </c:pt>
                <c:pt idx="3">
                  <c:v>48</c:v>
                </c:pt>
                <c:pt idx="4">
                  <c:v>72</c:v>
                </c:pt>
                <c:pt idx="5">
                  <c:v>96</c:v>
                </c:pt>
                <c:pt idx="6">
                  <c:v>100</c:v>
                </c:pt>
              </c:numCache>
            </c:numRef>
          </c:cat>
          <c:val>
            <c:numRef>
              <c:f>UVC!$B$2:$B$8</c:f>
              <c:numCache>
                <c:formatCode>General</c:formatCode>
                <c:ptCount val="7"/>
                <c:pt idx="0">
                  <c:v>692.5</c:v>
                </c:pt>
                <c:pt idx="1">
                  <c:v>697.5</c:v>
                </c:pt>
                <c:pt idx="2">
                  <c:v>702</c:v>
                </c:pt>
                <c:pt idx="3">
                  <c:v>696.5</c:v>
                </c:pt>
                <c:pt idx="4">
                  <c:v>694</c:v>
                </c:pt>
                <c:pt idx="5">
                  <c:v>694</c:v>
                </c:pt>
                <c:pt idx="6">
                  <c:v>693.5</c:v>
                </c:pt>
              </c:numCache>
            </c:numRef>
          </c:val>
          <c:smooth val="0"/>
          <c:extLst>
            <c:ext xmlns:c16="http://schemas.microsoft.com/office/drawing/2014/chart" uri="{C3380CC4-5D6E-409C-BE32-E72D297353CC}">
              <c16:uniqueId val="{00000000-C81B-AD4C-BAD2-6EBC80F0F1E5}"/>
            </c:ext>
          </c:extLst>
        </c:ser>
        <c:ser>
          <c:idx val="1"/>
          <c:order val="1"/>
          <c:tx>
            <c:strRef>
              <c:f>UVC!$C$1</c:f>
              <c:strCache>
                <c:ptCount val="1"/>
                <c:pt idx="0">
                  <c:v>CsPbI3 5% PVP Nonsubmerged  </c:v>
                </c:pt>
              </c:strCache>
            </c:strRef>
          </c:tx>
          <c:spPr>
            <a:ln w="28575" cap="rnd">
              <a:solidFill>
                <a:schemeClr val="accent2"/>
              </a:solidFill>
              <a:round/>
            </a:ln>
            <a:effectLst/>
          </c:spPr>
          <c:marker>
            <c:symbol val="none"/>
          </c:marker>
          <c:cat>
            <c:numRef>
              <c:f>UVC!$A$2:$A$8</c:f>
              <c:numCache>
                <c:formatCode>General</c:formatCode>
                <c:ptCount val="7"/>
                <c:pt idx="0">
                  <c:v>0</c:v>
                </c:pt>
                <c:pt idx="1">
                  <c:v>12</c:v>
                </c:pt>
                <c:pt idx="2">
                  <c:v>24</c:v>
                </c:pt>
                <c:pt idx="3">
                  <c:v>48</c:v>
                </c:pt>
                <c:pt idx="4">
                  <c:v>72</c:v>
                </c:pt>
                <c:pt idx="5">
                  <c:v>96</c:v>
                </c:pt>
                <c:pt idx="6">
                  <c:v>100</c:v>
                </c:pt>
              </c:numCache>
            </c:numRef>
          </c:cat>
          <c:val>
            <c:numRef>
              <c:f>UVC!$C$2:$C$8</c:f>
              <c:numCache>
                <c:formatCode>General</c:formatCode>
                <c:ptCount val="7"/>
                <c:pt idx="0">
                  <c:v>697.5</c:v>
                </c:pt>
                <c:pt idx="1">
                  <c:v>697.5</c:v>
                </c:pt>
                <c:pt idx="2">
                  <c:v>697.5</c:v>
                </c:pt>
                <c:pt idx="3">
                  <c:v>695</c:v>
                </c:pt>
                <c:pt idx="4">
                  <c:v>695</c:v>
                </c:pt>
                <c:pt idx="5">
                  <c:v>684</c:v>
                </c:pt>
                <c:pt idx="6">
                  <c:v>694</c:v>
                </c:pt>
              </c:numCache>
            </c:numRef>
          </c:val>
          <c:smooth val="0"/>
          <c:extLst>
            <c:ext xmlns:c16="http://schemas.microsoft.com/office/drawing/2014/chart" uri="{C3380CC4-5D6E-409C-BE32-E72D297353CC}">
              <c16:uniqueId val="{00000001-C81B-AD4C-BAD2-6EBC80F0F1E5}"/>
            </c:ext>
          </c:extLst>
        </c:ser>
        <c:ser>
          <c:idx val="2"/>
          <c:order val="2"/>
          <c:tx>
            <c:strRef>
              <c:f>UVC!$D$1</c:f>
              <c:strCache>
                <c:ptCount val="1"/>
                <c:pt idx="0">
                  <c:v>MAPbI3</c:v>
                </c:pt>
              </c:strCache>
            </c:strRef>
          </c:tx>
          <c:spPr>
            <a:ln w="28575" cap="rnd">
              <a:solidFill>
                <a:schemeClr val="accent3"/>
              </a:solidFill>
              <a:round/>
            </a:ln>
            <a:effectLst/>
          </c:spPr>
          <c:marker>
            <c:symbol val="none"/>
          </c:marker>
          <c:cat>
            <c:numRef>
              <c:f>UVC!$A$2:$A$8</c:f>
              <c:numCache>
                <c:formatCode>General</c:formatCode>
                <c:ptCount val="7"/>
                <c:pt idx="0">
                  <c:v>0</c:v>
                </c:pt>
                <c:pt idx="1">
                  <c:v>12</c:v>
                </c:pt>
                <c:pt idx="2">
                  <c:v>24</c:v>
                </c:pt>
                <c:pt idx="3">
                  <c:v>48</c:v>
                </c:pt>
                <c:pt idx="4">
                  <c:v>72</c:v>
                </c:pt>
                <c:pt idx="5">
                  <c:v>96</c:v>
                </c:pt>
                <c:pt idx="6">
                  <c:v>100</c:v>
                </c:pt>
              </c:numCache>
            </c:numRef>
          </c:cat>
          <c:val>
            <c:numRef>
              <c:f>UVC!$D$2:$D$8</c:f>
              <c:numCache>
                <c:formatCode>General</c:formatCode>
                <c:ptCount val="7"/>
                <c:pt idx="0">
                  <c:v>772.5</c:v>
                </c:pt>
                <c:pt idx="1">
                  <c:v>767.5</c:v>
                </c:pt>
                <c:pt idx="2">
                  <c:v>769.5</c:v>
                </c:pt>
                <c:pt idx="3">
                  <c:v>762.5</c:v>
                </c:pt>
                <c:pt idx="4">
                  <c:v>774</c:v>
                </c:pt>
                <c:pt idx="5">
                  <c:v>772</c:v>
                </c:pt>
                <c:pt idx="6">
                  <c:v>771</c:v>
                </c:pt>
              </c:numCache>
            </c:numRef>
          </c:val>
          <c:smooth val="0"/>
          <c:extLst>
            <c:ext xmlns:c16="http://schemas.microsoft.com/office/drawing/2014/chart" uri="{C3380CC4-5D6E-409C-BE32-E72D297353CC}">
              <c16:uniqueId val="{00000002-C81B-AD4C-BAD2-6EBC80F0F1E5}"/>
            </c:ext>
          </c:extLst>
        </c:ser>
        <c:ser>
          <c:idx val="3"/>
          <c:order val="3"/>
          <c:tx>
            <c:strRef>
              <c:f>UVC!$E$1</c:f>
              <c:strCache>
                <c:ptCount val="1"/>
                <c:pt idx="0">
                  <c:v>Cs0.2FA0.8PbI3</c:v>
                </c:pt>
              </c:strCache>
            </c:strRef>
          </c:tx>
          <c:spPr>
            <a:ln w="28575" cap="rnd">
              <a:solidFill>
                <a:schemeClr val="accent4"/>
              </a:solidFill>
              <a:round/>
            </a:ln>
            <a:effectLst/>
          </c:spPr>
          <c:marker>
            <c:symbol val="none"/>
          </c:marker>
          <c:cat>
            <c:numRef>
              <c:f>UVC!$A$2:$A$8</c:f>
              <c:numCache>
                <c:formatCode>General</c:formatCode>
                <c:ptCount val="7"/>
                <c:pt idx="0">
                  <c:v>0</c:v>
                </c:pt>
                <c:pt idx="1">
                  <c:v>12</c:v>
                </c:pt>
                <c:pt idx="2">
                  <c:v>24</c:v>
                </c:pt>
                <c:pt idx="3">
                  <c:v>48</c:v>
                </c:pt>
                <c:pt idx="4">
                  <c:v>72</c:v>
                </c:pt>
                <c:pt idx="5">
                  <c:v>96</c:v>
                </c:pt>
                <c:pt idx="6">
                  <c:v>100</c:v>
                </c:pt>
              </c:numCache>
            </c:numRef>
          </c:cat>
          <c:val>
            <c:numRef>
              <c:f>UVC!$E$2:$E$8</c:f>
              <c:numCache>
                <c:formatCode>General</c:formatCode>
                <c:ptCount val="7"/>
                <c:pt idx="0">
                  <c:v>785</c:v>
                </c:pt>
                <c:pt idx="1">
                  <c:v>793.5</c:v>
                </c:pt>
                <c:pt idx="2">
                  <c:v>799</c:v>
                </c:pt>
                <c:pt idx="3">
                  <c:v>806</c:v>
                </c:pt>
                <c:pt idx="4">
                  <c:v>807</c:v>
                </c:pt>
                <c:pt idx="5">
                  <c:v>804.5</c:v>
                </c:pt>
                <c:pt idx="6">
                  <c:v>802</c:v>
                </c:pt>
              </c:numCache>
            </c:numRef>
          </c:val>
          <c:smooth val="0"/>
          <c:extLst>
            <c:ext xmlns:c16="http://schemas.microsoft.com/office/drawing/2014/chart" uri="{C3380CC4-5D6E-409C-BE32-E72D297353CC}">
              <c16:uniqueId val="{00000003-C81B-AD4C-BAD2-6EBC80F0F1E5}"/>
            </c:ext>
          </c:extLst>
        </c:ser>
        <c:dLbls>
          <c:showLegendKey val="0"/>
          <c:showVal val="0"/>
          <c:showCatName val="0"/>
          <c:showSerName val="0"/>
          <c:showPercent val="0"/>
          <c:showBubbleSize val="0"/>
        </c:dLbls>
        <c:smooth val="0"/>
        <c:axId val="2109678255"/>
        <c:axId val="1303125952"/>
      </c:lineChart>
      <c:catAx>
        <c:axId val="210967825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03125952"/>
        <c:crosses val="autoZero"/>
        <c:auto val="1"/>
        <c:lblAlgn val="ctr"/>
        <c:lblOffset val="100"/>
        <c:noMultiLvlLbl val="0"/>
      </c:catAx>
      <c:valAx>
        <c:axId val="1303125952"/>
        <c:scaling>
          <c:orientation val="minMax"/>
          <c:min val="6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09678255"/>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UVB Wavelength Shift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UVB!$B$1</c:f>
              <c:strCache>
                <c:ptCount val="1"/>
                <c:pt idx="0">
                  <c:v>CsPbI3 5% PVP IPA Submersion </c:v>
                </c:pt>
              </c:strCache>
            </c:strRef>
          </c:tx>
          <c:spPr>
            <a:ln w="28575" cap="rnd">
              <a:solidFill>
                <a:schemeClr val="accent1"/>
              </a:solidFill>
              <a:round/>
            </a:ln>
            <a:effectLst/>
          </c:spPr>
          <c:marker>
            <c:symbol val="none"/>
          </c:marker>
          <c:cat>
            <c:numRef>
              <c:f>UVB!$A$2:$A$8</c:f>
              <c:numCache>
                <c:formatCode>General</c:formatCode>
                <c:ptCount val="7"/>
                <c:pt idx="0">
                  <c:v>0</c:v>
                </c:pt>
                <c:pt idx="1">
                  <c:v>12</c:v>
                </c:pt>
                <c:pt idx="2">
                  <c:v>24</c:v>
                </c:pt>
                <c:pt idx="3">
                  <c:v>48</c:v>
                </c:pt>
                <c:pt idx="4">
                  <c:v>72</c:v>
                </c:pt>
                <c:pt idx="5">
                  <c:v>96</c:v>
                </c:pt>
                <c:pt idx="6">
                  <c:v>100</c:v>
                </c:pt>
              </c:numCache>
            </c:numRef>
          </c:cat>
          <c:val>
            <c:numRef>
              <c:f>UVB!$B$2:$B$8</c:f>
              <c:numCache>
                <c:formatCode>General</c:formatCode>
                <c:ptCount val="7"/>
                <c:pt idx="0">
                  <c:v>695</c:v>
                </c:pt>
                <c:pt idx="1">
                  <c:v>696.5</c:v>
                </c:pt>
                <c:pt idx="2">
                  <c:v>697.5</c:v>
                </c:pt>
                <c:pt idx="3">
                  <c:v>694</c:v>
                </c:pt>
                <c:pt idx="4">
                  <c:v>696.5</c:v>
                </c:pt>
                <c:pt idx="5">
                  <c:v>699</c:v>
                </c:pt>
                <c:pt idx="6">
                  <c:v>696.5</c:v>
                </c:pt>
              </c:numCache>
            </c:numRef>
          </c:val>
          <c:smooth val="0"/>
          <c:extLst>
            <c:ext xmlns:c16="http://schemas.microsoft.com/office/drawing/2014/chart" uri="{C3380CC4-5D6E-409C-BE32-E72D297353CC}">
              <c16:uniqueId val="{00000000-C623-9F4F-9253-40946367CD78}"/>
            </c:ext>
          </c:extLst>
        </c:ser>
        <c:ser>
          <c:idx val="1"/>
          <c:order val="1"/>
          <c:tx>
            <c:strRef>
              <c:f>UVB!$C$1</c:f>
              <c:strCache>
                <c:ptCount val="1"/>
                <c:pt idx="0">
                  <c:v>CsPbI3 5% PVP Nonsubmerged  </c:v>
                </c:pt>
              </c:strCache>
            </c:strRef>
          </c:tx>
          <c:spPr>
            <a:ln w="28575" cap="rnd">
              <a:solidFill>
                <a:schemeClr val="accent2"/>
              </a:solidFill>
              <a:round/>
            </a:ln>
            <a:effectLst/>
          </c:spPr>
          <c:marker>
            <c:symbol val="none"/>
          </c:marker>
          <c:cat>
            <c:numRef>
              <c:f>UVB!$A$2:$A$8</c:f>
              <c:numCache>
                <c:formatCode>General</c:formatCode>
                <c:ptCount val="7"/>
                <c:pt idx="0">
                  <c:v>0</c:v>
                </c:pt>
                <c:pt idx="1">
                  <c:v>12</c:v>
                </c:pt>
                <c:pt idx="2">
                  <c:v>24</c:v>
                </c:pt>
                <c:pt idx="3">
                  <c:v>48</c:v>
                </c:pt>
                <c:pt idx="4">
                  <c:v>72</c:v>
                </c:pt>
                <c:pt idx="5">
                  <c:v>96</c:v>
                </c:pt>
                <c:pt idx="6">
                  <c:v>100</c:v>
                </c:pt>
              </c:numCache>
            </c:numRef>
          </c:cat>
          <c:val>
            <c:numRef>
              <c:f>UVB!$C$2:$C$8</c:f>
              <c:numCache>
                <c:formatCode>General</c:formatCode>
                <c:ptCount val="7"/>
                <c:pt idx="0">
                  <c:v>695.5</c:v>
                </c:pt>
                <c:pt idx="1">
                  <c:v>696.5</c:v>
                </c:pt>
                <c:pt idx="2">
                  <c:v>694</c:v>
                </c:pt>
                <c:pt idx="3">
                  <c:v>692</c:v>
                </c:pt>
                <c:pt idx="4">
                  <c:v>694</c:v>
                </c:pt>
                <c:pt idx="5">
                  <c:v>695</c:v>
                </c:pt>
                <c:pt idx="6">
                  <c:v>696.5</c:v>
                </c:pt>
              </c:numCache>
            </c:numRef>
          </c:val>
          <c:smooth val="0"/>
          <c:extLst>
            <c:ext xmlns:c16="http://schemas.microsoft.com/office/drawing/2014/chart" uri="{C3380CC4-5D6E-409C-BE32-E72D297353CC}">
              <c16:uniqueId val="{00000001-C623-9F4F-9253-40946367CD78}"/>
            </c:ext>
          </c:extLst>
        </c:ser>
        <c:ser>
          <c:idx val="2"/>
          <c:order val="2"/>
          <c:tx>
            <c:strRef>
              <c:f>UVB!$D$1</c:f>
              <c:strCache>
                <c:ptCount val="1"/>
                <c:pt idx="0">
                  <c:v>MAPbI3</c:v>
                </c:pt>
              </c:strCache>
            </c:strRef>
          </c:tx>
          <c:spPr>
            <a:ln w="28575" cap="rnd">
              <a:solidFill>
                <a:schemeClr val="accent3"/>
              </a:solidFill>
              <a:round/>
            </a:ln>
            <a:effectLst/>
          </c:spPr>
          <c:marker>
            <c:symbol val="none"/>
          </c:marker>
          <c:cat>
            <c:numRef>
              <c:f>UVB!$A$2:$A$8</c:f>
              <c:numCache>
                <c:formatCode>General</c:formatCode>
                <c:ptCount val="7"/>
                <c:pt idx="0">
                  <c:v>0</c:v>
                </c:pt>
                <c:pt idx="1">
                  <c:v>12</c:v>
                </c:pt>
                <c:pt idx="2">
                  <c:v>24</c:v>
                </c:pt>
                <c:pt idx="3">
                  <c:v>48</c:v>
                </c:pt>
                <c:pt idx="4">
                  <c:v>72</c:v>
                </c:pt>
                <c:pt idx="5">
                  <c:v>96</c:v>
                </c:pt>
                <c:pt idx="6">
                  <c:v>100</c:v>
                </c:pt>
              </c:numCache>
            </c:numRef>
          </c:cat>
          <c:val>
            <c:numRef>
              <c:f>UVB!$D$2:$D$8</c:f>
              <c:numCache>
                <c:formatCode>General</c:formatCode>
                <c:ptCount val="7"/>
                <c:pt idx="0">
                  <c:v>772</c:v>
                </c:pt>
                <c:pt idx="1">
                  <c:v>772</c:v>
                </c:pt>
                <c:pt idx="2">
                  <c:v>770.5</c:v>
                </c:pt>
                <c:pt idx="3">
                  <c:v>773.5</c:v>
                </c:pt>
                <c:pt idx="4">
                  <c:v>781.5</c:v>
                </c:pt>
                <c:pt idx="5">
                  <c:v>772</c:v>
                </c:pt>
                <c:pt idx="6">
                  <c:v>771</c:v>
                </c:pt>
              </c:numCache>
            </c:numRef>
          </c:val>
          <c:smooth val="0"/>
          <c:extLst>
            <c:ext xmlns:c16="http://schemas.microsoft.com/office/drawing/2014/chart" uri="{C3380CC4-5D6E-409C-BE32-E72D297353CC}">
              <c16:uniqueId val="{00000002-C623-9F4F-9253-40946367CD78}"/>
            </c:ext>
          </c:extLst>
        </c:ser>
        <c:ser>
          <c:idx val="3"/>
          <c:order val="3"/>
          <c:tx>
            <c:strRef>
              <c:f>UVB!$E$1</c:f>
              <c:strCache>
                <c:ptCount val="1"/>
                <c:pt idx="0">
                  <c:v>Cs0.2FA0.8PbI3</c:v>
                </c:pt>
              </c:strCache>
            </c:strRef>
          </c:tx>
          <c:spPr>
            <a:ln w="28575" cap="rnd">
              <a:solidFill>
                <a:schemeClr val="accent4"/>
              </a:solidFill>
              <a:round/>
            </a:ln>
            <a:effectLst/>
          </c:spPr>
          <c:marker>
            <c:symbol val="none"/>
          </c:marker>
          <c:cat>
            <c:numRef>
              <c:f>UVB!$A$2:$A$8</c:f>
              <c:numCache>
                <c:formatCode>General</c:formatCode>
                <c:ptCount val="7"/>
                <c:pt idx="0">
                  <c:v>0</c:v>
                </c:pt>
                <c:pt idx="1">
                  <c:v>12</c:v>
                </c:pt>
                <c:pt idx="2">
                  <c:v>24</c:v>
                </c:pt>
                <c:pt idx="3">
                  <c:v>48</c:v>
                </c:pt>
                <c:pt idx="4">
                  <c:v>72</c:v>
                </c:pt>
                <c:pt idx="5">
                  <c:v>96</c:v>
                </c:pt>
                <c:pt idx="6">
                  <c:v>100</c:v>
                </c:pt>
              </c:numCache>
            </c:numRef>
          </c:cat>
          <c:val>
            <c:numRef>
              <c:f>UVB!$E$2:$E$8</c:f>
              <c:numCache>
                <c:formatCode>General</c:formatCode>
                <c:ptCount val="7"/>
                <c:pt idx="0">
                  <c:v>791</c:v>
                </c:pt>
                <c:pt idx="1">
                  <c:v>788</c:v>
                </c:pt>
                <c:pt idx="2">
                  <c:v>793.5</c:v>
                </c:pt>
                <c:pt idx="3">
                  <c:v>791.5</c:v>
                </c:pt>
                <c:pt idx="4">
                  <c:v>798.5</c:v>
                </c:pt>
                <c:pt idx="5">
                  <c:v>798.5</c:v>
                </c:pt>
                <c:pt idx="6">
                  <c:v>806.5</c:v>
                </c:pt>
              </c:numCache>
            </c:numRef>
          </c:val>
          <c:smooth val="0"/>
          <c:extLst>
            <c:ext xmlns:c16="http://schemas.microsoft.com/office/drawing/2014/chart" uri="{C3380CC4-5D6E-409C-BE32-E72D297353CC}">
              <c16:uniqueId val="{00000003-C623-9F4F-9253-40946367CD78}"/>
            </c:ext>
          </c:extLst>
        </c:ser>
        <c:dLbls>
          <c:showLegendKey val="0"/>
          <c:showVal val="0"/>
          <c:showCatName val="0"/>
          <c:showSerName val="0"/>
          <c:showPercent val="0"/>
          <c:showBubbleSize val="0"/>
        </c:dLbls>
        <c:smooth val="0"/>
        <c:axId val="553792144"/>
        <c:axId val="2116873888"/>
      </c:lineChart>
      <c:catAx>
        <c:axId val="5537921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16873888"/>
        <c:crosses val="autoZero"/>
        <c:auto val="1"/>
        <c:lblAlgn val="ctr"/>
        <c:lblOffset val="100"/>
        <c:noMultiLvlLbl val="0"/>
      </c:catAx>
      <c:valAx>
        <c:axId val="2116873888"/>
        <c:scaling>
          <c:orientation val="minMax"/>
          <c:min val="6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53792144"/>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dirty="0"/>
              <a:t>UVA Wavelength Shift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UVA!$B$1</c:f>
              <c:strCache>
                <c:ptCount val="1"/>
                <c:pt idx="0">
                  <c:v>CsPbI3 5% PVP IPA Submersion </c:v>
                </c:pt>
              </c:strCache>
            </c:strRef>
          </c:tx>
          <c:spPr>
            <a:ln w="28575" cap="rnd">
              <a:solidFill>
                <a:schemeClr val="accent1"/>
              </a:solidFill>
              <a:round/>
            </a:ln>
            <a:effectLst/>
          </c:spPr>
          <c:marker>
            <c:symbol val="none"/>
          </c:marker>
          <c:cat>
            <c:numRef>
              <c:f>UVA!$A$2:$A$8</c:f>
              <c:numCache>
                <c:formatCode>General</c:formatCode>
                <c:ptCount val="7"/>
                <c:pt idx="0">
                  <c:v>0</c:v>
                </c:pt>
                <c:pt idx="1">
                  <c:v>12</c:v>
                </c:pt>
                <c:pt idx="2">
                  <c:v>24</c:v>
                </c:pt>
                <c:pt idx="3">
                  <c:v>48</c:v>
                </c:pt>
                <c:pt idx="4">
                  <c:v>72</c:v>
                </c:pt>
                <c:pt idx="5">
                  <c:v>96</c:v>
                </c:pt>
                <c:pt idx="6">
                  <c:v>100</c:v>
                </c:pt>
              </c:numCache>
            </c:numRef>
          </c:cat>
          <c:val>
            <c:numRef>
              <c:f>UVA!$B$2:$B$8</c:f>
              <c:numCache>
                <c:formatCode>General</c:formatCode>
                <c:ptCount val="7"/>
                <c:pt idx="0">
                  <c:v>697</c:v>
                </c:pt>
                <c:pt idx="1">
                  <c:v>693.5</c:v>
                </c:pt>
                <c:pt idx="2">
                  <c:v>694</c:v>
                </c:pt>
                <c:pt idx="3">
                  <c:v>694</c:v>
                </c:pt>
                <c:pt idx="4">
                  <c:v>694.5</c:v>
                </c:pt>
                <c:pt idx="5">
                  <c:v>695</c:v>
                </c:pt>
                <c:pt idx="6">
                  <c:v>695</c:v>
                </c:pt>
              </c:numCache>
            </c:numRef>
          </c:val>
          <c:smooth val="0"/>
          <c:extLst>
            <c:ext xmlns:c16="http://schemas.microsoft.com/office/drawing/2014/chart" uri="{C3380CC4-5D6E-409C-BE32-E72D297353CC}">
              <c16:uniqueId val="{00000000-2AE7-0942-A8E5-F1C0A0DA957A}"/>
            </c:ext>
          </c:extLst>
        </c:ser>
        <c:ser>
          <c:idx val="1"/>
          <c:order val="1"/>
          <c:tx>
            <c:strRef>
              <c:f>UVA!$C$1</c:f>
              <c:strCache>
                <c:ptCount val="1"/>
                <c:pt idx="0">
                  <c:v>CsPbI3 5% PVP Nonsubmerged  </c:v>
                </c:pt>
              </c:strCache>
            </c:strRef>
          </c:tx>
          <c:spPr>
            <a:ln w="28575" cap="rnd">
              <a:solidFill>
                <a:schemeClr val="accent2"/>
              </a:solidFill>
              <a:round/>
            </a:ln>
            <a:effectLst/>
          </c:spPr>
          <c:marker>
            <c:symbol val="none"/>
          </c:marker>
          <c:cat>
            <c:numRef>
              <c:f>UVA!$A$2:$A$8</c:f>
              <c:numCache>
                <c:formatCode>General</c:formatCode>
                <c:ptCount val="7"/>
                <c:pt idx="0">
                  <c:v>0</c:v>
                </c:pt>
                <c:pt idx="1">
                  <c:v>12</c:v>
                </c:pt>
                <c:pt idx="2">
                  <c:v>24</c:v>
                </c:pt>
                <c:pt idx="3">
                  <c:v>48</c:v>
                </c:pt>
                <c:pt idx="4">
                  <c:v>72</c:v>
                </c:pt>
                <c:pt idx="5">
                  <c:v>96</c:v>
                </c:pt>
                <c:pt idx="6">
                  <c:v>100</c:v>
                </c:pt>
              </c:numCache>
            </c:numRef>
          </c:cat>
          <c:val>
            <c:numRef>
              <c:f>UVA!$C$2:$C$8</c:f>
              <c:numCache>
                <c:formatCode>General</c:formatCode>
                <c:ptCount val="7"/>
                <c:pt idx="0">
                  <c:v>696</c:v>
                </c:pt>
                <c:pt idx="1">
                  <c:v>697</c:v>
                </c:pt>
                <c:pt idx="2">
                  <c:v>695</c:v>
                </c:pt>
                <c:pt idx="3">
                  <c:v>695</c:v>
                </c:pt>
                <c:pt idx="4">
                  <c:v>695.5</c:v>
                </c:pt>
                <c:pt idx="5">
                  <c:v>694</c:v>
                </c:pt>
                <c:pt idx="6">
                  <c:v>697</c:v>
                </c:pt>
              </c:numCache>
            </c:numRef>
          </c:val>
          <c:smooth val="0"/>
          <c:extLst>
            <c:ext xmlns:c16="http://schemas.microsoft.com/office/drawing/2014/chart" uri="{C3380CC4-5D6E-409C-BE32-E72D297353CC}">
              <c16:uniqueId val="{00000001-2AE7-0942-A8E5-F1C0A0DA957A}"/>
            </c:ext>
          </c:extLst>
        </c:ser>
        <c:ser>
          <c:idx val="2"/>
          <c:order val="2"/>
          <c:tx>
            <c:strRef>
              <c:f>UVA!$D$1</c:f>
              <c:strCache>
                <c:ptCount val="1"/>
                <c:pt idx="0">
                  <c:v>MAPbI3</c:v>
                </c:pt>
              </c:strCache>
            </c:strRef>
          </c:tx>
          <c:spPr>
            <a:ln w="28575" cap="rnd">
              <a:solidFill>
                <a:schemeClr val="accent3"/>
              </a:solidFill>
              <a:round/>
            </a:ln>
            <a:effectLst/>
          </c:spPr>
          <c:marker>
            <c:symbol val="none"/>
          </c:marker>
          <c:cat>
            <c:numRef>
              <c:f>UVA!$A$2:$A$8</c:f>
              <c:numCache>
                <c:formatCode>General</c:formatCode>
                <c:ptCount val="7"/>
                <c:pt idx="0">
                  <c:v>0</c:v>
                </c:pt>
                <c:pt idx="1">
                  <c:v>12</c:v>
                </c:pt>
                <c:pt idx="2">
                  <c:v>24</c:v>
                </c:pt>
                <c:pt idx="3">
                  <c:v>48</c:v>
                </c:pt>
                <c:pt idx="4">
                  <c:v>72</c:v>
                </c:pt>
                <c:pt idx="5">
                  <c:v>96</c:v>
                </c:pt>
                <c:pt idx="6">
                  <c:v>100</c:v>
                </c:pt>
              </c:numCache>
            </c:numRef>
          </c:cat>
          <c:val>
            <c:numRef>
              <c:f>UVA!$D$2:$D$8</c:f>
              <c:numCache>
                <c:formatCode>General</c:formatCode>
                <c:ptCount val="7"/>
                <c:pt idx="0">
                  <c:v>772</c:v>
                </c:pt>
                <c:pt idx="1">
                  <c:v>772</c:v>
                </c:pt>
                <c:pt idx="2">
                  <c:v>770.5</c:v>
                </c:pt>
                <c:pt idx="3">
                  <c:v>773</c:v>
                </c:pt>
                <c:pt idx="4">
                  <c:v>774</c:v>
                </c:pt>
                <c:pt idx="5">
                  <c:v>771</c:v>
                </c:pt>
                <c:pt idx="6">
                  <c:v>776</c:v>
                </c:pt>
              </c:numCache>
            </c:numRef>
          </c:val>
          <c:smooth val="0"/>
          <c:extLst>
            <c:ext xmlns:c16="http://schemas.microsoft.com/office/drawing/2014/chart" uri="{C3380CC4-5D6E-409C-BE32-E72D297353CC}">
              <c16:uniqueId val="{00000002-2AE7-0942-A8E5-F1C0A0DA957A}"/>
            </c:ext>
          </c:extLst>
        </c:ser>
        <c:ser>
          <c:idx val="3"/>
          <c:order val="3"/>
          <c:tx>
            <c:strRef>
              <c:f>UVA!$E$1</c:f>
              <c:strCache>
                <c:ptCount val="1"/>
                <c:pt idx="0">
                  <c:v>Cs0.2FA0.8PbI3</c:v>
                </c:pt>
              </c:strCache>
            </c:strRef>
          </c:tx>
          <c:spPr>
            <a:ln w="28575" cap="rnd">
              <a:solidFill>
                <a:schemeClr val="accent4"/>
              </a:solidFill>
              <a:round/>
            </a:ln>
            <a:effectLst/>
          </c:spPr>
          <c:marker>
            <c:symbol val="none"/>
          </c:marker>
          <c:cat>
            <c:numRef>
              <c:f>UVA!$A$2:$A$8</c:f>
              <c:numCache>
                <c:formatCode>General</c:formatCode>
                <c:ptCount val="7"/>
                <c:pt idx="0">
                  <c:v>0</c:v>
                </c:pt>
                <c:pt idx="1">
                  <c:v>12</c:v>
                </c:pt>
                <c:pt idx="2">
                  <c:v>24</c:v>
                </c:pt>
                <c:pt idx="3">
                  <c:v>48</c:v>
                </c:pt>
                <c:pt idx="4">
                  <c:v>72</c:v>
                </c:pt>
                <c:pt idx="5">
                  <c:v>96</c:v>
                </c:pt>
                <c:pt idx="6">
                  <c:v>100</c:v>
                </c:pt>
              </c:numCache>
            </c:numRef>
          </c:cat>
          <c:val>
            <c:numRef>
              <c:f>UVA!$E$2:$E$8</c:f>
              <c:numCache>
                <c:formatCode>General</c:formatCode>
                <c:ptCount val="7"/>
                <c:pt idx="0">
                  <c:v>785.5</c:v>
                </c:pt>
                <c:pt idx="1">
                  <c:v>785.5</c:v>
                </c:pt>
                <c:pt idx="2">
                  <c:v>783</c:v>
                </c:pt>
                <c:pt idx="3">
                  <c:v>819.5</c:v>
                </c:pt>
                <c:pt idx="4">
                  <c:v>819.5</c:v>
                </c:pt>
                <c:pt idx="5">
                  <c:v>817</c:v>
                </c:pt>
                <c:pt idx="6">
                  <c:v>810</c:v>
                </c:pt>
              </c:numCache>
            </c:numRef>
          </c:val>
          <c:smooth val="0"/>
          <c:extLst>
            <c:ext xmlns:c16="http://schemas.microsoft.com/office/drawing/2014/chart" uri="{C3380CC4-5D6E-409C-BE32-E72D297353CC}">
              <c16:uniqueId val="{00000003-2AE7-0942-A8E5-F1C0A0DA957A}"/>
            </c:ext>
          </c:extLst>
        </c:ser>
        <c:dLbls>
          <c:showLegendKey val="0"/>
          <c:showVal val="0"/>
          <c:showCatName val="0"/>
          <c:showSerName val="0"/>
          <c:showPercent val="0"/>
          <c:showBubbleSize val="0"/>
        </c:dLbls>
        <c:smooth val="0"/>
        <c:axId val="273276144"/>
        <c:axId val="1758552527"/>
      </c:lineChart>
      <c:catAx>
        <c:axId val="2732761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58552527"/>
        <c:crosses val="autoZero"/>
        <c:auto val="1"/>
        <c:lblAlgn val="ctr"/>
        <c:lblOffset val="100"/>
        <c:noMultiLvlLbl val="0"/>
      </c:catAx>
      <c:valAx>
        <c:axId val="1758552527"/>
        <c:scaling>
          <c:orientation val="minMax"/>
          <c:min val="6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Wavelength (nm)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73276144"/>
        <c:crosses val="autoZero"/>
        <c:crossBetween val="between"/>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Degradation Rate of PL Intensity in UVA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UVA!$B$10</c:f>
              <c:strCache>
                <c:ptCount val="1"/>
                <c:pt idx="0">
                  <c:v>CsPbI3 5% PVP IPA Submersion </c:v>
                </c:pt>
              </c:strCache>
            </c:strRef>
          </c:tx>
          <c:spPr>
            <a:ln w="28575" cap="rnd">
              <a:solidFill>
                <a:schemeClr val="accent1"/>
              </a:solidFill>
              <a:round/>
            </a:ln>
            <a:effectLst/>
          </c:spPr>
          <c:marker>
            <c:symbol val="none"/>
          </c:marker>
          <c:cat>
            <c:numRef>
              <c:f>UVA!$A$11:$A$17</c:f>
              <c:numCache>
                <c:formatCode>General</c:formatCode>
                <c:ptCount val="7"/>
                <c:pt idx="0">
                  <c:v>0</c:v>
                </c:pt>
                <c:pt idx="1">
                  <c:v>12</c:v>
                </c:pt>
                <c:pt idx="2">
                  <c:v>24</c:v>
                </c:pt>
                <c:pt idx="3">
                  <c:v>48</c:v>
                </c:pt>
                <c:pt idx="4">
                  <c:v>72</c:v>
                </c:pt>
                <c:pt idx="5">
                  <c:v>96</c:v>
                </c:pt>
                <c:pt idx="6">
                  <c:v>100</c:v>
                </c:pt>
              </c:numCache>
            </c:numRef>
          </c:cat>
          <c:val>
            <c:numRef>
              <c:f>UVA!$B$11:$B$17</c:f>
              <c:numCache>
                <c:formatCode>0.00</c:formatCode>
                <c:ptCount val="7"/>
                <c:pt idx="0">
                  <c:v>100</c:v>
                </c:pt>
                <c:pt idx="1">
                  <c:v>20.637086092715233</c:v>
                </c:pt>
                <c:pt idx="2">
                  <c:v>20.066225165562916</c:v>
                </c:pt>
                <c:pt idx="3">
                  <c:v>12.913907284768211</c:v>
                </c:pt>
                <c:pt idx="4">
                  <c:v>11.655629139072849</c:v>
                </c:pt>
                <c:pt idx="5">
                  <c:v>9.7350993377483448</c:v>
                </c:pt>
                <c:pt idx="6">
                  <c:v>10.728476821192052</c:v>
                </c:pt>
              </c:numCache>
            </c:numRef>
          </c:val>
          <c:smooth val="0"/>
          <c:extLst>
            <c:ext xmlns:c16="http://schemas.microsoft.com/office/drawing/2014/chart" uri="{C3380CC4-5D6E-409C-BE32-E72D297353CC}">
              <c16:uniqueId val="{00000000-EA3B-CA4C-8E3E-1A4DF4FABB48}"/>
            </c:ext>
          </c:extLst>
        </c:ser>
        <c:ser>
          <c:idx val="1"/>
          <c:order val="1"/>
          <c:tx>
            <c:strRef>
              <c:f>UVA!$C$10</c:f>
              <c:strCache>
                <c:ptCount val="1"/>
                <c:pt idx="0">
                  <c:v>CsPbI3 5% PVP Nonsubmerged  </c:v>
                </c:pt>
              </c:strCache>
            </c:strRef>
          </c:tx>
          <c:spPr>
            <a:ln w="28575" cap="rnd">
              <a:solidFill>
                <a:schemeClr val="accent2"/>
              </a:solidFill>
              <a:round/>
            </a:ln>
            <a:effectLst/>
          </c:spPr>
          <c:marker>
            <c:symbol val="none"/>
          </c:marker>
          <c:cat>
            <c:numRef>
              <c:f>UVA!$A$11:$A$17</c:f>
              <c:numCache>
                <c:formatCode>General</c:formatCode>
                <c:ptCount val="7"/>
                <c:pt idx="0">
                  <c:v>0</c:v>
                </c:pt>
                <c:pt idx="1">
                  <c:v>12</c:v>
                </c:pt>
                <c:pt idx="2">
                  <c:v>24</c:v>
                </c:pt>
                <c:pt idx="3">
                  <c:v>48</c:v>
                </c:pt>
                <c:pt idx="4">
                  <c:v>72</c:v>
                </c:pt>
                <c:pt idx="5">
                  <c:v>96</c:v>
                </c:pt>
                <c:pt idx="6">
                  <c:v>100</c:v>
                </c:pt>
              </c:numCache>
            </c:numRef>
          </c:cat>
          <c:val>
            <c:numRef>
              <c:f>UVA!$C$11:$C$17</c:f>
              <c:numCache>
                <c:formatCode>0.00</c:formatCode>
                <c:ptCount val="7"/>
                <c:pt idx="0">
                  <c:v>100</c:v>
                </c:pt>
                <c:pt idx="1">
                  <c:v>16.844919786096256</c:v>
                </c:pt>
                <c:pt idx="2">
                  <c:v>10.213903743315509</c:v>
                </c:pt>
                <c:pt idx="3">
                  <c:v>7.0053475935828873</c:v>
                </c:pt>
                <c:pt idx="4">
                  <c:v>7.4866310160427805</c:v>
                </c:pt>
                <c:pt idx="5">
                  <c:v>6.524064171122995</c:v>
                </c:pt>
                <c:pt idx="6">
                  <c:v>6.8449197860962565</c:v>
                </c:pt>
              </c:numCache>
            </c:numRef>
          </c:val>
          <c:smooth val="0"/>
          <c:extLst>
            <c:ext xmlns:c16="http://schemas.microsoft.com/office/drawing/2014/chart" uri="{C3380CC4-5D6E-409C-BE32-E72D297353CC}">
              <c16:uniqueId val="{00000001-EA3B-CA4C-8E3E-1A4DF4FABB48}"/>
            </c:ext>
          </c:extLst>
        </c:ser>
        <c:ser>
          <c:idx val="2"/>
          <c:order val="2"/>
          <c:tx>
            <c:strRef>
              <c:f>UVA!$D$10</c:f>
              <c:strCache>
                <c:ptCount val="1"/>
                <c:pt idx="0">
                  <c:v>MAPbI3 </c:v>
                </c:pt>
              </c:strCache>
            </c:strRef>
          </c:tx>
          <c:spPr>
            <a:ln w="28575" cap="rnd">
              <a:solidFill>
                <a:schemeClr val="accent3"/>
              </a:solidFill>
              <a:round/>
            </a:ln>
            <a:effectLst/>
          </c:spPr>
          <c:marker>
            <c:symbol val="none"/>
          </c:marker>
          <c:cat>
            <c:numRef>
              <c:f>UVA!$A$11:$A$17</c:f>
              <c:numCache>
                <c:formatCode>General</c:formatCode>
                <c:ptCount val="7"/>
                <c:pt idx="0">
                  <c:v>0</c:v>
                </c:pt>
                <c:pt idx="1">
                  <c:v>12</c:v>
                </c:pt>
                <c:pt idx="2">
                  <c:v>24</c:v>
                </c:pt>
                <c:pt idx="3">
                  <c:v>48</c:v>
                </c:pt>
                <c:pt idx="4">
                  <c:v>72</c:v>
                </c:pt>
                <c:pt idx="5">
                  <c:v>96</c:v>
                </c:pt>
                <c:pt idx="6">
                  <c:v>100</c:v>
                </c:pt>
              </c:numCache>
            </c:numRef>
          </c:cat>
          <c:val>
            <c:numRef>
              <c:f>UVA!$D$11:$D$17</c:f>
              <c:numCache>
                <c:formatCode>0.00</c:formatCode>
                <c:ptCount val="7"/>
                <c:pt idx="0">
                  <c:v>100</c:v>
                </c:pt>
                <c:pt idx="1">
                  <c:v>25.237191650853891</c:v>
                </c:pt>
                <c:pt idx="2">
                  <c:v>32.447817836812142</c:v>
                </c:pt>
                <c:pt idx="3">
                  <c:v>41.935483870967744</c:v>
                </c:pt>
                <c:pt idx="4">
                  <c:v>53.889943074003796</c:v>
                </c:pt>
                <c:pt idx="5">
                  <c:v>50.664136622390885</c:v>
                </c:pt>
                <c:pt idx="6">
                  <c:v>47.058823529411761</c:v>
                </c:pt>
              </c:numCache>
            </c:numRef>
          </c:val>
          <c:smooth val="0"/>
          <c:extLst>
            <c:ext xmlns:c16="http://schemas.microsoft.com/office/drawing/2014/chart" uri="{C3380CC4-5D6E-409C-BE32-E72D297353CC}">
              <c16:uniqueId val="{00000002-EA3B-CA4C-8E3E-1A4DF4FABB48}"/>
            </c:ext>
          </c:extLst>
        </c:ser>
        <c:ser>
          <c:idx val="3"/>
          <c:order val="3"/>
          <c:tx>
            <c:strRef>
              <c:f>UVA!$E$10</c:f>
              <c:strCache>
                <c:ptCount val="1"/>
                <c:pt idx="0">
                  <c:v>Cs0.2FA0.8PbI3</c:v>
                </c:pt>
              </c:strCache>
            </c:strRef>
          </c:tx>
          <c:spPr>
            <a:ln w="28575" cap="rnd">
              <a:solidFill>
                <a:schemeClr val="accent4"/>
              </a:solidFill>
              <a:round/>
            </a:ln>
            <a:effectLst/>
          </c:spPr>
          <c:marker>
            <c:symbol val="none"/>
          </c:marker>
          <c:cat>
            <c:numRef>
              <c:f>UVA!$A$11:$A$17</c:f>
              <c:numCache>
                <c:formatCode>General</c:formatCode>
                <c:ptCount val="7"/>
                <c:pt idx="0">
                  <c:v>0</c:v>
                </c:pt>
                <c:pt idx="1">
                  <c:v>12</c:v>
                </c:pt>
                <c:pt idx="2">
                  <c:v>24</c:v>
                </c:pt>
                <c:pt idx="3">
                  <c:v>48</c:v>
                </c:pt>
                <c:pt idx="4">
                  <c:v>72</c:v>
                </c:pt>
                <c:pt idx="5">
                  <c:v>96</c:v>
                </c:pt>
                <c:pt idx="6">
                  <c:v>100</c:v>
                </c:pt>
              </c:numCache>
            </c:numRef>
          </c:cat>
          <c:val>
            <c:numRef>
              <c:f>UVA!$E$11:$E$17</c:f>
              <c:numCache>
                <c:formatCode>0.00</c:formatCode>
                <c:ptCount val="7"/>
                <c:pt idx="0">
                  <c:v>100</c:v>
                </c:pt>
                <c:pt idx="1">
                  <c:v>67.292225201072384</c:v>
                </c:pt>
                <c:pt idx="2">
                  <c:v>69.302949061662204</c:v>
                </c:pt>
                <c:pt idx="3">
                  <c:v>23.30697050938338</c:v>
                </c:pt>
                <c:pt idx="4">
                  <c:v>23.324396782841823</c:v>
                </c:pt>
                <c:pt idx="5">
                  <c:v>35.924932975871315</c:v>
                </c:pt>
                <c:pt idx="6" formatCode="General">
                  <c:v>48.123324396782841</c:v>
                </c:pt>
              </c:numCache>
            </c:numRef>
          </c:val>
          <c:smooth val="0"/>
          <c:extLst>
            <c:ext xmlns:c16="http://schemas.microsoft.com/office/drawing/2014/chart" uri="{C3380CC4-5D6E-409C-BE32-E72D297353CC}">
              <c16:uniqueId val="{00000003-EA3B-CA4C-8E3E-1A4DF4FABB48}"/>
            </c:ext>
          </c:extLst>
        </c:ser>
        <c:dLbls>
          <c:showLegendKey val="0"/>
          <c:showVal val="0"/>
          <c:showCatName val="0"/>
          <c:showSerName val="0"/>
          <c:showPercent val="0"/>
          <c:showBubbleSize val="0"/>
        </c:dLbls>
        <c:smooth val="0"/>
        <c:axId val="297026559"/>
        <c:axId val="180058495"/>
      </c:lineChart>
      <c:catAx>
        <c:axId val="29702655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80058495"/>
        <c:crosses val="autoZero"/>
        <c:auto val="1"/>
        <c:lblAlgn val="ctr"/>
        <c:lblOffset val="100"/>
        <c:noMultiLvlLbl val="0"/>
      </c:catAx>
      <c:valAx>
        <c:axId val="180058495"/>
        <c:scaling>
          <c:orientation val="minMax"/>
          <c:max val="1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Normalized Precentage of PL Intensity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7026559"/>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t>Degradation Rate of PL Intensity in UVB</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UVB!$B$11</c:f>
              <c:strCache>
                <c:ptCount val="1"/>
                <c:pt idx="0">
                  <c:v>CsPbI3 5% PVP IPA Submersion </c:v>
                </c:pt>
              </c:strCache>
            </c:strRef>
          </c:tx>
          <c:spPr>
            <a:ln w="28575" cap="rnd">
              <a:solidFill>
                <a:schemeClr val="accent1"/>
              </a:solidFill>
              <a:round/>
            </a:ln>
            <a:effectLst/>
          </c:spPr>
          <c:marker>
            <c:symbol val="none"/>
          </c:marker>
          <c:cat>
            <c:numRef>
              <c:f>UVB!$A$12:$A$18</c:f>
              <c:numCache>
                <c:formatCode>General</c:formatCode>
                <c:ptCount val="7"/>
                <c:pt idx="0">
                  <c:v>0</c:v>
                </c:pt>
                <c:pt idx="1">
                  <c:v>12</c:v>
                </c:pt>
                <c:pt idx="2">
                  <c:v>24</c:v>
                </c:pt>
                <c:pt idx="3">
                  <c:v>48</c:v>
                </c:pt>
                <c:pt idx="4">
                  <c:v>72</c:v>
                </c:pt>
                <c:pt idx="5">
                  <c:v>96</c:v>
                </c:pt>
                <c:pt idx="6">
                  <c:v>100</c:v>
                </c:pt>
              </c:numCache>
            </c:numRef>
          </c:cat>
          <c:val>
            <c:numRef>
              <c:f>UVB!$B$12:$B$18</c:f>
              <c:numCache>
                <c:formatCode>0.00</c:formatCode>
                <c:ptCount val="7"/>
                <c:pt idx="0">
                  <c:v>100</c:v>
                </c:pt>
                <c:pt idx="1">
                  <c:v>17.5</c:v>
                </c:pt>
                <c:pt idx="2">
                  <c:v>8.75</c:v>
                </c:pt>
                <c:pt idx="3">
                  <c:v>8.5367647058823533</c:v>
                </c:pt>
                <c:pt idx="4">
                  <c:v>4.0441176470588234</c:v>
                </c:pt>
                <c:pt idx="5">
                  <c:v>4.3088235294117645</c:v>
                </c:pt>
                <c:pt idx="6">
                  <c:v>4.5367647058823524</c:v>
                </c:pt>
              </c:numCache>
            </c:numRef>
          </c:val>
          <c:smooth val="0"/>
          <c:extLst>
            <c:ext xmlns:c16="http://schemas.microsoft.com/office/drawing/2014/chart" uri="{C3380CC4-5D6E-409C-BE32-E72D297353CC}">
              <c16:uniqueId val="{00000000-DCE6-D349-A80B-6ACBCE14CEB3}"/>
            </c:ext>
          </c:extLst>
        </c:ser>
        <c:ser>
          <c:idx val="1"/>
          <c:order val="1"/>
          <c:tx>
            <c:strRef>
              <c:f>UVB!$C$11</c:f>
              <c:strCache>
                <c:ptCount val="1"/>
                <c:pt idx="0">
                  <c:v>CsPbI3 5% PVP Nonsubmerged  </c:v>
                </c:pt>
              </c:strCache>
            </c:strRef>
          </c:tx>
          <c:spPr>
            <a:ln w="28575" cap="rnd">
              <a:solidFill>
                <a:schemeClr val="accent2"/>
              </a:solidFill>
              <a:round/>
            </a:ln>
            <a:effectLst/>
          </c:spPr>
          <c:marker>
            <c:symbol val="none"/>
          </c:marker>
          <c:cat>
            <c:numRef>
              <c:f>UVB!$A$12:$A$18</c:f>
              <c:numCache>
                <c:formatCode>General</c:formatCode>
                <c:ptCount val="7"/>
                <c:pt idx="0">
                  <c:v>0</c:v>
                </c:pt>
                <c:pt idx="1">
                  <c:v>12</c:v>
                </c:pt>
                <c:pt idx="2">
                  <c:v>24</c:v>
                </c:pt>
                <c:pt idx="3">
                  <c:v>48</c:v>
                </c:pt>
                <c:pt idx="4">
                  <c:v>72</c:v>
                </c:pt>
                <c:pt idx="5">
                  <c:v>96</c:v>
                </c:pt>
                <c:pt idx="6">
                  <c:v>100</c:v>
                </c:pt>
              </c:numCache>
            </c:numRef>
          </c:cat>
          <c:val>
            <c:numRef>
              <c:f>UVB!$C$12:$C$18</c:f>
              <c:numCache>
                <c:formatCode>0.00</c:formatCode>
                <c:ptCount val="7"/>
                <c:pt idx="0">
                  <c:v>100</c:v>
                </c:pt>
                <c:pt idx="1">
                  <c:v>8.9502762430939224</c:v>
                </c:pt>
                <c:pt idx="2">
                  <c:v>4.2651933701657461</c:v>
                </c:pt>
                <c:pt idx="3">
                  <c:v>3.5524861878453038</c:v>
                </c:pt>
                <c:pt idx="4">
                  <c:v>2.834254143646409</c:v>
                </c:pt>
                <c:pt idx="5">
                  <c:v>2.1933701657458564</c:v>
                </c:pt>
                <c:pt idx="6">
                  <c:v>2.4143646408839778</c:v>
                </c:pt>
              </c:numCache>
            </c:numRef>
          </c:val>
          <c:smooth val="0"/>
          <c:extLst>
            <c:ext xmlns:c16="http://schemas.microsoft.com/office/drawing/2014/chart" uri="{C3380CC4-5D6E-409C-BE32-E72D297353CC}">
              <c16:uniqueId val="{00000001-DCE6-D349-A80B-6ACBCE14CEB3}"/>
            </c:ext>
          </c:extLst>
        </c:ser>
        <c:ser>
          <c:idx val="2"/>
          <c:order val="2"/>
          <c:tx>
            <c:strRef>
              <c:f>UVB!$D$11</c:f>
              <c:strCache>
                <c:ptCount val="1"/>
                <c:pt idx="0">
                  <c:v>MAPbI3</c:v>
                </c:pt>
              </c:strCache>
            </c:strRef>
          </c:tx>
          <c:spPr>
            <a:ln w="28575" cap="rnd">
              <a:solidFill>
                <a:schemeClr val="accent3"/>
              </a:solidFill>
              <a:round/>
            </a:ln>
            <a:effectLst/>
          </c:spPr>
          <c:marker>
            <c:symbol val="none"/>
          </c:marker>
          <c:cat>
            <c:numRef>
              <c:f>UVB!$A$12:$A$18</c:f>
              <c:numCache>
                <c:formatCode>General</c:formatCode>
                <c:ptCount val="7"/>
                <c:pt idx="0">
                  <c:v>0</c:v>
                </c:pt>
                <c:pt idx="1">
                  <c:v>12</c:v>
                </c:pt>
                <c:pt idx="2">
                  <c:v>24</c:v>
                </c:pt>
                <c:pt idx="3">
                  <c:v>48</c:v>
                </c:pt>
                <c:pt idx="4">
                  <c:v>72</c:v>
                </c:pt>
                <c:pt idx="5">
                  <c:v>96</c:v>
                </c:pt>
                <c:pt idx="6">
                  <c:v>100</c:v>
                </c:pt>
              </c:numCache>
            </c:numRef>
          </c:cat>
          <c:val>
            <c:numRef>
              <c:f>UVB!$D$12:$D$18</c:f>
              <c:numCache>
                <c:formatCode>0.00</c:formatCode>
                <c:ptCount val="7"/>
                <c:pt idx="0">
                  <c:v>100</c:v>
                </c:pt>
                <c:pt idx="1">
                  <c:v>6.6254416961130742</c:v>
                </c:pt>
                <c:pt idx="2">
                  <c:v>5.8480565371024733</c:v>
                </c:pt>
                <c:pt idx="3">
                  <c:v>7.5441696113074208</c:v>
                </c:pt>
                <c:pt idx="4">
                  <c:v>4.5406360424028271</c:v>
                </c:pt>
                <c:pt idx="5">
                  <c:v>11.85512367491166</c:v>
                </c:pt>
                <c:pt idx="6">
                  <c:v>18.904593639575971</c:v>
                </c:pt>
              </c:numCache>
            </c:numRef>
          </c:val>
          <c:smooth val="0"/>
          <c:extLst>
            <c:ext xmlns:c16="http://schemas.microsoft.com/office/drawing/2014/chart" uri="{C3380CC4-5D6E-409C-BE32-E72D297353CC}">
              <c16:uniqueId val="{00000002-DCE6-D349-A80B-6ACBCE14CEB3}"/>
            </c:ext>
          </c:extLst>
        </c:ser>
        <c:ser>
          <c:idx val="3"/>
          <c:order val="3"/>
          <c:tx>
            <c:strRef>
              <c:f>UVB!$E$11</c:f>
              <c:strCache>
                <c:ptCount val="1"/>
                <c:pt idx="0">
                  <c:v>Cs0.2FA0.8PbI3</c:v>
                </c:pt>
              </c:strCache>
            </c:strRef>
          </c:tx>
          <c:spPr>
            <a:ln w="28575" cap="rnd">
              <a:solidFill>
                <a:schemeClr val="accent4"/>
              </a:solidFill>
              <a:round/>
            </a:ln>
            <a:effectLst/>
          </c:spPr>
          <c:marker>
            <c:symbol val="none"/>
          </c:marker>
          <c:cat>
            <c:numRef>
              <c:f>UVB!$A$12:$A$18</c:f>
              <c:numCache>
                <c:formatCode>General</c:formatCode>
                <c:ptCount val="7"/>
                <c:pt idx="0">
                  <c:v>0</c:v>
                </c:pt>
                <c:pt idx="1">
                  <c:v>12</c:v>
                </c:pt>
                <c:pt idx="2">
                  <c:v>24</c:v>
                </c:pt>
                <c:pt idx="3">
                  <c:v>48</c:v>
                </c:pt>
                <c:pt idx="4">
                  <c:v>72</c:v>
                </c:pt>
                <c:pt idx="5">
                  <c:v>96</c:v>
                </c:pt>
                <c:pt idx="6">
                  <c:v>100</c:v>
                </c:pt>
              </c:numCache>
            </c:numRef>
          </c:cat>
          <c:val>
            <c:numRef>
              <c:f>UVB!$E$12:$E$18</c:f>
              <c:numCache>
                <c:formatCode>0.00</c:formatCode>
                <c:ptCount val="7"/>
                <c:pt idx="0">
                  <c:v>100</c:v>
                </c:pt>
                <c:pt idx="1">
                  <c:v>23.271604938271608</c:v>
                </c:pt>
                <c:pt idx="2">
                  <c:v>66.08024691358024</c:v>
                </c:pt>
                <c:pt idx="3">
                  <c:v>17.530864197530864</c:v>
                </c:pt>
                <c:pt idx="4">
                  <c:v>4.9320987654320989</c:v>
                </c:pt>
                <c:pt idx="5">
                  <c:v>15.864197530864196</c:v>
                </c:pt>
                <c:pt idx="6" formatCode="General">
                  <c:v>16.358024691358025</c:v>
                </c:pt>
              </c:numCache>
            </c:numRef>
          </c:val>
          <c:smooth val="0"/>
          <c:extLst>
            <c:ext xmlns:c16="http://schemas.microsoft.com/office/drawing/2014/chart" uri="{C3380CC4-5D6E-409C-BE32-E72D297353CC}">
              <c16:uniqueId val="{00000003-DCE6-D349-A80B-6ACBCE14CEB3}"/>
            </c:ext>
          </c:extLst>
        </c:ser>
        <c:dLbls>
          <c:showLegendKey val="0"/>
          <c:showVal val="0"/>
          <c:showCatName val="0"/>
          <c:showSerName val="0"/>
          <c:showPercent val="0"/>
          <c:showBubbleSize val="0"/>
        </c:dLbls>
        <c:smooth val="0"/>
        <c:axId val="164571071"/>
        <c:axId val="139116271"/>
      </c:lineChart>
      <c:catAx>
        <c:axId val="16457107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Time (hours)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9116271"/>
        <c:crosses val="autoZero"/>
        <c:auto val="1"/>
        <c:lblAlgn val="ctr"/>
        <c:lblOffset val="100"/>
        <c:noMultiLvlLbl val="0"/>
      </c:catAx>
      <c:valAx>
        <c:axId val="1391162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Normalized Percentage  of PL Intensity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4571071"/>
        <c:crosses val="autoZero"/>
        <c:crossBetween val="between"/>
        <c:majorUnit val="3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5DA762C7-7F58-A1F1-0413-4EF32D734CF7}"/>
            </a:ext>
          </a:extLst>
        </p:cNvPr>
        <p:cNvGrpSpPr/>
        <p:nvPr/>
      </p:nvGrpSpPr>
      <p:grpSpPr>
        <a:xfrm>
          <a:off x="0" y="0"/>
          <a:ext cx="0" cy="0"/>
          <a:chOff x="0" y="0"/>
          <a:chExt cx="0" cy="0"/>
        </a:xfrm>
      </p:grpSpPr>
      <p:sp>
        <p:nvSpPr>
          <p:cNvPr id="81" name="Google Shape;81;p2:notes">
            <a:extLst>
              <a:ext uri="{FF2B5EF4-FFF2-40B4-BE49-F238E27FC236}">
                <a16:creationId xmlns:a16="http://schemas.microsoft.com/office/drawing/2014/main" id="{961FFFEC-58B6-463D-DAD7-8A03DDA3CE3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While observing results from the photoluminescence (PL) spectrometer, I focused on a shift in wavelength either decreasing or increasing and observed the degradation of the peaks over time. UVA (315–400 nm), UVB (280–315 nm), and UVC (100–280 nm) represent increasing radiation energy levels, simulating conditions found in low Earth orbit.</a:t>
            </a:r>
            <a:endParaRPr lang="en-US" dirty="0"/>
          </a:p>
        </p:txBody>
      </p:sp>
      <p:sp>
        <p:nvSpPr>
          <p:cNvPr id="82" name="Google Shape;82;p2:notes">
            <a:extLst>
              <a:ext uri="{FF2B5EF4-FFF2-40B4-BE49-F238E27FC236}">
                <a16:creationId xmlns:a16="http://schemas.microsoft.com/office/drawing/2014/main" id="{6987BF2B-B4B6-1E55-3C4E-354D566172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796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5F4E2-3704-4B01-5CA2-8104F269E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1F55B-FF56-0B84-80CB-63E13FD01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B18B1-6D85-1E75-8441-418DD46CAB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7A8EB5-85EF-BBA6-0D95-3D5F02D05C2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118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 unit W*m</a:t>
            </a:r>
            <a:r>
              <a:rPr lang="en-US" sz="1200" b="0" i="0" u="none" strike="noStrike" cap="none" baseline="30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*nm</a:t>
            </a:r>
            <a:r>
              <a:rPr lang="en-US" sz="1200" b="0" i="0" u="none" strike="noStrike" cap="none" baseline="30000" dirty="0">
                <a:solidFill>
                  <a:schemeClr val="dk1"/>
                </a:solidFill>
                <a:effectLst/>
                <a:latin typeface="Calibri"/>
                <a:ea typeface="Calibri"/>
                <a:cs typeface="Calibri"/>
                <a:sym typeface="Calibri"/>
              </a:rPr>
              <a:t>-1</a:t>
            </a:r>
            <a:r>
              <a:rPr lang="en-US" dirty="0"/>
              <a:t> </a:t>
            </a:r>
            <a:r>
              <a:rPr lang="en-US" sz="1200" b="0" i="0" u="none" strike="noStrike" cap="none" dirty="0">
                <a:solidFill>
                  <a:schemeClr val="dk1"/>
                </a:solidFill>
                <a:effectLst/>
                <a:latin typeface="Calibri"/>
                <a:ea typeface="Calibri"/>
                <a:cs typeface="Calibri"/>
                <a:sym typeface="Calibri"/>
              </a:rPr>
              <a:t>represents spectral irradiance, which is the power of electromagnetic radiation per unit area per unit wavelength. Specifically, it measures the radiant power (in Watts) incident on a surface per square meter (m²) and per unit wavelength (in nanometers (nm)). It essentially quantifies the amount of radiant power at a specific wavelength arriving at a surface.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Sticker on bottom, film side up.</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UVB </a:t>
            </a:r>
            <a:r>
              <a:rPr lang="en-US" sz="1200" b="0" i="0" u="none" strike="noStrike" cap="none" dirty="0" err="1">
                <a:solidFill>
                  <a:schemeClr val="dk1"/>
                </a:solidFill>
                <a:effectLst/>
                <a:latin typeface="Calibri"/>
                <a:ea typeface="Calibri"/>
                <a:cs typeface="Calibri"/>
                <a:sym typeface="Calibri"/>
              </a:rPr>
              <a:t>restesting</a:t>
            </a:r>
            <a:r>
              <a:rPr lang="en-US" sz="1200" b="0" i="0" u="none" strike="noStrike" cap="none" dirty="0">
                <a:solidFill>
                  <a:schemeClr val="dk1"/>
                </a:solidFill>
                <a:effectLst/>
                <a:latin typeface="Calibri"/>
                <a:ea typeface="Calibri"/>
                <a:cs typeface="Calibri"/>
                <a:sym typeface="Calibri"/>
              </a:rPr>
              <a:t> for PL </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Only the 2 hour submersion, PMMA </a:t>
            </a:r>
            <a:r>
              <a:rPr lang="en-US" sz="1200" b="0" i="0" u="none" strike="noStrike" cap="none" dirty="0" err="1">
                <a:solidFill>
                  <a:schemeClr val="dk1"/>
                </a:solidFill>
                <a:effectLst/>
                <a:latin typeface="Calibri"/>
                <a:ea typeface="Calibri"/>
                <a:cs typeface="Calibri"/>
                <a:sym typeface="Calibri"/>
              </a:rPr>
              <a:t>iw</a:t>
            </a: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Check every 12 – 16 hours.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Take out</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MAPI (2)</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CsPbI_3 </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With PVP PMMA </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Without PVP all with PMMA</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Metal halide perovskites (MHPs) are thin, lightweight ionic conductors emerging as a promising material for photovoltaics. Compared to traditional solar cells made of silicon or group III-V elements, MHPs are more affordable, flexible, and offer competitive power conversion efficiency. For space applications, however, they must withstand stressors such as high radiation exposure across the solar spectrum, including UVA, UVB, and UVC.  </a:t>
            </a:r>
            <a:endParaRPr dirty="0"/>
          </a:p>
        </p:txBody>
      </p:sp>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In my study, I prepared four perovskites—</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 with 5% PVP (submerged in IPA), </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 with 5% PVP (non-submerged), </a:t>
            </a:r>
            <a:r>
              <a:rPr lang="en-US" sz="1200" b="0" i="0" u="none" strike="noStrike" cap="none" dirty="0" err="1">
                <a:solidFill>
                  <a:schemeClr val="dk1"/>
                </a:solidFill>
                <a:effectLst/>
                <a:latin typeface="Calibri"/>
                <a:ea typeface="Calibri"/>
                <a:cs typeface="Calibri"/>
                <a:sym typeface="Calibri"/>
              </a:rPr>
              <a:t>MAPbI</a:t>
            </a:r>
            <a:r>
              <a:rPr lang="en-US" sz="1200" b="0" i="0" u="none" strike="noStrike" cap="none" dirty="0">
                <a:solidFill>
                  <a:schemeClr val="dk1"/>
                </a:solidFill>
                <a:effectLst/>
                <a:latin typeface="Calibri"/>
                <a:ea typeface="Calibri"/>
                <a:cs typeface="Calibri"/>
                <a:sym typeface="Calibri"/>
              </a:rPr>
              <a:t>₃, and </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₃∙FAI—and exposed each to UVA, UVB, and UVC radiation, documenting their characteristics over 100 hours. </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34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two perovskites solutions I made were </a:t>
            </a:r>
            <a:r>
              <a:rPr lang="en-US" sz="1200" b="0" i="0" u="none" strike="noStrike" cap="none" dirty="0">
                <a:solidFill>
                  <a:schemeClr val="dk1"/>
                </a:solidFill>
                <a:effectLst/>
                <a:latin typeface="Calibri"/>
                <a:ea typeface="Calibri"/>
                <a:cs typeface="Calibri"/>
                <a:sym typeface="Calibri"/>
              </a:rPr>
              <a:t>Cesium Lead Iodide doped with </a:t>
            </a:r>
            <a:r>
              <a:rPr lang="en-US" sz="1200" b="0" i="0" u="none" strike="noStrike" cap="none" dirty="0" err="1">
                <a:solidFill>
                  <a:schemeClr val="dk1"/>
                </a:solidFill>
                <a:effectLst/>
                <a:latin typeface="Calibri"/>
                <a:ea typeface="Calibri"/>
                <a:cs typeface="Calibri"/>
                <a:sym typeface="Calibri"/>
              </a:rPr>
              <a:t>Formamidinium</a:t>
            </a:r>
            <a:r>
              <a:rPr lang="en-US" sz="1200" b="0" i="0" u="none" strike="noStrike" cap="none" dirty="0">
                <a:solidFill>
                  <a:schemeClr val="dk1"/>
                </a:solidFill>
                <a:effectLst/>
                <a:latin typeface="Calibri"/>
                <a:ea typeface="Calibri"/>
                <a:cs typeface="Calibri"/>
                <a:sym typeface="Calibri"/>
              </a:rPr>
              <a:t> Iodide and methylammonium lead </a:t>
            </a:r>
            <a:r>
              <a:rPr lang="en-US" sz="1200" b="0" i="0" u="none" strike="noStrike" cap="none" dirty="0" err="1">
                <a:solidFill>
                  <a:schemeClr val="dk1"/>
                </a:solidFill>
                <a:effectLst/>
                <a:latin typeface="Calibri"/>
                <a:ea typeface="Calibri"/>
                <a:cs typeface="Calibri"/>
                <a:sym typeface="Calibri"/>
              </a:rPr>
              <a:t>triodide</a:t>
            </a:r>
            <a:r>
              <a:rPr lang="en-US" sz="1200" b="0" i="0" u="none" strike="noStrike" cap="none" dirty="0">
                <a:solidFill>
                  <a:schemeClr val="dk1"/>
                </a:solidFill>
                <a:effectLst/>
                <a:latin typeface="Calibri"/>
                <a:ea typeface="Calibri"/>
                <a:cs typeface="Calibri"/>
                <a:sym typeface="Calibri"/>
              </a:rPr>
              <a:t>. </a:t>
            </a:r>
            <a:br>
              <a:rPr lang="en-US" sz="1200" b="0" i="0" u="none" strike="noStrike" cap="none" dirty="0">
                <a:solidFill>
                  <a:schemeClr val="dk1"/>
                </a:solidFill>
                <a:effectLst/>
                <a:latin typeface="Calibri"/>
                <a:ea typeface="Calibri"/>
                <a:cs typeface="Calibri"/>
                <a:sym typeface="Calibri"/>
              </a:rPr>
            </a:b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To prepare the substrate, ITO coated glass slides </a:t>
            </a:r>
            <a:r>
              <a:rPr lang="en-US" dirty="0"/>
              <a:t>were initially cleaned with an industrial-grade soap solution of </a:t>
            </a:r>
            <a:r>
              <a:rPr lang="en-US" dirty="0" err="1"/>
              <a:t>extran</a:t>
            </a:r>
            <a:r>
              <a:rPr lang="en-US" dirty="0"/>
              <a:t> and water. After sonication, the ITO-coated glass was cleaned with deionized water and a brush to remove the residual soap. . Then, the ITO-coated glass was cleaned with IPA and acetone for 10 min in that order. Finally, the ITO-coated glass was cleaned with UV Ozone treatment for 15 min.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After that, the ink is prepared inside of a nitrogen glove box. Perovskite on top ITO-coated glass and glass was fabricated using spin coating and gas quenching. 200 µL of perovskite precursor solution was deposited on the cleaned substrate, which was then spin-coated and gas quenched at pressure of 50 psi. The films were annealed on a hot plate for 15 minutes. Finally, PVP was applied via spin coating.  </a:t>
            </a:r>
            <a:br>
              <a:rPr lang="en-US" dirty="0"/>
            </a:br>
            <a:br>
              <a:rPr lang="en-US" dirty="0"/>
            </a:br>
            <a:r>
              <a:rPr lang="en-US" dirty="0"/>
              <a:t>Adding small layer of PMMA to prevent moisture to simulate space condition </a:t>
            </a:r>
          </a:p>
        </p:txBody>
      </p:sp>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The most damaging UV condition was UVC. Before testing, the perovskite films were coated with polymethyl methacrylate (PMMA) via spin coating. Their dark black color indicated that the films were in their most efficient, light-absorbing form. When </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₃∙FAI turned yellow, it signaled degradation into lead iodide—a non-functional phase for solar </a:t>
            </a:r>
            <a:r>
              <a:rPr lang="en-US" sz="1200" b="0" i="0" u="none" strike="noStrike" cap="none" dirty="0" err="1">
                <a:solidFill>
                  <a:schemeClr val="dk1"/>
                </a:solidFill>
                <a:effectLst/>
                <a:latin typeface="Calibri"/>
                <a:ea typeface="Calibri"/>
                <a:cs typeface="Calibri"/>
                <a:sym typeface="Calibri"/>
              </a:rPr>
              <a:t>cells.The</a:t>
            </a:r>
            <a:r>
              <a:rPr lang="en-US" sz="1200" b="0" i="0" u="none" strike="noStrike" cap="none" dirty="0">
                <a:solidFill>
                  <a:schemeClr val="dk1"/>
                </a:solidFill>
                <a:effectLst/>
                <a:latin typeface="Calibri"/>
                <a:ea typeface="Calibri"/>
                <a:cs typeface="Calibri"/>
                <a:sym typeface="Calibri"/>
              </a:rPr>
              <a:t> samples had direct exposure to the light. None of the samples had protective layers like glass, which would absorb light and shield the perovskite. </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75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While observing results from the photoluminescence (PL) spectrometer, I focused on a shift in wavelength either decreasing or increasing and observed the degradation of the peaks over time. UVA (315–400 nm), UVB (280–315 nm), and UVC (100–280 nm) represent increasing radiation energy levels, simulating conditions found in low Earth orbit.</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428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Our goal is to see no shift in wavelength and either consistent or increasing PL intensity. A shift in wavelength indicates that the perovskite is degrading. Since UVC caused the greatest amount of wavelength shifting, this supports the conclusion that UVC was the most damaging of the three radiation types. </a:t>
            </a:r>
            <a:r>
              <a:rPr lang="en-US" sz="1200" b="0" i="0" u="none" strike="noStrike" cap="none" dirty="0" err="1">
                <a:solidFill>
                  <a:schemeClr val="dk1"/>
                </a:solidFill>
                <a:effectLst/>
                <a:latin typeface="Calibri"/>
                <a:ea typeface="Calibri"/>
                <a:cs typeface="Calibri"/>
                <a:sym typeface="Calibri"/>
              </a:rPr>
              <a:t>MAPbI</a:t>
            </a:r>
            <a:r>
              <a:rPr lang="en-US" sz="1200" b="0" i="0" u="none" strike="noStrike" cap="none" dirty="0">
                <a:solidFill>
                  <a:schemeClr val="dk1"/>
                </a:solidFill>
                <a:effectLst/>
                <a:latin typeface="Calibri"/>
                <a:ea typeface="Calibri"/>
                <a:cs typeface="Calibri"/>
                <a:sym typeface="Calibri"/>
              </a:rPr>
              <a:t>₃ showed the least amount of wavelength shifting, while </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₃∙FAI showed the most.</a:t>
            </a:r>
            <a:endParaRPr lang="en-US" b="0" dirty="0">
              <a:effectLst/>
            </a:endParaRPr>
          </a:p>
          <a:p>
            <a:pPr rtl="0"/>
            <a:br>
              <a:rPr lang="en-US" b="0" dirty="0">
                <a:effectLst/>
              </a:rPr>
            </a:br>
            <a:r>
              <a:rPr lang="en-US" sz="1200" b="0" i="0" u="none" strike="noStrike" cap="none" dirty="0" err="1">
                <a:solidFill>
                  <a:schemeClr val="dk1"/>
                </a:solidFill>
                <a:effectLst/>
                <a:latin typeface="Calibri"/>
                <a:ea typeface="Calibri"/>
                <a:cs typeface="Calibri"/>
                <a:sym typeface="Calibri"/>
              </a:rPr>
              <a:t>MAPbI</a:t>
            </a:r>
            <a:r>
              <a:rPr lang="en-US" sz="1200" b="0" i="0" u="none" strike="noStrike" cap="none" dirty="0">
                <a:solidFill>
                  <a:schemeClr val="dk1"/>
                </a:solidFill>
                <a:effectLst/>
                <a:latin typeface="Calibri"/>
                <a:ea typeface="Calibri"/>
                <a:cs typeface="Calibri"/>
                <a:sym typeface="Calibri"/>
              </a:rPr>
              <a:t>₃ showed the least amount of wavelength shifting, while Cs_0.2 FA_0.8 PbI_3  showed the most across all UV exposures. </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0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2FA5EB15-320E-5EC3-7C96-5AC910D95F9F}"/>
            </a:ext>
          </a:extLst>
        </p:cNvPr>
        <p:cNvGrpSpPr/>
        <p:nvPr/>
      </p:nvGrpSpPr>
      <p:grpSpPr>
        <a:xfrm>
          <a:off x="0" y="0"/>
          <a:ext cx="0" cy="0"/>
          <a:chOff x="0" y="0"/>
          <a:chExt cx="0" cy="0"/>
        </a:xfrm>
      </p:grpSpPr>
      <p:sp>
        <p:nvSpPr>
          <p:cNvPr id="101" name="Google Shape;101;p4:notes">
            <a:extLst>
              <a:ext uri="{FF2B5EF4-FFF2-40B4-BE49-F238E27FC236}">
                <a16:creationId xmlns:a16="http://schemas.microsoft.com/office/drawing/2014/main" id="{60F5CF09-C716-E6F9-F720-69FD414E90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significant increase in the degradation rate of </a:t>
            </a:r>
            <a:r>
              <a:rPr lang="en-US" sz="1200" b="0" i="0" u="none" strike="noStrike" cap="none" dirty="0" err="1">
                <a:solidFill>
                  <a:schemeClr val="dk1"/>
                </a:solidFill>
                <a:effectLst/>
                <a:latin typeface="Calibri"/>
                <a:ea typeface="Calibri"/>
                <a:cs typeface="Calibri"/>
                <a:sym typeface="Calibri"/>
              </a:rPr>
              <a:t>CsPbI</a:t>
            </a:r>
            <a:r>
              <a:rPr lang="en-US" sz="1200" b="0" i="0" u="none" strike="noStrike" cap="none" dirty="0">
                <a:solidFill>
                  <a:schemeClr val="dk1"/>
                </a:solidFill>
                <a:effectLst/>
                <a:latin typeface="Calibri"/>
                <a:ea typeface="Calibri"/>
                <a:cs typeface="Calibri"/>
                <a:sym typeface="Calibri"/>
              </a:rPr>
              <a:t>₃∙FAI may reflect the temporary effects of trap state formation during degradation. Shallow trap states can act as radiative recombination centers, leading to increased PL despite ongoing degradation. However, it is important to note the wavelength shift and the change in film color, as these indicate that degradation products will continue to form until the PL eventually drops.</a:t>
            </a:r>
            <a:endParaRPr lang="en-US" b="0" dirty="0">
              <a:effectLst/>
            </a:endParaRPr>
          </a:p>
          <a:p>
            <a:br>
              <a:rPr lang="en-US" dirty="0"/>
            </a:br>
            <a:endParaRPr lang="en-US" dirty="0"/>
          </a:p>
        </p:txBody>
      </p:sp>
      <p:sp>
        <p:nvSpPr>
          <p:cNvPr id="102" name="Google Shape;102;p4:notes">
            <a:extLst>
              <a:ext uri="{FF2B5EF4-FFF2-40B4-BE49-F238E27FC236}">
                <a16:creationId xmlns:a16="http://schemas.microsoft.com/office/drawing/2014/main" id="{BCFBD2F9-D641-70C1-E4D9-143E1C6F62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478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UVC caused the greatest wavelength shifts, the most noticeable color changes, and a rapid, sharp drop in photo response across all compositions. These results support the conclusion that UVC was the most damaging of the three radiation types.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683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1499752" y="146850"/>
            <a:ext cx="7032300" cy="65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838200" y="1033463"/>
            <a:ext cx="10515600" cy="5143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9"/>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1"/>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1499752" y="146850"/>
            <a:ext cx="7032300" cy="65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3"/>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1499752" y="146850"/>
            <a:ext cx="7032300" cy="65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4"/>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5"/>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16"/>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a:spLocks noGrp="1"/>
          </p:cNvSpPr>
          <p:nvPr>
            <p:ph type="pic" idx="2"/>
          </p:nvPr>
        </p:nvSpPr>
        <p:spPr>
          <a:xfrm>
            <a:off x="5183188" y="987425"/>
            <a:ext cx="6172200" cy="4873625"/>
          </a:xfrm>
          <a:prstGeom prst="rect">
            <a:avLst/>
          </a:prstGeom>
          <a:noFill/>
          <a:ln>
            <a:noFill/>
          </a:ln>
        </p:spPr>
      </p:sp>
      <p:sp>
        <p:nvSpPr>
          <p:cNvPr id="61" name="Google Shape;61;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18"/>
          <p:cNvSpPr txBox="1">
            <a:spLocks noGrp="1"/>
          </p:cNvSpPr>
          <p:nvPr>
            <p:ph type="title"/>
          </p:nvPr>
        </p:nvSpPr>
        <p:spPr>
          <a:xfrm>
            <a:off x="1499752" y="146850"/>
            <a:ext cx="7032300" cy="65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body" idx="1"/>
          </p:nvPr>
        </p:nvSpPr>
        <p:spPr>
          <a:xfrm rot="5400000">
            <a:off x="3524250" y="-1652587"/>
            <a:ext cx="51435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8"/>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0" y="6492876"/>
            <a:ext cx="12192000" cy="407986"/>
          </a:xfrm>
          <a:prstGeom prst="rect">
            <a:avLst/>
          </a:prstGeom>
          <a:solidFill>
            <a:srgbClr val="FFA41D"/>
          </a:solidFill>
          <a:ln>
            <a:noFill/>
          </a:ln>
        </p:spPr>
        <p:txBody>
          <a:bodyPr spcFirstLastPara="1" wrap="square" lIns="98425" tIns="49200" rIns="98425" bIns="492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1;p8"/>
          <p:cNvSpPr txBox="1">
            <a:spLocks noGrp="1"/>
          </p:cNvSpPr>
          <p:nvPr>
            <p:ph type="title"/>
          </p:nvPr>
        </p:nvSpPr>
        <p:spPr>
          <a:xfrm>
            <a:off x="1499752" y="146850"/>
            <a:ext cx="7032300" cy="6558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033463"/>
            <a:ext cx="10515600" cy="51435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r>
              <a:rPr lang="en-US"/>
              <a:t>Acknowledgement: This material is based upon work primarily supported by the National Science Foundation  under award </a:t>
            </a:r>
            <a:r>
              <a:rPr lang="en-US" sz="900"/>
              <a:t>No.ECCS-2025490.									</a:t>
            </a:r>
            <a:fld id="{00000000-1234-1234-1234-123412341234}" type="slidenum">
              <a:rPr lang="en-US" sz="1400"/>
              <a:t>‹#›</a:t>
            </a:fld>
            <a:endParaRPr sz="1400"/>
          </a:p>
        </p:txBody>
      </p:sp>
      <p:cxnSp>
        <p:nvCxnSpPr>
          <p:cNvPr id="14" name="Google Shape;14;p8"/>
          <p:cNvCxnSpPr/>
          <p:nvPr/>
        </p:nvCxnSpPr>
        <p:spPr>
          <a:xfrm>
            <a:off x="0" y="846750"/>
            <a:ext cx="12192000" cy="50187"/>
          </a:xfrm>
          <a:prstGeom prst="straightConnector1">
            <a:avLst/>
          </a:prstGeom>
          <a:noFill/>
          <a:ln w="31750" cap="flat" cmpd="sng">
            <a:solidFill>
              <a:srgbClr val="FFB310"/>
            </a:solidFill>
            <a:prstDash val="solid"/>
            <a:miter lim="800000"/>
            <a:headEnd type="none" w="sm" len="sm"/>
            <a:tailEnd type="none" w="sm" len="sm"/>
          </a:ln>
        </p:spPr>
      </p:cxnSp>
      <p:cxnSp>
        <p:nvCxnSpPr>
          <p:cNvPr id="15" name="Google Shape;15;p8"/>
          <p:cNvCxnSpPr/>
          <p:nvPr/>
        </p:nvCxnSpPr>
        <p:spPr>
          <a:xfrm>
            <a:off x="0" y="914400"/>
            <a:ext cx="12192000" cy="48126"/>
          </a:xfrm>
          <a:prstGeom prst="straightConnector1">
            <a:avLst/>
          </a:prstGeom>
          <a:noFill/>
          <a:ln w="31750" cap="flat" cmpd="sng">
            <a:solidFill>
              <a:srgbClr val="AFA593"/>
            </a:solidFill>
            <a:prstDash val="solid"/>
            <a:miter lim="800000"/>
            <a:headEnd type="none" w="sm" len="sm"/>
            <a:tailEnd type="none" w="sm" len="sm"/>
          </a:ln>
        </p:spPr>
      </p:cxnSp>
      <p:pic>
        <p:nvPicPr>
          <p:cNvPr id="16" name="Google Shape;16;p8"/>
          <p:cNvPicPr preferRelativeResize="0"/>
          <p:nvPr/>
        </p:nvPicPr>
        <p:blipFill rotWithShape="1">
          <a:blip r:embed="rId12">
            <a:alphaModFix/>
          </a:blip>
          <a:srcRect/>
          <a:stretch/>
        </p:blipFill>
        <p:spPr>
          <a:xfrm>
            <a:off x="36525" y="6540500"/>
            <a:ext cx="1698403" cy="292700"/>
          </a:xfrm>
          <a:prstGeom prst="rect">
            <a:avLst/>
          </a:prstGeom>
          <a:noFill/>
          <a:ln>
            <a:noFill/>
          </a:ln>
        </p:spPr>
      </p:pic>
      <p:pic>
        <p:nvPicPr>
          <p:cNvPr id="17" name="Google Shape;17;p8"/>
          <p:cNvPicPr preferRelativeResize="0"/>
          <p:nvPr/>
        </p:nvPicPr>
        <p:blipFill rotWithShape="1">
          <a:blip r:embed="rId13">
            <a:alphaModFix/>
          </a:blip>
          <a:srcRect/>
          <a:stretch/>
        </p:blipFill>
        <p:spPr>
          <a:xfrm>
            <a:off x="85728" y="109533"/>
            <a:ext cx="1300480" cy="631952"/>
          </a:xfrm>
          <a:prstGeom prst="rect">
            <a:avLst/>
          </a:prstGeom>
          <a:noFill/>
          <a:ln>
            <a:noFill/>
          </a:ln>
        </p:spPr>
      </p:pic>
      <p:pic>
        <p:nvPicPr>
          <p:cNvPr id="18" name="Google Shape;18;p8"/>
          <p:cNvPicPr preferRelativeResize="0"/>
          <p:nvPr/>
        </p:nvPicPr>
        <p:blipFill rotWithShape="1">
          <a:blip r:embed="rId14">
            <a:alphaModFix/>
          </a:blip>
          <a:srcRect/>
          <a:stretch/>
        </p:blipFill>
        <p:spPr>
          <a:xfrm>
            <a:off x="9934225" y="6578600"/>
            <a:ext cx="2196825" cy="213350"/>
          </a:xfrm>
          <a:prstGeom prst="rect">
            <a:avLst/>
          </a:prstGeom>
          <a:noFill/>
          <a:ln>
            <a:noFill/>
          </a:ln>
        </p:spPr>
      </p:pic>
      <p:pic>
        <p:nvPicPr>
          <p:cNvPr id="19" name="Google Shape;19;p8"/>
          <p:cNvPicPr preferRelativeResize="0"/>
          <p:nvPr/>
        </p:nvPicPr>
        <p:blipFill rotWithShape="1">
          <a:blip r:embed="rId15">
            <a:alphaModFix/>
          </a:blip>
          <a:srcRect/>
          <a:stretch/>
        </p:blipFill>
        <p:spPr>
          <a:xfrm>
            <a:off x="8686491" y="106941"/>
            <a:ext cx="655650" cy="655625"/>
          </a:xfrm>
          <a:prstGeom prst="rect">
            <a:avLst/>
          </a:prstGeom>
          <a:noFill/>
          <a:ln>
            <a:noFill/>
          </a:ln>
        </p:spPr>
      </p:pic>
      <p:pic>
        <p:nvPicPr>
          <p:cNvPr id="20" name="Google Shape;20;p8"/>
          <p:cNvPicPr preferRelativeResize="0"/>
          <p:nvPr/>
        </p:nvPicPr>
        <p:blipFill rotWithShape="1">
          <a:blip r:embed="rId16">
            <a:alphaModFix/>
          </a:blip>
          <a:srcRect/>
          <a:stretch/>
        </p:blipFill>
        <p:spPr>
          <a:xfrm>
            <a:off x="9458900" y="158425"/>
            <a:ext cx="2626150" cy="552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80.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11.jpg"/><Relationship Id="rId5" Type="http://schemas.openxmlformats.org/officeDocument/2006/relationships/image" Target="../media/image20.jpg"/><Relationship Id="rId10" Type="http://schemas.openxmlformats.org/officeDocument/2006/relationships/image" Target="../media/image22.jpg"/><Relationship Id="rId4" Type="http://schemas.openxmlformats.org/officeDocument/2006/relationships/image" Target="../media/image19.jp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chart" Target="../charts/char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chart" Target="../charts/chart10.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body" idx="1"/>
          </p:nvPr>
        </p:nvSpPr>
        <p:spPr>
          <a:xfrm>
            <a:off x="838200" y="1033463"/>
            <a:ext cx="10515600" cy="5143500"/>
          </a:xfrm>
          <a:prstGeom prst="rect">
            <a:avLst/>
          </a:prstGeom>
          <a:noFill/>
          <a:ln>
            <a:noFill/>
          </a:ln>
        </p:spPr>
        <p:txBody>
          <a:bodyPr spcFirstLastPara="1" wrap="square" lIns="91425" tIns="45700" rIns="91425" bIns="45700" anchor="t" anchorCtr="0">
            <a:normAutofit/>
          </a:bodyPr>
          <a:lstStyle/>
          <a:p>
            <a:pPr marL="0" indent="0" algn="ctr">
              <a:lnSpc>
                <a:spcPct val="160000"/>
              </a:lnSpc>
              <a:spcBef>
                <a:spcPts val="0"/>
              </a:spcBef>
              <a:buClr>
                <a:srgbClr val="AFA593"/>
              </a:buClr>
              <a:buSzPts val="2400"/>
              <a:buNone/>
            </a:pPr>
            <a:r>
              <a:rPr lang="en-US" sz="4400" b="1" dirty="0">
                <a:latin typeface="Times New Roman" panose="02020603050405020304" pitchFamily="18" charset="0"/>
                <a:cs typeface="Times New Roman" panose="02020603050405020304" pitchFamily="18" charset="0"/>
              </a:rPr>
              <a:t>Durability of Metal Halide Perovskites in Simulated Space Environments</a:t>
            </a:r>
          </a:p>
          <a:p>
            <a:pPr marL="0" indent="0" algn="ctr">
              <a:lnSpc>
                <a:spcPct val="160000"/>
              </a:lnSpc>
              <a:spcBef>
                <a:spcPts val="0"/>
              </a:spcBef>
              <a:buClr>
                <a:srgbClr val="AFA593"/>
              </a:buClr>
              <a:buSzPts val="2400"/>
              <a:buNone/>
            </a:pPr>
            <a:endParaRPr lang="en-US" sz="4400" b="1" dirty="0">
              <a:solidFill>
                <a:schemeClr val="tx1"/>
              </a:solidFill>
              <a:latin typeface="Times New Roman" panose="02020603050405020304" pitchFamily="18" charset="0"/>
              <a:cs typeface="Times New Roman" panose="02020603050405020304" pitchFamily="18" charset="0"/>
            </a:endParaRPr>
          </a:p>
          <a:p>
            <a:pPr algn="ctr">
              <a:buNone/>
            </a:pPr>
            <a:r>
              <a:rPr lang="en-US" sz="2500" dirty="0">
                <a:solidFill>
                  <a:schemeClr val="tx1"/>
                </a:solidFill>
                <a:latin typeface="Times New Roman"/>
                <a:cs typeface="Times New Roman"/>
              </a:rPr>
              <a:t>Zoe Bell, Arizona State University </a:t>
            </a:r>
            <a:endParaRPr lang="en-US" dirty="0"/>
          </a:p>
          <a:p>
            <a:pPr lvl="0" algn="ctr">
              <a:buNone/>
            </a:pPr>
            <a:r>
              <a:rPr lang="en-US" sz="2000" b="1">
                <a:solidFill>
                  <a:schemeClr val="tx1"/>
                </a:solidFill>
                <a:latin typeface="Times New Roman"/>
                <a:cs typeface="Times New Roman"/>
              </a:rPr>
              <a:t>Principal Investigator:</a:t>
            </a:r>
            <a:r>
              <a:rPr lang="en-US" sz="2000">
                <a:solidFill>
                  <a:schemeClr val="tx1"/>
                </a:solidFill>
                <a:latin typeface="Times New Roman"/>
                <a:cs typeface="Times New Roman"/>
              </a:rPr>
              <a:t> </a:t>
            </a:r>
            <a:r>
              <a:rPr lang="en-US" sz="2000" dirty="0">
                <a:solidFill>
                  <a:schemeClr val="tx1"/>
                </a:solidFill>
                <a:latin typeface="Times New Roman"/>
                <a:cs typeface="Times New Roman"/>
              </a:rPr>
              <a:t>Nicholas Rolston, Arizona State University  </a:t>
            </a:r>
            <a:endParaRPr lang="en-US" dirty="0"/>
          </a:p>
          <a:p>
            <a:pPr algn="ctr">
              <a:buNone/>
            </a:pPr>
            <a:r>
              <a:rPr lang="en-US" sz="2000" b="1" dirty="0">
                <a:latin typeface="Times New Roman"/>
                <a:cs typeface="Times New Roman"/>
              </a:rPr>
              <a:t>Graduate Mentor</a:t>
            </a:r>
            <a:r>
              <a:rPr lang="en-US" sz="2000" dirty="0">
                <a:solidFill>
                  <a:schemeClr val="tx1"/>
                </a:solidFill>
                <a:latin typeface="Times New Roman"/>
                <a:cs typeface="Times New Roman"/>
              </a:rPr>
              <a:t>: </a:t>
            </a:r>
            <a:r>
              <a:rPr lang="en-US" sz="2000" dirty="0" err="1">
                <a:solidFill>
                  <a:schemeClr val="tx1"/>
                </a:solidFill>
                <a:latin typeface="Times New Roman"/>
                <a:cs typeface="Times New Roman"/>
              </a:rPr>
              <a:t>Saivineeth</a:t>
            </a:r>
            <a:r>
              <a:rPr lang="en-US" sz="2000" dirty="0">
                <a:solidFill>
                  <a:schemeClr val="tx1"/>
                </a:solidFill>
                <a:latin typeface="Times New Roman"/>
                <a:cs typeface="Times New Roman"/>
              </a:rPr>
              <a:t> </a:t>
            </a:r>
            <a:r>
              <a:rPr lang="en-US" sz="2000" dirty="0" err="1">
                <a:solidFill>
                  <a:schemeClr val="tx1"/>
                </a:solidFill>
                <a:latin typeface="Times New Roman"/>
                <a:cs typeface="Times New Roman"/>
              </a:rPr>
              <a:t>Penukula</a:t>
            </a:r>
            <a:r>
              <a:rPr lang="en-US" sz="2000" dirty="0">
                <a:solidFill>
                  <a:schemeClr val="tx1"/>
                </a:solidFill>
                <a:latin typeface="Times New Roman"/>
                <a:cs typeface="Times New Roman"/>
              </a:rPr>
              <a:t>, Arizona State University </a:t>
            </a:r>
            <a:endParaRPr lang="en-US" dirty="0"/>
          </a:p>
          <a:p>
            <a:pPr marL="0" lvl="0" indent="0" algn="r">
              <a:lnSpc>
                <a:spcPct val="110000"/>
              </a:lnSpc>
              <a:spcBef>
                <a:spcPts val="0"/>
              </a:spcBef>
              <a:buSzPts val="2400"/>
              <a:buNone/>
            </a:pPr>
            <a:endParaRPr lang="en-US" sz="3200" dirty="0">
              <a:solidFill>
                <a:schemeClr val="tx1"/>
              </a:solidFill>
              <a:latin typeface="Times New Roman" panose="02020603050405020304" pitchFamily="18" charset="0"/>
              <a:cs typeface="Times New Roman" panose="02020603050405020304" pitchFamily="18" charset="0"/>
            </a:endParaRPr>
          </a:p>
          <a:p>
            <a:pPr marL="0" lvl="0" indent="0" algn="l" rtl="0">
              <a:spcBef>
                <a:spcPts val="1000"/>
              </a:spcBef>
              <a:spcAft>
                <a:spcPts val="0"/>
              </a:spcAft>
              <a:buClr>
                <a:schemeClr val="dk1"/>
              </a:buClr>
              <a:buSzPts val="3200"/>
              <a:buNone/>
            </a:pPr>
            <a:endParaRPr sz="3200" dirty="0">
              <a:latin typeface="Times New Roman" panose="02020603050405020304" pitchFamily="18" charset="0"/>
              <a:cs typeface="Times New Roman" panose="02020603050405020304" pitchFamily="18" charset="0"/>
            </a:endParaRPr>
          </a:p>
        </p:txBody>
      </p:sp>
      <p:sp>
        <p:nvSpPr>
          <p:cNvPr id="77" name="Google Shape;77;p1"/>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a:t>
            </a:fld>
            <a:endParaRPr/>
          </a:p>
        </p:txBody>
      </p:sp>
      <p:sp>
        <p:nvSpPr>
          <p:cNvPr id="78" name="Google Shape;78;p1"/>
          <p:cNvSpPr txBox="1"/>
          <p:nvPr/>
        </p:nvSpPr>
        <p:spPr>
          <a:xfrm>
            <a:off x="1180650" y="6496750"/>
            <a:ext cx="8404800" cy="400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9" name="Google Shape;79;p1"/>
          <p:cNvSpPr txBox="1">
            <a:spLocks noGrp="1"/>
          </p:cNvSpPr>
          <p:nvPr>
            <p:ph type="sldNum" idx="12"/>
          </p:nvPr>
        </p:nvSpPr>
        <p:spPr>
          <a:xfrm>
            <a:off x="1734925" y="6537550"/>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B9C288-78A2-2759-CE4E-D4B66345A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5" name="TextBox 4">
            <a:extLst>
              <a:ext uri="{FF2B5EF4-FFF2-40B4-BE49-F238E27FC236}">
                <a16:creationId xmlns:a16="http://schemas.microsoft.com/office/drawing/2014/main" id="{E127F30B-E904-F3A6-6F72-84C231A37003}"/>
              </a:ext>
            </a:extLst>
          </p:cNvPr>
          <p:cNvSpPr txBox="1"/>
          <p:nvPr/>
        </p:nvSpPr>
        <p:spPr>
          <a:xfrm>
            <a:off x="1881274" y="222478"/>
            <a:ext cx="5982393"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Next Steps </a:t>
            </a:r>
          </a:p>
        </p:txBody>
      </p:sp>
      <p:sp>
        <p:nvSpPr>
          <p:cNvPr id="6" name="TextBox 5">
            <a:extLst>
              <a:ext uri="{FF2B5EF4-FFF2-40B4-BE49-F238E27FC236}">
                <a16:creationId xmlns:a16="http://schemas.microsoft.com/office/drawing/2014/main" id="{9456963F-E238-7CAB-E534-17A6A18C5E4D}"/>
              </a:ext>
            </a:extLst>
          </p:cNvPr>
          <p:cNvSpPr txBox="1"/>
          <p:nvPr/>
        </p:nvSpPr>
        <p:spPr>
          <a:xfrm>
            <a:off x="401782" y="1294056"/>
            <a:ext cx="5015345" cy="42698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Material selection for space-based solar applications</a:t>
            </a:r>
          </a:p>
          <a:p>
            <a:pPr marL="285750" indent="-285750">
              <a:lnSpc>
                <a:spcPct val="20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Tailoring MHP compositions for specific radiation environments</a:t>
            </a:r>
          </a:p>
        </p:txBody>
      </p:sp>
      <p:sp>
        <p:nvSpPr>
          <p:cNvPr id="3" name="Google Shape;89;p2">
            <a:extLst>
              <a:ext uri="{FF2B5EF4-FFF2-40B4-BE49-F238E27FC236}">
                <a16:creationId xmlns:a16="http://schemas.microsoft.com/office/drawing/2014/main" id="{D59A2137-DB67-BA78-7DAA-EC1A9060E056}"/>
              </a:ext>
            </a:extLst>
          </p:cNvPr>
          <p:cNvSpPr txBox="1">
            <a:spLocks/>
          </p:cNvSpPr>
          <p:nvPr/>
        </p:nvSpPr>
        <p:spPr>
          <a:xfrm>
            <a:off x="1734925" y="6539400"/>
            <a:ext cx="8069700" cy="31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algn="l"/>
            <a:r>
              <a:rPr lang="en-US" sz="800"/>
              <a:t>Acknowledgement: This material is based upon work primarily supported by the National Science Foundation  under award No.ECCS-2025490.									</a:t>
            </a:r>
            <a:endParaRPr lang="en-US" sz="800" dirty="0"/>
          </a:p>
        </p:txBody>
      </p:sp>
      <p:pic>
        <p:nvPicPr>
          <p:cNvPr id="8" name="Picture 7" descr="A close-up of a graph&#10;&#10;AI-generated content may be incorrect.">
            <a:extLst>
              <a:ext uri="{FF2B5EF4-FFF2-40B4-BE49-F238E27FC236}">
                <a16:creationId xmlns:a16="http://schemas.microsoft.com/office/drawing/2014/main" id="{354F198B-1399-4C77-5528-274D5676CB85}"/>
              </a:ext>
            </a:extLst>
          </p:cNvPr>
          <p:cNvPicPr>
            <a:picLocks noChangeAspect="1"/>
          </p:cNvPicPr>
          <p:nvPr/>
        </p:nvPicPr>
        <p:blipFill>
          <a:blip r:embed="rId3"/>
          <a:srcRect t="14051" r="571"/>
          <a:stretch>
            <a:fillRect/>
          </a:stretch>
        </p:blipFill>
        <p:spPr>
          <a:xfrm>
            <a:off x="5560868" y="1074278"/>
            <a:ext cx="6326332" cy="3940489"/>
          </a:xfrm>
          <a:prstGeom prst="rect">
            <a:avLst/>
          </a:prstGeom>
        </p:spPr>
      </p:pic>
      <p:sp>
        <p:nvSpPr>
          <p:cNvPr id="10" name="TextBox 9">
            <a:extLst>
              <a:ext uri="{FF2B5EF4-FFF2-40B4-BE49-F238E27FC236}">
                <a16:creationId xmlns:a16="http://schemas.microsoft.com/office/drawing/2014/main" id="{E7D37F68-5FED-D48F-F830-56460874884D}"/>
              </a:ext>
            </a:extLst>
          </p:cNvPr>
          <p:cNvSpPr txBox="1"/>
          <p:nvPr/>
        </p:nvSpPr>
        <p:spPr>
          <a:xfrm>
            <a:off x="6712527" y="5194611"/>
            <a:ext cx="5174673" cy="738664"/>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Kirmani and Sellers, Are metal-halide perovskite solar cells really radiation tolerant?, Joule (2025), https://</a:t>
            </a:r>
            <a:r>
              <a:rPr lang="en-US" dirty="0" err="1">
                <a:latin typeface="Times New Roman" panose="02020603050405020304" pitchFamily="18" charset="0"/>
                <a:cs typeface="Times New Roman" panose="02020603050405020304" pitchFamily="18" charset="0"/>
              </a:rPr>
              <a:t>doi.org</a:t>
            </a:r>
            <a:r>
              <a:rPr lang="en-US" dirty="0">
                <a:latin typeface="Times New Roman" panose="02020603050405020304" pitchFamily="18" charset="0"/>
                <a:cs typeface="Times New Roman" panose="02020603050405020304" pitchFamily="18" charset="0"/>
              </a:rPr>
              <a:t>/ 10.1016/j.joule.2025.101852</a:t>
            </a:r>
          </a:p>
        </p:txBody>
      </p:sp>
    </p:spTree>
    <p:extLst>
      <p:ext uri="{BB962C8B-B14F-4D97-AF65-F5344CB8AC3E}">
        <p14:creationId xmlns:p14="http://schemas.microsoft.com/office/powerpoint/2010/main" val="2552190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6B4065-46A2-F6EB-16A5-933E372AA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6" name="TextBox 5">
            <a:extLst>
              <a:ext uri="{FF2B5EF4-FFF2-40B4-BE49-F238E27FC236}">
                <a16:creationId xmlns:a16="http://schemas.microsoft.com/office/drawing/2014/main" id="{57BD10A0-9F86-AF69-A83E-4EF7913B626E}"/>
              </a:ext>
            </a:extLst>
          </p:cNvPr>
          <p:cNvSpPr txBox="1"/>
          <p:nvPr/>
        </p:nvSpPr>
        <p:spPr>
          <a:xfrm>
            <a:off x="2072761" y="6537551"/>
            <a:ext cx="7394027" cy="50783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endParaRPr sz="900" b="0" i="0" u="none" strike="noStrike" cap="none" dirty="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CEC49D06-FF20-0328-D320-3AAE640F615C}"/>
              </a:ext>
            </a:extLst>
          </p:cNvPr>
          <p:cNvSpPr txBox="1"/>
          <p:nvPr/>
        </p:nvSpPr>
        <p:spPr>
          <a:xfrm>
            <a:off x="1409529" y="239682"/>
            <a:ext cx="7756634"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Acknowledgements</a:t>
            </a:r>
          </a:p>
        </p:txBody>
      </p:sp>
      <p:sp>
        <p:nvSpPr>
          <p:cNvPr id="9" name="TextBox 8">
            <a:extLst>
              <a:ext uri="{FF2B5EF4-FFF2-40B4-BE49-F238E27FC236}">
                <a16:creationId xmlns:a16="http://schemas.microsoft.com/office/drawing/2014/main" id="{FE30D60E-CE7F-9832-A83B-3BA2AB6D92A9}"/>
              </a:ext>
            </a:extLst>
          </p:cNvPr>
          <p:cNvSpPr txBox="1"/>
          <p:nvPr/>
        </p:nvSpPr>
        <p:spPr>
          <a:xfrm>
            <a:off x="511974" y="1182231"/>
            <a:ext cx="10515600" cy="3108543"/>
          </a:xfrm>
          <a:prstGeom prst="rect">
            <a:avLst/>
          </a:prstGeom>
          <a:noFill/>
        </p:spPr>
        <p:txBody>
          <a:bodyPr wrap="square" lIns="91440" tIns="45720" rIns="91440" bIns="45720" anchor="t">
            <a:spAutoFit/>
          </a:bodyPr>
          <a:lstStyle/>
          <a:p>
            <a:r>
              <a:rPr lang="en-US" sz="2800" dirty="0">
                <a:latin typeface="Times New Roman"/>
                <a:cs typeface="Times New Roman"/>
              </a:rPr>
              <a:t>I would like to thank Nicholas Rolston and </a:t>
            </a:r>
            <a:r>
              <a:rPr lang="en-US" sz="2800" dirty="0" err="1">
                <a:latin typeface="Times New Roman"/>
                <a:cs typeface="Times New Roman"/>
              </a:rPr>
              <a:t>Saivineeth</a:t>
            </a:r>
            <a:r>
              <a:rPr lang="en-US" sz="2800" dirty="0">
                <a:latin typeface="Times New Roman"/>
                <a:cs typeface="Times New Roman"/>
              </a:rPr>
              <a:t> </a:t>
            </a:r>
            <a:r>
              <a:rPr lang="en-US" sz="2800" dirty="0" err="1">
                <a:latin typeface="Times New Roman"/>
                <a:cs typeface="Times New Roman"/>
              </a:rPr>
              <a:t>Penukula</a:t>
            </a:r>
            <a:r>
              <a:rPr lang="en-US" sz="2800" dirty="0">
                <a:latin typeface="Times New Roman"/>
                <a:cs typeface="Times New Roman"/>
              </a:rPr>
              <a:t> for scientific guidance and helpful discussions. </a:t>
            </a:r>
          </a:p>
          <a:p>
            <a:pPr>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This material is based upon work supported by the National Science Foundation under award No. ECCS-2025490. Experimental work was conducted at Arizona State University Research Park </a:t>
            </a:r>
            <a:r>
              <a:rPr lang="en-US" sz="2800" dirty="0" err="1">
                <a:latin typeface="Times New Roman" panose="02020603050405020304" pitchFamily="18" charset="0"/>
                <a:cs typeface="Times New Roman" panose="02020603050405020304" pitchFamily="18" charset="0"/>
              </a:rPr>
              <a:t>MacroTechnology</a:t>
            </a:r>
            <a:r>
              <a:rPr lang="en-US" sz="2800" dirty="0">
                <a:latin typeface="Times New Roman" panose="02020603050405020304" pitchFamily="18" charset="0"/>
                <a:cs typeface="Times New Roman" panose="02020603050405020304" pitchFamily="18" charset="0"/>
              </a:rPr>
              <a:t> Works facility. </a:t>
            </a:r>
          </a:p>
        </p:txBody>
      </p:sp>
    </p:spTree>
    <p:extLst>
      <p:ext uri="{BB962C8B-B14F-4D97-AF65-F5344CB8AC3E}">
        <p14:creationId xmlns:p14="http://schemas.microsoft.com/office/powerpoint/2010/main" val="288834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15F852-86B6-7179-E47D-1C25FB5C30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5" name="TextBox 4">
            <a:extLst>
              <a:ext uri="{FF2B5EF4-FFF2-40B4-BE49-F238E27FC236}">
                <a16:creationId xmlns:a16="http://schemas.microsoft.com/office/drawing/2014/main" id="{90E36F77-CF6F-B136-A4DB-A73A902FC1ED}"/>
              </a:ext>
            </a:extLst>
          </p:cNvPr>
          <p:cNvSpPr txBox="1"/>
          <p:nvPr/>
        </p:nvSpPr>
        <p:spPr>
          <a:xfrm>
            <a:off x="352425" y="1242073"/>
            <a:ext cx="11487149" cy="3785652"/>
          </a:xfrm>
          <a:prstGeom prst="rect">
            <a:avLst/>
          </a:prstGeom>
          <a:noFill/>
        </p:spPr>
        <p:txBody>
          <a:bodyPr wrap="square">
            <a:spAutoFit/>
          </a:bodyPr>
          <a:lstStyle/>
          <a:p>
            <a:pPr indent="-457200"/>
            <a:r>
              <a:rPr lang="en-US" sz="1600" dirty="0">
                <a:solidFill>
                  <a:schemeClr val="tx1"/>
                </a:solidFill>
                <a:latin typeface="Times New Roman" panose="02020603050405020304" pitchFamily="18" charset="0"/>
                <a:cs typeface="Times New Roman" panose="02020603050405020304" pitchFamily="18" charset="0"/>
              </a:rPr>
              <a:t>Kirmani, A. R., &amp; Sellers, I. R. (2025). </a:t>
            </a:r>
            <a:r>
              <a:rPr lang="en-US" sz="1600" i="1" dirty="0">
                <a:solidFill>
                  <a:schemeClr val="tx1"/>
                </a:solidFill>
                <a:latin typeface="Times New Roman" panose="02020603050405020304" pitchFamily="18" charset="0"/>
                <a:cs typeface="Times New Roman" panose="02020603050405020304" pitchFamily="18" charset="0"/>
              </a:rPr>
              <a:t>Are metal-halide perovskite solar cells really radiation tolerant?</a:t>
            </a:r>
            <a:r>
              <a:rPr lang="en-US" sz="1600" dirty="0">
                <a:solidFill>
                  <a:schemeClr val="tx1"/>
                </a:solidFill>
                <a:latin typeface="Times New Roman" panose="02020603050405020304" pitchFamily="18" charset="0"/>
                <a:cs typeface="Times New Roman" panose="02020603050405020304" pitchFamily="18" charset="0"/>
              </a:rPr>
              <a:t> </a:t>
            </a:r>
            <a:r>
              <a:rPr lang="en-US" sz="1600" i="1" dirty="0">
                <a:solidFill>
                  <a:schemeClr val="tx1"/>
                </a:solidFill>
                <a:latin typeface="Times New Roman" panose="02020603050405020304" pitchFamily="18" charset="0"/>
                <a:cs typeface="Times New Roman" panose="02020603050405020304" pitchFamily="18" charset="0"/>
              </a:rPr>
              <a:t>Joule, 9</a:t>
            </a:r>
            <a:r>
              <a:rPr lang="en-US" sz="1600" dirty="0">
                <a:solidFill>
                  <a:schemeClr val="tx1"/>
                </a:solidFill>
                <a:latin typeface="Times New Roman" panose="02020603050405020304" pitchFamily="18" charset="0"/>
                <a:cs typeface="Times New Roman" panose="02020603050405020304" pitchFamily="18" charset="0"/>
              </a:rPr>
              <a:t>(3). https://doi.org/10.1016/j.joule.2025.101852</a:t>
            </a:r>
          </a:p>
          <a:p>
            <a:pPr indent="-457200"/>
            <a:endParaRPr lang="en-US" sz="1600" dirty="0">
              <a:solidFill>
                <a:schemeClr val="tx1"/>
              </a:solidFill>
              <a:latin typeface="Times New Roman" panose="02020603050405020304" pitchFamily="18" charset="0"/>
              <a:cs typeface="Times New Roman" panose="02020603050405020304" pitchFamily="18" charset="0"/>
            </a:endParaRPr>
          </a:p>
          <a:p>
            <a:pPr indent="-457200"/>
            <a:r>
              <a:rPr lang="en-US" sz="1600" dirty="0">
                <a:solidFill>
                  <a:schemeClr val="tx1"/>
                </a:solidFill>
                <a:latin typeface="Times New Roman" panose="02020603050405020304" pitchFamily="18" charset="0"/>
                <a:cs typeface="Times New Roman" panose="02020603050405020304" pitchFamily="18" charset="0"/>
              </a:rPr>
              <a:t>Masi, S., Canale, C., Ferretti, A. M., Manca, M., &amp; </a:t>
            </a:r>
            <a:r>
              <a:rPr lang="en-US" sz="1600" dirty="0" err="1">
                <a:solidFill>
                  <a:schemeClr val="tx1"/>
                </a:solidFill>
                <a:latin typeface="Times New Roman" panose="02020603050405020304" pitchFamily="18" charset="0"/>
                <a:cs typeface="Times New Roman" panose="02020603050405020304" pitchFamily="18" charset="0"/>
              </a:rPr>
              <a:t>Listorti</a:t>
            </a:r>
            <a:r>
              <a:rPr lang="en-US" sz="1600" dirty="0">
                <a:solidFill>
                  <a:schemeClr val="tx1"/>
                </a:solidFill>
                <a:latin typeface="Times New Roman" panose="02020603050405020304" pitchFamily="18" charset="0"/>
                <a:cs typeface="Times New Roman" panose="02020603050405020304" pitchFamily="18" charset="0"/>
              </a:rPr>
              <a:t>, A. (2023). Atomic arrangement in (a) </a:t>
            </a:r>
            <a:r>
              <a:rPr lang="en-US" sz="1600" dirty="0" err="1">
                <a:solidFill>
                  <a:schemeClr val="tx1"/>
                </a:solidFill>
                <a:latin typeface="Times New Roman" panose="02020603050405020304" pitchFamily="18" charset="0"/>
                <a:cs typeface="Times New Roman" panose="02020603050405020304" pitchFamily="18" charset="0"/>
              </a:rPr>
              <a:t>CsPbI</a:t>
            </a:r>
            <a:r>
              <a:rPr lang="en-US" sz="1600" dirty="0">
                <a:solidFill>
                  <a:schemeClr val="tx1"/>
                </a:solidFill>
                <a:latin typeface="Times New Roman" panose="02020603050405020304" pitchFamily="18" charset="0"/>
                <a:cs typeface="Times New Roman" panose="02020603050405020304" pitchFamily="18" charset="0"/>
              </a:rPr>
              <a:t>₃ and (b) </a:t>
            </a:r>
            <a:r>
              <a:rPr lang="en-US" sz="1600" dirty="0" err="1">
                <a:solidFill>
                  <a:schemeClr val="tx1"/>
                </a:solidFill>
                <a:latin typeface="Times New Roman" panose="02020603050405020304" pitchFamily="18" charset="0"/>
                <a:cs typeface="Times New Roman" panose="02020603050405020304" pitchFamily="18" charset="0"/>
              </a:rPr>
              <a:t>MAPbI</a:t>
            </a:r>
            <a:r>
              <a:rPr lang="en-US" sz="1600" dirty="0">
                <a:solidFill>
                  <a:schemeClr val="tx1"/>
                </a:solidFill>
                <a:latin typeface="Times New Roman" panose="02020603050405020304" pitchFamily="18" charset="0"/>
                <a:cs typeface="Times New Roman" panose="02020603050405020304" pitchFamily="18" charset="0"/>
              </a:rPr>
              <a:t>₃ elementary cell [Figure]. </a:t>
            </a:r>
            <a:r>
              <a:rPr lang="en-US" sz="1600" i="1" dirty="0">
                <a:solidFill>
                  <a:schemeClr val="tx1"/>
                </a:solidFill>
                <a:latin typeface="Times New Roman" panose="02020603050405020304" pitchFamily="18" charset="0"/>
                <a:cs typeface="Times New Roman" panose="02020603050405020304" pitchFamily="18" charset="0"/>
              </a:rPr>
              <a:t>ResearchGate</a:t>
            </a:r>
            <a:r>
              <a:rPr lang="en-US" sz="1600" dirty="0">
                <a:solidFill>
                  <a:schemeClr val="tx1"/>
                </a:solidFill>
                <a:latin typeface="Times New Roman" panose="02020603050405020304" pitchFamily="18" charset="0"/>
                <a:cs typeface="Times New Roman" panose="02020603050405020304" pitchFamily="18" charset="0"/>
              </a:rPr>
              <a:t>. https://www.researchgate.net/figure/Atomic-arrangement-in-a-CsPbI3-and-b-MAPbI3-elementary-cell_fig1_371566593</a:t>
            </a:r>
          </a:p>
          <a:p>
            <a:pPr indent="-457200"/>
            <a:endParaRPr lang="en-US" sz="1600" dirty="0">
              <a:solidFill>
                <a:schemeClr val="tx1"/>
              </a:solidFill>
              <a:latin typeface="Times New Roman" panose="02020603050405020304" pitchFamily="18" charset="0"/>
              <a:cs typeface="Times New Roman" panose="02020603050405020304" pitchFamily="18" charset="0"/>
            </a:endParaRPr>
          </a:p>
          <a:p>
            <a:pPr indent="-457200"/>
            <a:r>
              <a:rPr lang="en-US" sz="1600" dirty="0">
                <a:solidFill>
                  <a:schemeClr val="tx1"/>
                </a:solidFill>
                <a:latin typeface="Times New Roman" panose="02020603050405020304" pitchFamily="18" charset="0"/>
                <a:cs typeface="Times New Roman" panose="02020603050405020304" pitchFamily="18" charset="0"/>
              </a:rPr>
              <a:t>Nguyen, H., </a:t>
            </a:r>
            <a:r>
              <a:rPr lang="en-US" sz="1600" dirty="0" err="1">
                <a:solidFill>
                  <a:schemeClr val="tx1"/>
                </a:solidFill>
                <a:latin typeface="Times New Roman" panose="02020603050405020304" pitchFamily="18" charset="0"/>
                <a:cs typeface="Times New Roman" panose="02020603050405020304" pitchFamily="18" charset="0"/>
              </a:rPr>
              <a:t>Penukula</a:t>
            </a:r>
            <a:r>
              <a:rPr lang="en-US" sz="1600" dirty="0">
                <a:solidFill>
                  <a:schemeClr val="tx1"/>
                </a:solidFill>
                <a:latin typeface="Times New Roman" panose="02020603050405020304" pitchFamily="18" charset="0"/>
                <a:cs typeface="Times New Roman" panose="02020603050405020304" pitchFamily="18" charset="0"/>
              </a:rPr>
              <a:t>, S., Mahaffey, M., &amp; Rolston, N. (2024). </a:t>
            </a:r>
            <a:r>
              <a:rPr lang="en-US" sz="1600" i="1" dirty="0">
                <a:solidFill>
                  <a:schemeClr val="tx1"/>
                </a:solidFill>
                <a:latin typeface="Times New Roman" panose="02020603050405020304" pitchFamily="18" charset="0"/>
                <a:cs typeface="Times New Roman" panose="02020603050405020304" pitchFamily="18" charset="0"/>
              </a:rPr>
              <a:t>All inorganic </a:t>
            </a:r>
            <a:r>
              <a:rPr lang="en-US" sz="1600" i="1" dirty="0" err="1">
                <a:solidFill>
                  <a:schemeClr val="tx1"/>
                </a:solidFill>
                <a:latin typeface="Times New Roman" panose="02020603050405020304" pitchFamily="18" charset="0"/>
                <a:cs typeface="Times New Roman" panose="02020603050405020304" pitchFamily="18" charset="0"/>
              </a:rPr>
              <a:t>CsPbI</a:t>
            </a:r>
            <a:r>
              <a:rPr lang="en-US" sz="1600" i="1" dirty="0">
                <a:solidFill>
                  <a:schemeClr val="tx1"/>
                </a:solidFill>
                <a:latin typeface="Times New Roman" panose="02020603050405020304" pitchFamily="18" charset="0"/>
                <a:cs typeface="Times New Roman" panose="02020603050405020304" pitchFamily="18" charset="0"/>
              </a:rPr>
              <a:t>₃ perovskite solar cells with reduced mobile ion concentration and film stress</a:t>
            </a:r>
            <a:r>
              <a:rPr lang="en-US" sz="1600" dirty="0">
                <a:solidFill>
                  <a:schemeClr val="tx1"/>
                </a:solidFill>
                <a:latin typeface="Times New Roman" panose="02020603050405020304" pitchFamily="18" charset="0"/>
                <a:cs typeface="Times New Roman" panose="02020603050405020304" pitchFamily="18" charset="0"/>
              </a:rPr>
              <a:t>. MRS Communications. https://</a:t>
            </a:r>
            <a:r>
              <a:rPr lang="en-US" sz="1600" dirty="0" err="1">
                <a:solidFill>
                  <a:schemeClr val="tx1"/>
                </a:solidFill>
                <a:latin typeface="Times New Roman" panose="02020603050405020304" pitchFamily="18" charset="0"/>
                <a:cs typeface="Times New Roman" panose="02020603050405020304" pitchFamily="18" charset="0"/>
              </a:rPr>
              <a:t>doi.org</a:t>
            </a:r>
            <a:r>
              <a:rPr lang="en-US" sz="1600" dirty="0">
                <a:solidFill>
                  <a:schemeClr val="tx1"/>
                </a:solidFill>
                <a:latin typeface="Times New Roman" panose="02020603050405020304" pitchFamily="18" charset="0"/>
                <a:cs typeface="Times New Roman" panose="02020603050405020304" pitchFamily="18" charset="0"/>
              </a:rPr>
              <a:t>/10.1557/s43579-023-00510-7</a:t>
            </a:r>
          </a:p>
          <a:p>
            <a:pPr indent="-457200"/>
            <a:endParaRPr lang="en-US" sz="1600" dirty="0">
              <a:solidFill>
                <a:schemeClr val="tx1"/>
              </a:solidFill>
              <a:latin typeface="Times New Roman" panose="02020603050405020304" pitchFamily="18" charset="0"/>
              <a:cs typeface="Times New Roman" panose="02020603050405020304" pitchFamily="18" charset="0"/>
            </a:endParaRPr>
          </a:p>
          <a:p>
            <a:pPr indent="-457200"/>
            <a:r>
              <a:rPr lang="en-US" sz="1600" dirty="0">
                <a:solidFill>
                  <a:schemeClr val="tx1"/>
                </a:solidFill>
                <a:latin typeface="Times New Roman" panose="02020603050405020304" pitchFamily="18" charset="0"/>
                <a:cs typeface="Times New Roman" panose="02020603050405020304" pitchFamily="18" charset="0"/>
              </a:rPr>
              <a:t>Segovia, R., Qu, G., Peng, M., Sun, X., Shi, H., &amp; Gao, B. (2018). Evolution of photoluminescence, Raman, and structure of </a:t>
            </a:r>
            <a:r>
              <a:rPr lang="en-US" sz="1600" dirty="0" err="1">
                <a:solidFill>
                  <a:schemeClr val="tx1"/>
                </a:solidFill>
                <a:latin typeface="Times New Roman" panose="02020603050405020304" pitchFamily="18" charset="0"/>
                <a:cs typeface="Times New Roman" panose="02020603050405020304" pitchFamily="18" charset="0"/>
              </a:rPr>
              <a:t>CH₃NH₃PbI</a:t>
            </a:r>
            <a:r>
              <a:rPr lang="en-US" sz="1600" dirty="0">
                <a:solidFill>
                  <a:schemeClr val="tx1"/>
                </a:solidFill>
                <a:latin typeface="Times New Roman" panose="02020603050405020304" pitchFamily="18" charset="0"/>
                <a:cs typeface="Times New Roman" panose="02020603050405020304" pitchFamily="18" charset="0"/>
              </a:rPr>
              <a:t>₃ perovskite microwires under humidity exposure. </a:t>
            </a:r>
            <a:r>
              <a:rPr lang="en-US" sz="1600" i="1" dirty="0">
                <a:solidFill>
                  <a:schemeClr val="tx1"/>
                </a:solidFill>
                <a:latin typeface="Times New Roman" panose="02020603050405020304" pitchFamily="18" charset="0"/>
                <a:cs typeface="Times New Roman" panose="02020603050405020304" pitchFamily="18" charset="0"/>
              </a:rPr>
              <a:t>Nanoscale Research Letters, 13</a:t>
            </a:r>
            <a:r>
              <a:rPr lang="en-US" sz="1600" dirty="0">
                <a:solidFill>
                  <a:schemeClr val="tx1"/>
                </a:solidFill>
                <a:latin typeface="Times New Roman" panose="02020603050405020304" pitchFamily="18" charset="0"/>
                <a:cs typeface="Times New Roman" panose="02020603050405020304" pitchFamily="18" charset="0"/>
              </a:rPr>
              <a:t>(1), 79. https://doi.org/10.1186/s11671-018-2470-0</a:t>
            </a:r>
          </a:p>
          <a:p>
            <a:pPr indent="-457200"/>
            <a:endParaRPr lang="en-US" sz="1600" dirty="0">
              <a:solidFill>
                <a:schemeClr val="tx1"/>
              </a:solidFill>
              <a:latin typeface="Times New Roman" panose="02020603050405020304" pitchFamily="18" charset="0"/>
              <a:cs typeface="Times New Roman" panose="02020603050405020304" pitchFamily="18" charset="0"/>
            </a:endParaRPr>
          </a:p>
          <a:p>
            <a:pPr indent="-457200"/>
            <a:r>
              <a:rPr lang="en-US" sz="1600" dirty="0">
                <a:solidFill>
                  <a:schemeClr val="tx1"/>
                </a:solidFill>
                <a:latin typeface="Times New Roman" panose="02020603050405020304" pitchFamily="18" charset="0"/>
                <a:cs typeface="Times New Roman" panose="02020603050405020304" pitchFamily="18" charset="0"/>
              </a:rPr>
              <a:t>Xiong, H., DeLuca, G., Rui, Y., Qia, J., Li, Y., Zhang, Q., Wang, H., &amp; </a:t>
            </a:r>
            <a:r>
              <a:rPr lang="en-US" sz="1600" dirty="0" err="1">
                <a:solidFill>
                  <a:schemeClr val="tx1"/>
                </a:solidFill>
                <a:latin typeface="Times New Roman" panose="02020603050405020304" pitchFamily="18" charset="0"/>
                <a:cs typeface="Times New Roman" panose="02020603050405020304" pitchFamily="18" charset="0"/>
              </a:rPr>
              <a:t>Reichmanis</a:t>
            </a:r>
            <a:r>
              <a:rPr lang="en-US" sz="1600" dirty="0">
                <a:solidFill>
                  <a:schemeClr val="tx1"/>
                </a:solidFill>
                <a:latin typeface="Times New Roman" panose="02020603050405020304" pitchFamily="18" charset="0"/>
                <a:cs typeface="Times New Roman" panose="02020603050405020304" pitchFamily="18" charset="0"/>
              </a:rPr>
              <a:t>, E. (n.d.). </a:t>
            </a:r>
            <a:r>
              <a:rPr lang="en-US" sz="1600" i="1" dirty="0">
                <a:solidFill>
                  <a:schemeClr val="tx1"/>
                </a:solidFill>
                <a:latin typeface="Times New Roman" panose="02020603050405020304" pitchFamily="18" charset="0"/>
                <a:cs typeface="Times New Roman" panose="02020603050405020304" pitchFamily="18" charset="0"/>
              </a:rPr>
              <a:t>Modifying perovskite films with polyvinylpyrrolidone for ambient-air-stable highly bendable solar cells</a:t>
            </a:r>
            <a:r>
              <a:rPr lang="en-US" sz="1600" dirty="0">
                <a:solidFill>
                  <a:schemeClr val="tx1"/>
                </a:solidFill>
                <a:latin typeface="Times New Roman" panose="02020603050405020304" pitchFamily="18" charset="0"/>
                <a:cs typeface="Times New Roman" panose="02020603050405020304" pitchFamily="18" charset="0"/>
              </a:rPr>
              <a:t>. Unpublished manuscript.</a:t>
            </a:r>
          </a:p>
        </p:txBody>
      </p:sp>
      <p:sp>
        <p:nvSpPr>
          <p:cNvPr id="3" name="TextBox 2">
            <a:extLst>
              <a:ext uri="{FF2B5EF4-FFF2-40B4-BE49-F238E27FC236}">
                <a16:creationId xmlns:a16="http://schemas.microsoft.com/office/drawing/2014/main" id="{684247BF-67C1-E5E6-F42E-1B63FE0CA4B2}"/>
              </a:ext>
            </a:extLst>
          </p:cNvPr>
          <p:cNvSpPr txBox="1"/>
          <p:nvPr/>
        </p:nvSpPr>
        <p:spPr>
          <a:xfrm>
            <a:off x="2206487" y="243965"/>
            <a:ext cx="6109252"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References</a:t>
            </a:r>
          </a:p>
        </p:txBody>
      </p:sp>
    </p:spTree>
    <p:extLst>
      <p:ext uri="{BB962C8B-B14F-4D97-AF65-F5344CB8AC3E}">
        <p14:creationId xmlns:p14="http://schemas.microsoft.com/office/powerpoint/2010/main" val="3169337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2E149B39-3405-56D8-9349-813AA236E1F0}"/>
            </a:ext>
          </a:extLst>
        </p:cNvPr>
        <p:cNvGrpSpPr/>
        <p:nvPr/>
      </p:nvGrpSpPr>
      <p:grpSpPr>
        <a:xfrm>
          <a:off x="0" y="0"/>
          <a:ext cx="0" cy="0"/>
          <a:chOff x="0" y="0"/>
          <a:chExt cx="0" cy="0"/>
        </a:xfrm>
      </p:grpSpPr>
      <p:sp>
        <p:nvSpPr>
          <p:cNvPr id="85" name="Google Shape;85;p2">
            <a:extLst>
              <a:ext uri="{FF2B5EF4-FFF2-40B4-BE49-F238E27FC236}">
                <a16:creationId xmlns:a16="http://schemas.microsoft.com/office/drawing/2014/main" id="{79025982-2CEE-EEAB-E993-82463FF58928}"/>
              </a:ext>
            </a:extLst>
          </p:cNvPr>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
        <p:nvSpPr>
          <p:cNvPr id="89" name="Google Shape;89;p2">
            <a:extLst>
              <a:ext uri="{FF2B5EF4-FFF2-40B4-BE49-F238E27FC236}">
                <a16:creationId xmlns:a16="http://schemas.microsoft.com/office/drawing/2014/main" id="{123480F1-EB45-2EFE-1840-A47AA64E9140}"/>
              </a:ext>
            </a:extLst>
          </p:cNvPr>
          <p:cNvSpPr txBox="1">
            <a:spLocks noGrp="1"/>
          </p:cNvSpPr>
          <p:nvPr>
            <p:ph type="sldNum" idx="12"/>
          </p:nvPr>
        </p:nvSpPr>
        <p:spPr>
          <a:xfrm>
            <a:off x="1734925" y="6524484"/>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endParaRPr sz="800" b="0" i="0" u="none" strike="noStrike" cap="none"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2448813E-40FE-28FE-60BF-D3E3DC05BFD1}"/>
              </a:ext>
            </a:extLst>
          </p:cNvPr>
          <p:cNvSpPr txBox="1"/>
          <p:nvPr/>
        </p:nvSpPr>
        <p:spPr>
          <a:xfrm>
            <a:off x="1197715" y="174216"/>
            <a:ext cx="7024744"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PL Changes in UVA</a:t>
            </a:r>
          </a:p>
        </p:txBody>
      </p:sp>
      <p:sp>
        <p:nvSpPr>
          <p:cNvPr id="4" name="TextBox 3">
            <a:extLst>
              <a:ext uri="{FF2B5EF4-FFF2-40B4-BE49-F238E27FC236}">
                <a16:creationId xmlns:a16="http://schemas.microsoft.com/office/drawing/2014/main" id="{2989BE36-456B-CA7B-3BEF-8CD18D82F440}"/>
              </a:ext>
            </a:extLst>
          </p:cNvPr>
          <p:cNvSpPr txBox="1"/>
          <p:nvPr/>
        </p:nvSpPr>
        <p:spPr>
          <a:xfrm>
            <a:off x="274210" y="915118"/>
            <a:ext cx="612183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UVA Range: 315 nm – 400 nm </a:t>
            </a:r>
          </a:p>
        </p:txBody>
      </p:sp>
      <p:graphicFrame>
        <p:nvGraphicFramePr>
          <p:cNvPr id="2" name="Chart 1">
            <a:extLst>
              <a:ext uri="{FF2B5EF4-FFF2-40B4-BE49-F238E27FC236}">
                <a16:creationId xmlns:a16="http://schemas.microsoft.com/office/drawing/2014/main" id="{E06ED107-F639-75DD-6362-83FB5C7486DC}"/>
              </a:ext>
            </a:extLst>
          </p:cNvPr>
          <p:cNvGraphicFramePr>
            <a:graphicFrameLocks/>
          </p:cNvGraphicFramePr>
          <p:nvPr/>
        </p:nvGraphicFramePr>
        <p:xfrm>
          <a:off x="-92263" y="1438338"/>
          <a:ext cx="32004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BCBBF5D-F195-DAA4-F5C1-D13235A79CF7}"/>
              </a:ext>
            </a:extLst>
          </p:cNvPr>
          <p:cNvGraphicFramePr>
            <a:graphicFrameLocks/>
          </p:cNvGraphicFramePr>
          <p:nvPr/>
        </p:nvGraphicFramePr>
        <p:xfrm>
          <a:off x="2895600" y="1438338"/>
          <a:ext cx="3200400" cy="457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74F37D04-850B-663D-8C54-E9F4CECF2C62}"/>
              </a:ext>
            </a:extLst>
          </p:cNvPr>
          <p:cNvGraphicFramePr>
            <a:graphicFrameLocks/>
          </p:cNvGraphicFramePr>
          <p:nvPr/>
        </p:nvGraphicFramePr>
        <p:xfrm>
          <a:off x="5781869" y="1438338"/>
          <a:ext cx="3200400" cy="457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62781485-DDCF-80BC-1440-F47C2C0A25B1}"/>
              </a:ext>
            </a:extLst>
          </p:cNvPr>
          <p:cNvGraphicFramePr>
            <a:graphicFrameLocks/>
          </p:cNvGraphicFramePr>
          <p:nvPr/>
        </p:nvGraphicFramePr>
        <p:xfrm>
          <a:off x="8851252" y="1438338"/>
          <a:ext cx="3200400" cy="4572000"/>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8">
            <a:extLst>
              <a:ext uri="{FF2B5EF4-FFF2-40B4-BE49-F238E27FC236}">
                <a16:creationId xmlns:a16="http://schemas.microsoft.com/office/drawing/2014/main" id="{0AADD56A-98D2-3399-5DB0-76B7A3AA81A1}"/>
              </a:ext>
            </a:extLst>
          </p:cNvPr>
          <p:cNvPicPr>
            <a:picLocks noChangeAspect="1"/>
          </p:cNvPicPr>
          <p:nvPr/>
        </p:nvPicPr>
        <p:blipFill>
          <a:blip r:embed="rId7"/>
          <a:stretch>
            <a:fillRect/>
          </a:stretch>
        </p:blipFill>
        <p:spPr>
          <a:xfrm>
            <a:off x="2235200" y="6013411"/>
            <a:ext cx="7721600" cy="254000"/>
          </a:xfrm>
          <a:prstGeom prst="rect">
            <a:avLst/>
          </a:prstGeom>
        </p:spPr>
      </p:pic>
    </p:spTree>
    <p:extLst>
      <p:ext uri="{BB962C8B-B14F-4D97-AF65-F5344CB8AC3E}">
        <p14:creationId xmlns:p14="http://schemas.microsoft.com/office/powerpoint/2010/main" val="113591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0A88-158B-5559-4FD8-8B213EE08D9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F15805-AED4-0D99-5F68-EBC90D919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6" name="TextBox 5">
            <a:extLst>
              <a:ext uri="{FF2B5EF4-FFF2-40B4-BE49-F238E27FC236}">
                <a16:creationId xmlns:a16="http://schemas.microsoft.com/office/drawing/2014/main" id="{0340E3B5-041F-A585-8A75-E27BAAD11E92}"/>
              </a:ext>
            </a:extLst>
          </p:cNvPr>
          <p:cNvSpPr txBox="1"/>
          <p:nvPr/>
        </p:nvSpPr>
        <p:spPr>
          <a:xfrm>
            <a:off x="1734925" y="160325"/>
            <a:ext cx="6112412" cy="584775"/>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PL Changes </a:t>
            </a:r>
            <a:r>
              <a:rPr lang="en-US" sz="3200" b="1" dirty="0">
                <a:latin typeface="Times New Roman" panose="02020603050405020304" pitchFamily="18" charset="0"/>
                <a:cs typeface="Times New Roman" panose="02020603050405020304" pitchFamily="18" charset="0"/>
              </a:rPr>
              <a:t>in UVB</a:t>
            </a:r>
          </a:p>
        </p:txBody>
      </p:sp>
      <p:sp>
        <p:nvSpPr>
          <p:cNvPr id="14" name="TextBox 13">
            <a:extLst>
              <a:ext uri="{FF2B5EF4-FFF2-40B4-BE49-F238E27FC236}">
                <a16:creationId xmlns:a16="http://schemas.microsoft.com/office/drawing/2014/main" id="{2EBA51EE-B253-B9DC-0136-7B38FD48ED86}"/>
              </a:ext>
            </a:extLst>
          </p:cNvPr>
          <p:cNvSpPr txBox="1"/>
          <p:nvPr/>
        </p:nvSpPr>
        <p:spPr>
          <a:xfrm>
            <a:off x="134725" y="928141"/>
            <a:ext cx="6108970" cy="523220"/>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UVB Range: 280 nm – 315 nm </a:t>
            </a:r>
          </a:p>
        </p:txBody>
      </p:sp>
      <p:graphicFrame>
        <p:nvGraphicFramePr>
          <p:cNvPr id="3" name="Chart 2">
            <a:extLst>
              <a:ext uri="{FF2B5EF4-FFF2-40B4-BE49-F238E27FC236}">
                <a16:creationId xmlns:a16="http://schemas.microsoft.com/office/drawing/2014/main" id="{B2467E48-797C-D25C-3AED-9280E5821419}"/>
              </a:ext>
            </a:extLst>
          </p:cNvPr>
          <p:cNvGraphicFramePr>
            <a:graphicFrameLocks/>
          </p:cNvGraphicFramePr>
          <p:nvPr/>
        </p:nvGraphicFramePr>
        <p:xfrm>
          <a:off x="0" y="1314546"/>
          <a:ext cx="3200400" cy="5029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FC22D45-53FA-9B06-F6FE-6CFDC241A08F}"/>
              </a:ext>
            </a:extLst>
          </p:cNvPr>
          <p:cNvGraphicFramePr>
            <a:graphicFrameLocks/>
          </p:cNvGraphicFramePr>
          <p:nvPr/>
        </p:nvGraphicFramePr>
        <p:xfrm>
          <a:off x="2908570" y="1314546"/>
          <a:ext cx="3200400" cy="502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ECECA2F1-C58F-0CD0-9A95-844C001796A2}"/>
              </a:ext>
            </a:extLst>
          </p:cNvPr>
          <p:cNvGraphicFramePr>
            <a:graphicFrameLocks/>
          </p:cNvGraphicFramePr>
          <p:nvPr/>
        </p:nvGraphicFramePr>
        <p:xfrm>
          <a:off x="5694948" y="1314546"/>
          <a:ext cx="3200400" cy="502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98220537-0CD9-0AAE-811F-72A857490D6F}"/>
              </a:ext>
            </a:extLst>
          </p:cNvPr>
          <p:cNvGraphicFramePr>
            <a:graphicFrameLocks/>
          </p:cNvGraphicFramePr>
          <p:nvPr/>
        </p:nvGraphicFramePr>
        <p:xfrm>
          <a:off x="8738243" y="1406150"/>
          <a:ext cx="3192217" cy="4845993"/>
        </p:xfrm>
        <a:graphic>
          <a:graphicData uri="http://schemas.openxmlformats.org/drawingml/2006/chart">
            <c:chart xmlns:c="http://schemas.openxmlformats.org/drawingml/2006/chart" xmlns:r="http://schemas.openxmlformats.org/officeDocument/2006/relationships" r:id="rId6"/>
          </a:graphicData>
        </a:graphic>
      </p:graphicFrame>
      <p:pic>
        <p:nvPicPr>
          <p:cNvPr id="7" name="Picture 6">
            <a:extLst>
              <a:ext uri="{FF2B5EF4-FFF2-40B4-BE49-F238E27FC236}">
                <a16:creationId xmlns:a16="http://schemas.microsoft.com/office/drawing/2014/main" id="{25A50111-9796-AB7D-8FDC-950958091B18}"/>
              </a:ext>
            </a:extLst>
          </p:cNvPr>
          <p:cNvPicPr>
            <a:picLocks noChangeAspect="1"/>
          </p:cNvPicPr>
          <p:nvPr/>
        </p:nvPicPr>
        <p:blipFill>
          <a:blip r:embed="rId7"/>
          <a:stretch>
            <a:fillRect/>
          </a:stretch>
        </p:blipFill>
        <p:spPr>
          <a:xfrm>
            <a:off x="2559320" y="6200066"/>
            <a:ext cx="7099300" cy="279400"/>
          </a:xfrm>
          <a:prstGeom prst="rect">
            <a:avLst/>
          </a:prstGeom>
        </p:spPr>
      </p:pic>
    </p:spTree>
    <p:extLst>
      <p:ext uri="{BB962C8B-B14F-4D97-AF65-F5344CB8AC3E}">
        <p14:creationId xmlns:p14="http://schemas.microsoft.com/office/powerpoint/2010/main" val="400898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3"/>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
        <p:nvSpPr>
          <p:cNvPr id="99" name="Google Shape;99;p3"/>
          <p:cNvSpPr txBox="1">
            <a:spLocks noGrp="1"/>
          </p:cNvSpPr>
          <p:nvPr>
            <p:ph type="sldNum" idx="12"/>
          </p:nvPr>
        </p:nvSpPr>
        <p:spPr>
          <a:xfrm>
            <a:off x="1648026" y="6683700"/>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a:t>
            </a:r>
            <a:r>
              <a:rPr lang="en-US" sz="900" b="0" i="0" u="none" strike="noStrike" cap="none" dirty="0">
                <a:solidFill>
                  <a:schemeClr val="dk1"/>
                </a:solidFill>
                <a:latin typeface="Calibri"/>
                <a:ea typeface="Calibri"/>
                <a:cs typeface="Calibri"/>
                <a:sym typeface="Calibri"/>
              </a:rPr>
              <a:t>No.ECCS-2025490.									</a:t>
            </a:r>
            <a:fld id="{00000000-1234-1234-1234-123412341234}" type="slidenum">
              <a:rPr lang="en-US" sz="1400" b="0" i="0" u="none" strike="noStrike" cap="none">
                <a:solidFill>
                  <a:schemeClr val="dk1"/>
                </a:solidFill>
                <a:latin typeface="Calibri"/>
                <a:ea typeface="Calibri"/>
                <a:cs typeface="Calibri"/>
                <a:sym typeface="Calibri"/>
              </a:rPr>
              <a:t>15</a:t>
            </a:fld>
            <a:endParaRPr sz="1400" b="0" i="0" u="none" strike="noStrike" cap="none" dirty="0">
              <a:solidFill>
                <a:schemeClr val="dk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F9B7C07-7556-7210-FA7F-6313AA5A9D22}"/>
                  </a:ext>
                </a:extLst>
              </p:cNvPr>
              <p:cNvSpPr txBox="1"/>
              <p:nvPr/>
            </p:nvSpPr>
            <p:spPr>
              <a:xfrm>
                <a:off x="191912" y="843363"/>
                <a:ext cx="8004748" cy="6017353"/>
              </a:xfrm>
              <a:prstGeom prst="rect">
                <a:avLst/>
              </a:prstGeom>
              <a:noFill/>
            </p:spPr>
            <p:txBody>
              <a:bodyPr wrap="square" rtlCol="0">
                <a:spAutoFit/>
              </a:bodyPr>
              <a:lstStyle/>
              <a:p>
                <a:pPr fontAlgn="base">
                  <a:lnSpc>
                    <a:spcPct val="200000"/>
                  </a:lnSpc>
                  <a:spcBef>
                    <a:spcPts val="1000"/>
                  </a:spcBef>
                  <a:buFont typeface="Arial" panose="020B0604020202020204" pitchFamily="34" charset="0"/>
                  <a:buChar char="•"/>
                </a:pPr>
                <a:r>
                  <a:rPr lang="en-US" sz="2400" dirty="0">
                    <a:solidFill>
                      <a:srgbClr val="001D35"/>
                    </a:solidFill>
                    <a:latin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Total Irradiance</a:t>
                </a:r>
              </a:p>
              <a:p>
                <a:pPr marL="742950" lvl="1" indent="-285750" fontAlgn="base">
                  <a:lnSpc>
                    <a:spcPct val="200000"/>
                  </a:lnSpc>
                  <a:buFont typeface="Arial" panose="020B0604020202020204" pitchFamily="34" charset="0"/>
                  <a:buChar char="•"/>
                </a:pPr>
                <a:r>
                  <a:rPr lang="en-US" sz="2400" b="0" i="0" dirty="0">
                    <a:solidFill>
                      <a:schemeClr val="tx1"/>
                    </a:solidFill>
                    <a:effectLst/>
                    <a:latin typeface="Times New Roman" panose="02020603050405020304" pitchFamily="18" charset="0"/>
                    <a:cs typeface="Times New Roman" panose="02020603050405020304" pitchFamily="18" charset="0"/>
                  </a:rPr>
                  <a:t>the total amount of solar energy that falls on a unit area</a:t>
                </a:r>
                <a:r>
                  <a:rPr lang="en-US" sz="2400" dirty="0">
                    <a:solidFill>
                      <a:schemeClr val="tx1"/>
                    </a:solidFill>
                    <a:latin typeface="Times New Roman" panose="02020603050405020304" pitchFamily="18" charset="0"/>
                    <a:cs typeface="Times New Roman" panose="02020603050405020304" pitchFamily="18" charset="0"/>
                  </a:rPr>
                  <a:t> </a:t>
                </a:r>
              </a:p>
              <a:p>
                <a:pPr rtl="0" fontAlgn="base">
                  <a:lnSpc>
                    <a:spcPct val="200000"/>
                  </a:lnSpc>
                  <a:spcBef>
                    <a:spcPts val="1000"/>
                  </a:spcBef>
                  <a:buFont typeface="Arial" panose="020B0604020202020204" pitchFamily="34" charset="0"/>
                  <a:buChar char="•"/>
                </a:pPr>
                <a:r>
                  <a:rPr lang="en-US" sz="2400" b="0" i="0" u="none" strike="noStrike" dirty="0">
                    <a:solidFill>
                      <a:srgbClr val="001D35"/>
                    </a:solidFill>
                    <a:effectLst/>
                    <a:latin typeface="Times New Roman" panose="02020603050405020304" pitchFamily="18" charset="0"/>
                  </a:rPr>
                  <a:t>Trapezoidal Rule – Calculating Irradiance </a:t>
                </a:r>
              </a:p>
              <a:p>
                <a:pPr marL="742950" lvl="1" indent="-285750" fontAlgn="base">
                  <a:lnSpc>
                    <a:spcPct val="2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Standard Spectra </a:t>
                </a:r>
              </a:p>
              <a:p>
                <a:pPr marL="742950" lvl="1" indent="-285750" fontAlgn="base">
                  <a:lnSpc>
                    <a:spcPct val="200000"/>
                  </a:lnSpc>
                  <a:buFont typeface="Arial" panose="020B0604020202020204" pitchFamily="34" charset="0"/>
                  <a:buChar char="•"/>
                </a:pPr>
                <a:r>
                  <a:rPr lang="en-US" sz="2400" b="0" i="0" u="none" strike="noStrike" dirty="0">
                    <a:solidFill>
                      <a:srgbClr val="001D35"/>
                    </a:solidFill>
                    <a:effectLst/>
                    <a:latin typeface="Times New Roman" panose="02020603050405020304" pitchFamily="18" charset="0"/>
                  </a:rPr>
                  <a:t>Area = (x₂ - x₁) * (y₁ + y₂) / 2</a:t>
                </a:r>
              </a:p>
              <a:p>
                <a:pPr marL="742950" lvl="1" indent="-285750" rtl="0" fontAlgn="base">
                  <a:lnSpc>
                    <a:spcPct val="200000"/>
                  </a:lnSpc>
                  <a:buFont typeface="Arial" panose="020B0604020202020204" pitchFamily="34" charset="0"/>
                  <a:buChar char="•"/>
                </a:pPr>
                <a:r>
                  <a:rPr lang="en-US" sz="2400" b="0" i="0" u="none" strike="noStrike" dirty="0">
                    <a:solidFill>
                      <a:srgbClr val="001D35"/>
                    </a:solidFill>
                    <a:effectLst/>
                    <a:latin typeface="Times New Roman" panose="02020603050405020304" pitchFamily="18" charset="0"/>
                  </a:rPr>
                  <a:t>Summed all trapezoid areas </a:t>
                </a:r>
                <a14:m>
                  <m:oMath xmlns:m="http://schemas.openxmlformats.org/officeDocument/2006/math">
                    <m:r>
                      <a:rPr lang="en-US" sz="2400" b="0" i="1" u="none" strike="noStrike" smtClean="0">
                        <a:solidFill>
                          <a:srgbClr val="001D35"/>
                        </a:solidFill>
                        <a:effectLst/>
                        <a:latin typeface="Cambria Math" panose="02040503050406030204" pitchFamily="18" charset="0"/>
                        <a:ea typeface="Cambria Math" panose="02040503050406030204" pitchFamily="18" charset="0"/>
                      </a:rPr>
                      <m:t>→</m:t>
                    </m:r>
                  </m:oMath>
                </a14:m>
                <a:r>
                  <a:rPr lang="en-US" sz="2400" b="0" i="0" u="none" strike="noStrike" dirty="0">
                    <a:solidFill>
                      <a:srgbClr val="001D35"/>
                    </a:solidFill>
                    <a:effectLst/>
                    <a:latin typeface="Times New Roman" panose="02020603050405020304" pitchFamily="18" charset="0"/>
                  </a:rPr>
                  <a:t> total irradiance (W/m²)</a:t>
                </a:r>
              </a:p>
              <a:p>
                <a:pPr marL="742950" lvl="1" indent="-285750" fontAlgn="base">
                  <a:lnSpc>
                    <a:spcPct val="200000"/>
                  </a:lnSpc>
                  <a:buFont typeface="Arial" panose="020B0604020202020204" pitchFamily="34" charset="0"/>
                  <a:buChar char="•"/>
                </a:pPr>
                <a:r>
                  <a:rPr lang="en-US" sz="2400" b="0" i="0" u="none" strike="noStrike" dirty="0">
                    <a:solidFill>
                      <a:srgbClr val="001D35"/>
                    </a:solidFill>
                    <a:effectLst/>
                    <a:latin typeface="Times New Roman" panose="02020603050405020304" pitchFamily="18" charset="0"/>
                  </a:rPr>
                  <a:t> </a:t>
                </a:r>
                <a14:m>
                  <m:oMath xmlns:m="http://schemas.openxmlformats.org/officeDocument/2006/math">
                    <m:r>
                      <m:rPr>
                        <m:sty m:val="p"/>
                      </m:rPr>
                      <a:rPr lang="en-US" sz="2400" b="0" i="0">
                        <a:latin typeface="Cambria Math" panose="02040503050406030204" pitchFamily="18" charset="0"/>
                        <a:cs typeface="Times New Roman" panose="02020603050405020304" pitchFamily="18" charset="0"/>
                      </a:rPr>
                      <m:t>Irradiance</m:t>
                    </m:r>
                    <m:r>
                      <a:rPr lang="en-US" sz="2400" b="0" i="0">
                        <a:latin typeface="Cambria Math" panose="02040503050406030204" pitchFamily="18" charset="0"/>
                        <a:cs typeface="Times New Roman" panose="02020603050405020304" pitchFamily="18" charset="0"/>
                      </a:rPr>
                      <m:t> (</m:t>
                    </m:r>
                    <m:f>
                      <m:fPr>
                        <m:type m:val="lin"/>
                        <m:ctrlPr>
                          <a:rPr lang="en-US" sz="2400" i="1">
                            <a:latin typeface="Cambria Math" panose="02040503050406030204" pitchFamily="18" charset="0"/>
                            <a:cs typeface="Times New Roman" panose="02020603050405020304" pitchFamily="18" charset="0"/>
                          </a:rPr>
                        </m:ctrlPr>
                      </m:fPr>
                      <m:num>
                        <m:r>
                          <m:rPr>
                            <m:sty m:val="p"/>
                          </m:rPr>
                          <a:rPr lang="en-US" sz="2400" b="0" i="0">
                            <a:latin typeface="Cambria Math" panose="02040503050406030204" pitchFamily="18" charset="0"/>
                            <a:cs typeface="Times New Roman" panose="02020603050405020304" pitchFamily="18" charset="0"/>
                          </a:rPr>
                          <m:t>W</m:t>
                        </m:r>
                      </m:num>
                      <m:den>
                        <m:sSup>
                          <m:sSupPr>
                            <m:ctrlPr>
                              <a:rPr lang="en-US" sz="2400" i="1">
                                <a:latin typeface="Cambria Math" panose="02040503050406030204" pitchFamily="18" charset="0"/>
                                <a:cs typeface="Times New Roman" panose="02020603050405020304" pitchFamily="18" charset="0"/>
                              </a:rPr>
                            </m:ctrlPr>
                          </m:sSupPr>
                          <m:e>
                            <m:r>
                              <m:rPr>
                                <m:sty m:val="p"/>
                              </m:rPr>
                              <a:rPr lang="en-US" sz="2400" b="0" i="0">
                                <a:latin typeface="Cambria Math" panose="02040503050406030204" pitchFamily="18" charset="0"/>
                                <a:cs typeface="Times New Roman" panose="02020603050405020304" pitchFamily="18" charset="0"/>
                              </a:rPr>
                              <m:t>m</m:t>
                            </m:r>
                          </m:e>
                          <m:sup>
                            <m:r>
                              <a:rPr lang="en-US" sz="2400" b="0" i="0">
                                <a:latin typeface="Cambria Math" panose="02040503050406030204" pitchFamily="18" charset="0"/>
                                <a:cs typeface="Times New Roman" panose="02020603050405020304" pitchFamily="18" charset="0"/>
                              </a:rPr>
                              <m:t>2</m:t>
                            </m:r>
                          </m:sup>
                        </m:sSup>
                        <m:r>
                          <a:rPr lang="en-US" sz="2400" b="0" i="0">
                            <a:latin typeface="Cambria Math" panose="02040503050406030204" pitchFamily="18" charset="0"/>
                            <a:cs typeface="Times New Roman" panose="02020603050405020304" pitchFamily="18" charset="0"/>
                          </a:rPr>
                          <m:t>) </m:t>
                        </m:r>
                        <m:r>
                          <a:rPr lang="en-US" sz="2400" b="0" i="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2400" b="0" i="0">
                            <a:latin typeface="Cambria Math" panose="02040503050406030204" pitchFamily="18" charset="0"/>
                            <a:ea typeface="Cambria Math" panose="02040503050406030204" pitchFamily="18" charset="0"/>
                            <a:cs typeface="Times New Roman" panose="02020603050405020304" pitchFamily="18" charset="0"/>
                          </a:rPr>
                          <m:t>Time</m:t>
                        </m:r>
                        <m:r>
                          <a:rPr lang="en-US" sz="2400" b="0" i="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2400" b="0" i="0">
                            <a:latin typeface="Cambria Math" panose="02040503050406030204" pitchFamily="18" charset="0"/>
                            <a:ea typeface="Cambria Math" panose="02040503050406030204" pitchFamily="18" charset="0"/>
                            <a:cs typeface="Times New Roman" panose="02020603050405020304" pitchFamily="18" charset="0"/>
                          </a:rPr>
                          <m:t>s</m:t>
                        </m:r>
                        <m:r>
                          <a:rPr lang="en-US" sz="2400" b="0" i="0">
                            <a:latin typeface="Cambria Math" panose="02040503050406030204" pitchFamily="18" charset="0"/>
                            <a:ea typeface="Cambria Math" panose="02040503050406030204" pitchFamily="18" charset="0"/>
                            <a:cs typeface="Times New Roman" panose="02020603050405020304" pitchFamily="18" charset="0"/>
                          </a:rPr>
                          <m:t>)</m:t>
                        </m:r>
                      </m:den>
                    </m:f>
                  </m:oMath>
                </a14:m>
                <a:r>
                  <a:rPr lang="en-US" sz="2400" dirty="0">
                    <a:latin typeface="Times New Roman" panose="02020603050405020304" pitchFamily="18" charset="0"/>
                    <a:cs typeface="Times New Roman" panose="02020603050405020304" pitchFamily="18" charset="0"/>
                  </a:rPr>
                  <a:t> = </a:t>
                </a:r>
                <a14:m>
                  <m:oMath xmlns:m="http://schemas.openxmlformats.org/officeDocument/2006/math">
                    <m:r>
                      <m:rPr>
                        <m:sty m:val="p"/>
                      </m:rPr>
                      <a:rPr lang="en-US" sz="2400" b="0" i="0">
                        <a:latin typeface="Cambria Math" panose="02040503050406030204" pitchFamily="18" charset="0"/>
                        <a:cs typeface="Times New Roman" panose="02020603050405020304" pitchFamily="18" charset="0"/>
                      </a:rPr>
                      <m:t>Energy</m:t>
                    </m:r>
                    <m:r>
                      <a:rPr lang="en-US" sz="2400" b="0" i="0">
                        <a:latin typeface="Cambria Math" panose="02040503050406030204" pitchFamily="18" charset="0"/>
                        <a:cs typeface="Times New Roman" panose="02020603050405020304" pitchFamily="18" charset="0"/>
                      </a:rPr>
                      <m:t> (</m:t>
                    </m:r>
                    <m:f>
                      <m:fPr>
                        <m:type m:val="lin"/>
                        <m:ctrlPr>
                          <a:rPr lang="en-US" sz="2400" i="1">
                            <a:latin typeface="Cambria Math" panose="02040503050406030204" pitchFamily="18" charset="0"/>
                            <a:cs typeface="Times New Roman" panose="02020603050405020304" pitchFamily="18" charset="0"/>
                          </a:rPr>
                        </m:ctrlPr>
                      </m:fPr>
                      <m:num>
                        <m:r>
                          <m:rPr>
                            <m:sty m:val="p"/>
                          </m:rPr>
                          <a:rPr lang="en-US" sz="2400" b="0" i="0">
                            <a:latin typeface="Cambria Math" panose="02040503050406030204" pitchFamily="18" charset="0"/>
                            <a:cs typeface="Times New Roman" panose="02020603050405020304" pitchFamily="18" charset="0"/>
                          </a:rPr>
                          <m:t>J</m:t>
                        </m:r>
                      </m:num>
                      <m:den>
                        <m:sSup>
                          <m:sSupPr>
                            <m:ctrlPr>
                              <a:rPr lang="en-US" sz="2400" i="1">
                                <a:latin typeface="Cambria Math" panose="02040503050406030204" pitchFamily="18" charset="0"/>
                                <a:cs typeface="Times New Roman" panose="02020603050405020304" pitchFamily="18" charset="0"/>
                              </a:rPr>
                            </m:ctrlPr>
                          </m:sSupPr>
                          <m:e>
                            <m:r>
                              <m:rPr>
                                <m:sty m:val="p"/>
                              </m:rPr>
                              <a:rPr lang="en-US" sz="2400" b="0" i="0">
                                <a:latin typeface="Cambria Math" panose="02040503050406030204" pitchFamily="18" charset="0"/>
                                <a:cs typeface="Times New Roman" panose="02020603050405020304" pitchFamily="18" charset="0"/>
                              </a:rPr>
                              <m:t>m</m:t>
                            </m:r>
                          </m:e>
                          <m:sup>
                            <m:r>
                              <a:rPr lang="en-US" sz="2400" b="0" i="0">
                                <a:latin typeface="Cambria Math" panose="02040503050406030204" pitchFamily="18" charset="0"/>
                                <a:cs typeface="Times New Roman" panose="02020603050405020304" pitchFamily="18" charset="0"/>
                              </a:rPr>
                              <m:t>2</m:t>
                            </m:r>
                          </m:sup>
                        </m:sSup>
                      </m:den>
                    </m:f>
                    <m:r>
                      <a:rPr lang="en-US" sz="2400" b="0" i="0">
                        <a:latin typeface="Cambria Math" panose="02040503050406030204" pitchFamily="18" charset="0"/>
                        <a:cs typeface="Times New Roman" panose="02020603050405020304" pitchFamily="18" charset="0"/>
                      </a:rPr>
                      <m:t>)</m:t>
                    </m:r>
                  </m:oMath>
                </a14:m>
                <a:endParaRPr lang="en-US" sz="1800" baseline="-25000" dirty="0">
                  <a:latin typeface="Times New Roman" panose="02020603050405020304" pitchFamily="18" charset="0"/>
                  <a:cs typeface="Times New Roman" panose="02020603050405020304" pitchFamily="18" charset="0"/>
                </a:endParaRPr>
              </a:p>
              <a:p>
                <a:pPr marL="742950" lvl="1" indent="-285750" rtl="0" fontAlgn="base">
                  <a:lnSpc>
                    <a:spcPct val="200000"/>
                  </a:lnSpc>
                  <a:buFont typeface="Arial" panose="020B0604020202020204" pitchFamily="34" charset="0"/>
                  <a:buChar char="•"/>
                </a:pPr>
                <a:endParaRPr lang="en-US" sz="2400" b="0" i="0" u="none" strike="noStrike" dirty="0">
                  <a:solidFill>
                    <a:srgbClr val="001D35"/>
                  </a:solidFill>
                  <a:effectLst/>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F9B7C07-7556-7210-FA7F-6313AA5A9D22}"/>
                  </a:ext>
                </a:extLst>
              </p:cNvPr>
              <p:cNvSpPr txBox="1">
                <a:spLocks noRot="1" noChangeAspect="1" noMove="1" noResize="1" noEditPoints="1" noAdjustHandles="1" noChangeArrowheads="1" noChangeShapeType="1" noTextEdit="1"/>
              </p:cNvSpPr>
              <p:nvPr/>
            </p:nvSpPr>
            <p:spPr>
              <a:xfrm>
                <a:off x="191912" y="843363"/>
                <a:ext cx="8004748" cy="6017353"/>
              </a:xfrm>
              <a:prstGeom prst="rect">
                <a:avLst/>
              </a:prstGeom>
              <a:blipFill>
                <a:blip r:embed="rId3"/>
                <a:stretch>
                  <a:fillRect l="-949" b="-2321"/>
                </a:stretch>
              </a:blipFill>
            </p:spPr>
            <p:txBody>
              <a:bodyPr/>
              <a:lstStyle/>
              <a:p>
                <a:r>
                  <a:rPr lang="en-US">
                    <a:noFill/>
                  </a:rPr>
                  <a:t> </a:t>
                </a:r>
              </a:p>
            </p:txBody>
          </p:sp>
        </mc:Fallback>
      </mc:AlternateContent>
      <p:graphicFrame>
        <p:nvGraphicFramePr>
          <p:cNvPr id="5" name="Chart 4">
            <a:extLst>
              <a:ext uri="{FF2B5EF4-FFF2-40B4-BE49-F238E27FC236}">
                <a16:creationId xmlns:a16="http://schemas.microsoft.com/office/drawing/2014/main" id="{A1BDFED2-A49B-85F7-4510-700097B41A81}"/>
              </a:ext>
            </a:extLst>
          </p:cNvPr>
          <p:cNvGraphicFramePr>
            <a:graphicFrameLocks/>
          </p:cNvGraphicFramePr>
          <p:nvPr/>
        </p:nvGraphicFramePr>
        <p:xfrm>
          <a:off x="7885288" y="1663877"/>
          <a:ext cx="41148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4EBF429-EBA7-F83D-2179-7600D79A5DDA}"/>
              </a:ext>
            </a:extLst>
          </p:cNvPr>
          <p:cNvSpPr txBox="1"/>
          <p:nvPr/>
        </p:nvSpPr>
        <p:spPr>
          <a:xfrm>
            <a:off x="2083728" y="112439"/>
            <a:ext cx="6112932"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Solar Energy Estimate for LEO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8B0402-887B-9A0B-51A9-1512769978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6" name="TextBox 5">
            <a:extLst>
              <a:ext uri="{FF2B5EF4-FFF2-40B4-BE49-F238E27FC236}">
                <a16:creationId xmlns:a16="http://schemas.microsoft.com/office/drawing/2014/main" id="{4874A22D-B796-9552-FD3B-42B2AA2DD65F}"/>
              </a:ext>
            </a:extLst>
          </p:cNvPr>
          <p:cNvSpPr txBox="1"/>
          <p:nvPr/>
        </p:nvSpPr>
        <p:spPr>
          <a:xfrm>
            <a:off x="1734925" y="211418"/>
            <a:ext cx="6851479"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UV Exposure vs. LEO Environment</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F3CA420E-282E-9D39-343F-1EEB410D7E6C}"/>
                  </a:ext>
                </a:extLst>
              </p:cNvPr>
              <p:cNvGraphicFramePr>
                <a:graphicFrameLocks noGrp="1"/>
              </p:cNvGraphicFramePr>
              <p:nvPr>
                <p:extLst>
                  <p:ext uri="{D42A27DB-BD31-4B8C-83A1-F6EECF244321}">
                    <p14:modId xmlns:p14="http://schemas.microsoft.com/office/powerpoint/2010/main" val="4139087002"/>
                  </p:ext>
                </p:extLst>
              </p:nvPr>
            </p:nvGraphicFramePr>
            <p:xfrm>
              <a:off x="383822" y="1197663"/>
              <a:ext cx="11424355" cy="3548186"/>
            </p:xfrm>
            <a:graphic>
              <a:graphicData uri="http://schemas.openxmlformats.org/drawingml/2006/table">
                <a:tbl>
                  <a:tblPr firstRow="1" bandRow="1">
                    <a:tableStyleId>{073A0DAA-6AF3-43AB-8588-CEC1D06C72B9}</a:tableStyleId>
                  </a:tblPr>
                  <a:tblGrid>
                    <a:gridCol w="2851574">
                      <a:extLst>
                        <a:ext uri="{9D8B030D-6E8A-4147-A177-3AD203B41FA5}">
                          <a16:colId xmlns:a16="http://schemas.microsoft.com/office/drawing/2014/main" val="93766188"/>
                        </a:ext>
                      </a:extLst>
                    </a:gridCol>
                    <a:gridCol w="1718168">
                      <a:extLst>
                        <a:ext uri="{9D8B030D-6E8A-4147-A177-3AD203B41FA5}">
                          <a16:colId xmlns:a16="http://schemas.microsoft.com/office/drawing/2014/main" val="2042534395"/>
                        </a:ext>
                      </a:extLst>
                    </a:gridCol>
                    <a:gridCol w="2284871">
                      <a:extLst>
                        <a:ext uri="{9D8B030D-6E8A-4147-A177-3AD203B41FA5}">
                          <a16:colId xmlns:a16="http://schemas.microsoft.com/office/drawing/2014/main" val="254684649"/>
                        </a:ext>
                      </a:extLst>
                    </a:gridCol>
                    <a:gridCol w="2284871">
                      <a:extLst>
                        <a:ext uri="{9D8B030D-6E8A-4147-A177-3AD203B41FA5}">
                          <a16:colId xmlns:a16="http://schemas.microsoft.com/office/drawing/2014/main" val="1875734270"/>
                        </a:ext>
                      </a:extLst>
                    </a:gridCol>
                    <a:gridCol w="2284871">
                      <a:extLst>
                        <a:ext uri="{9D8B030D-6E8A-4147-A177-3AD203B41FA5}">
                          <a16:colId xmlns:a16="http://schemas.microsoft.com/office/drawing/2014/main" val="1108188530"/>
                        </a:ext>
                      </a:extLst>
                    </a:gridCol>
                  </a:tblGrid>
                  <a:tr h="733080">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UV </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Irradiance (W/m²)</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Time (s)</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Energy (J</a:t>
                          </a:r>
                          <a14:m>
                            <m:oMath xmlns:m="http://schemas.openxmlformats.org/officeDocument/2006/math">
                              <m:r>
                                <a:rPr lang="en-US" sz="2600" b="0" smtClean="0">
                                  <a:solidFill>
                                    <a:schemeClr val="bg1"/>
                                  </a:solidFill>
                                  <a:latin typeface="Cambria Math" panose="02040503050406030204" pitchFamily="18" charset="0"/>
                                </a:rPr>
                                <m:t>/</m:t>
                              </m:r>
                              <m:sSup>
                                <m:sSupPr>
                                  <m:ctrlPr>
                                    <a:rPr lang="en-US" sz="2600" b="0" i="1" smtClean="0">
                                      <a:solidFill>
                                        <a:schemeClr val="bg1"/>
                                      </a:solidFill>
                                      <a:latin typeface="Cambria Math" panose="02040503050406030204" pitchFamily="18" charset="0"/>
                                    </a:rPr>
                                  </m:ctrlPr>
                                </m:sSupPr>
                                <m:e>
                                  <m:r>
                                    <a:rPr lang="en-US" sz="2600" b="0" smtClean="0">
                                      <a:solidFill>
                                        <a:schemeClr val="bg1"/>
                                      </a:solidFill>
                                      <a:latin typeface="Cambria Math" panose="02040503050406030204" pitchFamily="18" charset="0"/>
                                    </a:rPr>
                                    <m:t>𝑚</m:t>
                                  </m:r>
                                </m:e>
                                <m:sup>
                                  <m:r>
                                    <a:rPr lang="en-US" sz="2600" b="0" smtClean="0">
                                      <a:solidFill>
                                        <a:schemeClr val="bg1"/>
                                      </a:solidFill>
                                      <a:latin typeface="Cambria Math" panose="02040503050406030204" pitchFamily="18" charset="0"/>
                                    </a:rPr>
                                    <m:t>2</m:t>
                                  </m:r>
                                </m:sup>
                              </m:sSup>
                            </m:oMath>
                          </a14:m>
                          <a:r>
                            <a:rPr lang="en-US" sz="2600" dirty="0">
                              <a:solidFill>
                                <a:schemeClr val="bg1"/>
                              </a:solidFill>
                              <a:latin typeface="Times New Roman" panose="02020603050405020304" pitchFamily="18" charset="0"/>
                              <a:cs typeface="Times New Roman" panose="02020603050405020304" pitchFamily="18" charset="0"/>
                            </a:rPr>
                            <a:t>)</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LEO Equivalent</a:t>
                          </a:r>
                        </a:p>
                      </a:txBody>
                      <a:tcPr/>
                    </a:tc>
                    <a:extLst>
                      <a:ext uri="{0D108BD9-81ED-4DB2-BD59-A6C34878D82A}">
                        <a16:rowId xmlns:a16="http://schemas.microsoft.com/office/drawing/2014/main" val="979479649"/>
                      </a:ext>
                    </a:extLst>
                  </a:tr>
                  <a:tr h="8280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tx1"/>
                              </a:solidFill>
                              <a:latin typeface="Times New Roman" panose="02020603050405020304" pitchFamily="18" charset="0"/>
                              <a:cs typeface="Times New Roman" panose="02020603050405020304" pitchFamily="18" charset="0"/>
                            </a:rPr>
                            <a:t>UVA </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0.646</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3.6</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2.33 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0.07 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𝑑𝑎𝑦𝑠</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chemeClr val="tx1"/>
                            </a:solidFill>
                          </a:endParaRPr>
                        </a:p>
                      </a:txBody>
                      <a:tcPr/>
                    </a:tc>
                    <a:extLst>
                      <a:ext uri="{0D108BD9-81ED-4DB2-BD59-A6C34878D82A}">
                        <a16:rowId xmlns:a16="http://schemas.microsoft.com/office/drawing/2014/main" val="1594292124"/>
                      </a:ext>
                    </a:extLst>
                  </a:tr>
                  <a:tr h="862132">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UVB</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0.991</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3.6</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3.57 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0.25 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𝑑𝑎𝑦𝑠</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chemeClr val="tx1"/>
                            </a:solidFill>
                          </a:endParaRPr>
                        </a:p>
                      </a:txBody>
                      <a:tcPr/>
                    </a:tc>
                    <a:extLst>
                      <a:ext uri="{0D108BD9-81ED-4DB2-BD59-A6C34878D82A}">
                        <a16:rowId xmlns:a16="http://schemas.microsoft.com/office/drawing/2014/main" val="2247103219"/>
                      </a:ext>
                    </a:extLst>
                  </a:tr>
                  <a:tr h="97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tx1"/>
                              </a:solidFill>
                              <a:latin typeface="Times New Roman" panose="02020603050405020304" pitchFamily="18" charset="0"/>
                              <a:cs typeface="Times New Roman" panose="02020603050405020304" pitchFamily="18" charset="0"/>
                            </a:rPr>
                            <a:t>UVC</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2.332</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3.6</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p>
                      </a:txBody>
                      <a:tcPr/>
                    </a:tc>
                    <a:tc>
                      <a:txBody>
                        <a:bodyPr/>
                        <a:lstStyle/>
                        <a:p>
                          <a:pPr algn="ctr"/>
                          <a14:m>
                            <m:oMath xmlns:m="http://schemas.openxmlformats.org/officeDocument/2006/math">
                              <m:r>
                                <a:rPr lang="en-US" sz="2600" b="0" i="1" smtClean="0">
                                  <a:solidFill>
                                    <a:schemeClr val="tx1"/>
                                  </a:solidFill>
                                  <a:latin typeface="Cambria Math" panose="02040503050406030204" pitchFamily="18" charset="0"/>
                                  <a:cs typeface="Times New Roman" panose="02020603050405020304" pitchFamily="18" charset="0"/>
                                </a:rPr>
                                <m:t>8.40 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sz="2600" dirty="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1.88 </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𝑑𝑎𝑦𝑠</m:t>
                                </m:r>
                                <m:r>
                                  <a:rPr lang="en-US" sz="2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chemeClr val="tx1"/>
                            </a:solidFill>
                          </a:endParaRPr>
                        </a:p>
                      </a:txBody>
                      <a:tcPr/>
                    </a:tc>
                    <a:extLst>
                      <a:ext uri="{0D108BD9-81ED-4DB2-BD59-A6C34878D82A}">
                        <a16:rowId xmlns:a16="http://schemas.microsoft.com/office/drawing/2014/main" val="1490233386"/>
                      </a:ext>
                    </a:extLst>
                  </a:tr>
                </a:tbl>
              </a:graphicData>
            </a:graphic>
          </p:graphicFrame>
        </mc:Choice>
        <mc:Fallback xmlns="">
          <p:graphicFrame>
            <p:nvGraphicFramePr>
              <p:cNvPr id="3" name="Table 2">
                <a:extLst>
                  <a:ext uri="{FF2B5EF4-FFF2-40B4-BE49-F238E27FC236}">
                    <a16:creationId xmlns:a16="http://schemas.microsoft.com/office/drawing/2014/main" id="{F3CA420E-282E-9D39-343F-1EEB410D7E6C}"/>
                  </a:ext>
                </a:extLst>
              </p:cNvPr>
              <p:cNvGraphicFramePr>
                <a:graphicFrameLocks noGrp="1"/>
              </p:cNvGraphicFramePr>
              <p:nvPr>
                <p:extLst>
                  <p:ext uri="{D42A27DB-BD31-4B8C-83A1-F6EECF244321}">
                    <p14:modId xmlns:p14="http://schemas.microsoft.com/office/powerpoint/2010/main" val="4139087002"/>
                  </p:ext>
                </p:extLst>
              </p:nvPr>
            </p:nvGraphicFramePr>
            <p:xfrm>
              <a:off x="383822" y="1197663"/>
              <a:ext cx="11424355" cy="3548186"/>
            </p:xfrm>
            <a:graphic>
              <a:graphicData uri="http://schemas.openxmlformats.org/drawingml/2006/table">
                <a:tbl>
                  <a:tblPr firstRow="1" bandRow="1">
                    <a:tableStyleId>{073A0DAA-6AF3-43AB-8588-CEC1D06C72B9}</a:tableStyleId>
                  </a:tblPr>
                  <a:tblGrid>
                    <a:gridCol w="2851574">
                      <a:extLst>
                        <a:ext uri="{9D8B030D-6E8A-4147-A177-3AD203B41FA5}">
                          <a16:colId xmlns:a16="http://schemas.microsoft.com/office/drawing/2014/main" val="93766188"/>
                        </a:ext>
                      </a:extLst>
                    </a:gridCol>
                    <a:gridCol w="1718168">
                      <a:extLst>
                        <a:ext uri="{9D8B030D-6E8A-4147-A177-3AD203B41FA5}">
                          <a16:colId xmlns:a16="http://schemas.microsoft.com/office/drawing/2014/main" val="2042534395"/>
                        </a:ext>
                      </a:extLst>
                    </a:gridCol>
                    <a:gridCol w="2284871">
                      <a:extLst>
                        <a:ext uri="{9D8B030D-6E8A-4147-A177-3AD203B41FA5}">
                          <a16:colId xmlns:a16="http://schemas.microsoft.com/office/drawing/2014/main" val="254684649"/>
                        </a:ext>
                      </a:extLst>
                    </a:gridCol>
                    <a:gridCol w="2284871">
                      <a:extLst>
                        <a:ext uri="{9D8B030D-6E8A-4147-A177-3AD203B41FA5}">
                          <a16:colId xmlns:a16="http://schemas.microsoft.com/office/drawing/2014/main" val="1875734270"/>
                        </a:ext>
                      </a:extLst>
                    </a:gridCol>
                    <a:gridCol w="2284871">
                      <a:extLst>
                        <a:ext uri="{9D8B030D-6E8A-4147-A177-3AD203B41FA5}">
                          <a16:colId xmlns:a16="http://schemas.microsoft.com/office/drawing/2014/main" val="1108188530"/>
                        </a:ext>
                      </a:extLst>
                    </a:gridCol>
                  </a:tblGrid>
                  <a:tr h="883920">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UV </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Irradiance (W/m²)</a:t>
                          </a:r>
                        </a:p>
                      </a:txBody>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Time (s)</a:t>
                          </a:r>
                        </a:p>
                      </a:txBody>
                      <a:tcPr/>
                    </a:tc>
                    <a:tc>
                      <a:txBody>
                        <a:bodyPr/>
                        <a:lstStyle/>
                        <a:p>
                          <a:endParaRPr lang="en-US"/>
                        </a:p>
                      </a:txBody>
                      <a:tcPr>
                        <a:blipFill>
                          <a:blip r:embed="rId2"/>
                          <a:stretch>
                            <a:fillRect l="-300556" t="-7143" r="-101667" b="-301429"/>
                          </a:stretch>
                        </a:blipFill>
                      </a:tcPr>
                    </a:tc>
                    <a:tc>
                      <a:txBody>
                        <a:bodyPr/>
                        <a:lstStyle/>
                        <a:p>
                          <a:pPr algn="ctr"/>
                          <a:r>
                            <a:rPr lang="en-US" sz="2600" dirty="0">
                              <a:solidFill>
                                <a:schemeClr val="bg1"/>
                              </a:solidFill>
                              <a:latin typeface="Times New Roman" panose="02020603050405020304" pitchFamily="18" charset="0"/>
                              <a:cs typeface="Times New Roman" panose="02020603050405020304" pitchFamily="18" charset="0"/>
                            </a:rPr>
                            <a:t>LEO Equivalent</a:t>
                          </a:r>
                        </a:p>
                      </a:txBody>
                      <a:tcPr/>
                    </a:tc>
                    <a:extLst>
                      <a:ext uri="{0D108BD9-81ED-4DB2-BD59-A6C34878D82A}">
                        <a16:rowId xmlns:a16="http://schemas.microsoft.com/office/drawing/2014/main" val="979479649"/>
                      </a:ext>
                    </a:extLst>
                  </a:tr>
                  <a:tr h="82809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tx1"/>
                              </a:solidFill>
                              <a:latin typeface="Times New Roman" panose="02020603050405020304" pitchFamily="18" charset="0"/>
                              <a:cs typeface="Times New Roman" panose="02020603050405020304" pitchFamily="18" charset="0"/>
                            </a:rPr>
                            <a:t>UVA </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0.646</a:t>
                          </a:r>
                        </a:p>
                      </a:txBody>
                      <a:tcPr/>
                    </a:tc>
                    <a:tc>
                      <a:txBody>
                        <a:bodyPr/>
                        <a:lstStyle/>
                        <a:p>
                          <a:endParaRPr lang="en-US"/>
                        </a:p>
                      </a:txBody>
                      <a:tcPr>
                        <a:blipFill>
                          <a:blip r:embed="rId2"/>
                          <a:stretch>
                            <a:fillRect l="-200556" t="-115385" r="-201667" b="-224615"/>
                          </a:stretch>
                        </a:blipFill>
                      </a:tcPr>
                    </a:tc>
                    <a:tc>
                      <a:txBody>
                        <a:bodyPr/>
                        <a:lstStyle/>
                        <a:p>
                          <a:endParaRPr lang="en-US"/>
                        </a:p>
                      </a:txBody>
                      <a:tcPr>
                        <a:blipFill>
                          <a:blip r:embed="rId2"/>
                          <a:stretch>
                            <a:fillRect l="-300556" t="-115385" r="-101667" b="-224615"/>
                          </a:stretch>
                        </a:blipFill>
                      </a:tcPr>
                    </a:tc>
                    <a:tc>
                      <a:txBody>
                        <a:bodyPr/>
                        <a:lstStyle/>
                        <a:p>
                          <a:endParaRPr lang="en-US"/>
                        </a:p>
                      </a:txBody>
                      <a:tcPr>
                        <a:blipFill>
                          <a:blip r:embed="rId2"/>
                          <a:stretch>
                            <a:fillRect l="-400556" t="-115385" r="-1667" b="-224615"/>
                          </a:stretch>
                        </a:blipFill>
                      </a:tcPr>
                    </a:tc>
                    <a:extLst>
                      <a:ext uri="{0D108BD9-81ED-4DB2-BD59-A6C34878D82A}">
                        <a16:rowId xmlns:a16="http://schemas.microsoft.com/office/drawing/2014/main" val="1594292124"/>
                      </a:ext>
                    </a:extLst>
                  </a:tr>
                  <a:tr h="862132">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UVB</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0.991</a:t>
                          </a:r>
                        </a:p>
                      </a:txBody>
                      <a:tcPr/>
                    </a:tc>
                    <a:tc>
                      <a:txBody>
                        <a:bodyPr/>
                        <a:lstStyle/>
                        <a:p>
                          <a:endParaRPr lang="en-US"/>
                        </a:p>
                      </a:txBody>
                      <a:tcPr>
                        <a:blipFill>
                          <a:blip r:embed="rId2"/>
                          <a:stretch>
                            <a:fillRect l="-200556" t="-205882" r="-201667" b="-114706"/>
                          </a:stretch>
                        </a:blipFill>
                      </a:tcPr>
                    </a:tc>
                    <a:tc>
                      <a:txBody>
                        <a:bodyPr/>
                        <a:lstStyle/>
                        <a:p>
                          <a:endParaRPr lang="en-US"/>
                        </a:p>
                      </a:txBody>
                      <a:tcPr>
                        <a:blipFill>
                          <a:blip r:embed="rId2"/>
                          <a:stretch>
                            <a:fillRect l="-300556" t="-205882" r="-101667" b="-114706"/>
                          </a:stretch>
                        </a:blipFill>
                      </a:tcPr>
                    </a:tc>
                    <a:tc>
                      <a:txBody>
                        <a:bodyPr/>
                        <a:lstStyle/>
                        <a:p>
                          <a:endParaRPr lang="en-US"/>
                        </a:p>
                      </a:txBody>
                      <a:tcPr>
                        <a:blipFill>
                          <a:blip r:embed="rId2"/>
                          <a:stretch>
                            <a:fillRect l="-400556" t="-205882" r="-1667" b="-114706"/>
                          </a:stretch>
                        </a:blipFill>
                      </a:tcPr>
                    </a:tc>
                    <a:extLst>
                      <a:ext uri="{0D108BD9-81ED-4DB2-BD59-A6C34878D82A}">
                        <a16:rowId xmlns:a16="http://schemas.microsoft.com/office/drawing/2014/main" val="2247103219"/>
                      </a:ext>
                    </a:extLst>
                  </a:tr>
                  <a:tr h="97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chemeClr val="tx1"/>
                              </a:solidFill>
                              <a:latin typeface="Times New Roman" panose="02020603050405020304" pitchFamily="18" charset="0"/>
                              <a:cs typeface="Times New Roman" panose="02020603050405020304" pitchFamily="18" charset="0"/>
                            </a:rPr>
                            <a:t>UVC</a:t>
                          </a:r>
                        </a:p>
                      </a:txBody>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2.332</a:t>
                          </a:r>
                        </a:p>
                      </a:txBody>
                      <a:tcPr/>
                    </a:tc>
                    <a:tc>
                      <a:txBody>
                        <a:bodyPr/>
                        <a:lstStyle/>
                        <a:p>
                          <a:endParaRPr lang="en-US"/>
                        </a:p>
                      </a:txBody>
                      <a:tcPr>
                        <a:blipFill>
                          <a:blip r:embed="rId2"/>
                          <a:stretch>
                            <a:fillRect l="-200556" t="-270130" r="-201667" b="-1299"/>
                          </a:stretch>
                        </a:blipFill>
                      </a:tcPr>
                    </a:tc>
                    <a:tc>
                      <a:txBody>
                        <a:bodyPr/>
                        <a:lstStyle/>
                        <a:p>
                          <a:endParaRPr lang="en-US"/>
                        </a:p>
                      </a:txBody>
                      <a:tcPr>
                        <a:blipFill>
                          <a:blip r:embed="rId2"/>
                          <a:stretch>
                            <a:fillRect l="-300556" t="-270130" r="-101667" b="-1299"/>
                          </a:stretch>
                        </a:blipFill>
                      </a:tcPr>
                    </a:tc>
                    <a:tc>
                      <a:txBody>
                        <a:bodyPr/>
                        <a:lstStyle/>
                        <a:p>
                          <a:endParaRPr lang="en-US"/>
                        </a:p>
                      </a:txBody>
                      <a:tcPr>
                        <a:blipFill>
                          <a:blip r:embed="rId2"/>
                          <a:stretch>
                            <a:fillRect l="-400556" t="-270130" r="-1667" b="-1299"/>
                          </a:stretch>
                        </a:blipFill>
                      </a:tcPr>
                    </a:tc>
                    <a:extLst>
                      <a:ext uri="{0D108BD9-81ED-4DB2-BD59-A6C34878D82A}">
                        <a16:rowId xmlns:a16="http://schemas.microsoft.com/office/drawing/2014/main" val="149023338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611ECB9-0AA8-4F52-4745-7C5AD1CAF533}"/>
                  </a:ext>
                </a:extLst>
              </p:cNvPr>
              <p:cNvSpPr txBox="1"/>
              <p:nvPr/>
            </p:nvSpPr>
            <p:spPr>
              <a:xfrm>
                <a:off x="383822" y="5224929"/>
                <a:ext cx="11130455" cy="870816"/>
              </a:xfrm>
              <a:prstGeom prst="rect">
                <a:avLst/>
              </a:prstGeom>
              <a:noFill/>
            </p:spPr>
            <p:txBody>
              <a:bodyPr wrap="square" rtlCol="0">
                <a:spAutoFit/>
              </a:bodyPr>
              <a:lstStyle/>
              <a:p>
                <a:pPr algn="ctr"/>
                <a14:m>
                  <m:oMath xmlns:m="http://schemas.openxmlformats.org/officeDocument/2006/math">
                    <m:r>
                      <a:rPr lang="en-US" sz="2600" b="1" i="1" smtClean="0">
                        <a:latin typeface="Cambria Math" panose="02040503050406030204" pitchFamily="18" charset="0"/>
                        <a:cs typeface="Times New Roman" panose="02020603050405020304" pitchFamily="18" charset="0"/>
                      </a:rPr>
                      <m:t>𝑰𝒓𝒓𝒂𝒅𝒊𝒂𝒏𝒄𝒆</m:t>
                    </m:r>
                    <m:r>
                      <a:rPr lang="en-US" sz="2600" b="1" i="1" smtClean="0">
                        <a:latin typeface="Cambria Math" panose="02040503050406030204" pitchFamily="18" charset="0"/>
                        <a:cs typeface="Times New Roman" panose="02020603050405020304" pitchFamily="18" charset="0"/>
                      </a:rPr>
                      <m:t> (</m:t>
                    </m:r>
                    <m:f>
                      <m:fPr>
                        <m:type m:val="lin"/>
                        <m:ctrlPr>
                          <a:rPr lang="en-US" sz="2600" b="1" i="1" smtClean="0">
                            <a:latin typeface="Cambria Math" panose="02040503050406030204" pitchFamily="18" charset="0"/>
                            <a:cs typeface="Times New Roman" panose="02020603050405020304" pitchFamily="18" charset="0"/>
                          </a:rPr>
                        </m:ctrlPr>
                      </m:fPr>
                      <m:num>
                        <m:r>
                          <a:rPr lang="en-US" sz="2600" b="1" i="1" smtClean="0">
                            <a:latin typeface="Cambria Math" panose="02040503050406030204" pitchFamily="18" charset="0"/>
                            <a:cs typeface="Times New Roman" panose="02020603050405020304" pitchFamily="18" charset="0"/>
                          </a:rPr>
                          <m:t>𝑾</m:t>
                        </m:r>
                      </m:num>
                      <m:den>
                        <m:sSup>
                          <m:sSupPr>
                            <m:ctrlPr>
                              <a:rPr lang="en-US" sz="2600" b="1" i="1" smtClean="0">
                                <a:latin typeface="Cambria Math" panose="02040503050406030204" pitchFamily="18" charset="0"/>
                                <a:cs typeface="Times New Roman" panose="02020603050405020304" pitchFamily="18" charset="0"/>
                              </a:rPr>
                            </m:ctrlPr>
                          </m:sSupPr>
                          <m:e>
                            <m:r>
                              <a:rPr lang="en-US" sz="2600" b="1" i="1" smtClean="0">
                                <a:latin typeface="Cambria Math" panose="02040503050406030204" pitchFamily="18" charset="0"/>
                                <a:cs typeface="Times New Roman" panose="02020603050405020304" pitchFamily="18" charset="0"/>
                              </a:rPr>
                              <m:t>𝒎</m:t>
                            </m:r>
                          </m:e>
                          <m:sup>
                            <m:r>
                              <a:rPr lang="en-US" sz="2600" b="1" i="1" smtClean="0">
                                <a:latin typeface="Cambria Math" panose="02040503050406030204" pitchFamily="18" charset="0"/>
                                <a:cs typeface="Times New Roman" panose="02020603050405020304" pitchFamily="18" charset="0"/>
                              </a:rPr>
                              <m:t>𝟐</m:t>
                            </m:r>
                          </m:sup>
                        </m:sSup>
                        <m:r>
                          <a:rPr lang="en-US" sz="2600" b="1" i="1" smtClean="0">
                            <a:latin typeface="Cambria Math" panose="02040503050406030204" pitchFamily="18" charset="0"/>
                            <a:cs typeface="Times New Roman" panose="02020603050405020304" pitchFamily="18" charset="0"/>
                          </a:rPr>
                          <m:t>) </m:t>
                        </m:r>
                        <m:r>
                          <a:rPr lang="en-US" sz="2600" b="1" i="1" smtClean="0">
                            <a:latin typeface="Cambria Math" panose="02040503050406030204" pitchFamily="18" charset="0"/>
                            <a:ea typeface="Cambria Math" panose="02040503050406030204" pitchFamily="18" charset="0"/>
                            <a:cs typeface="Times New Roman" panose="02020603050405020304" pitchFamily="18" charset="0"/>
                          </a:rPr>
                          <m:t>× </m:t>
                        </m:r>
                        <m:r>
                          <a:rPr lang="en-US" sz="2600" b="1" i="1" smtClean="0">
                            <a:latin typeface="Cambria Math" panose="02040503050406030204" pitchFamily="18" charset="0"/>
                            <a:ea typeface="Cambria Math" panose="02040503050406030204" pitchFamily="18" charset="0"/>
                            <a:cs typeface="Times New Roman" panose="02020603050405020304" pitchFamily="18" charset="0"/>
                          </a:rPr>
                          <m:t>𝑻𝒊𝒎𝒆</m:t>
                        </m:r>
                        <m:r>
                          <a:rPr lang="en-US" sz="2600" b="1" i="1" smtClean="0">
                            <a:latin typeface="Cambria Math" panose="02040503050406030204" pitchFamily="18" charset="0"/>
                            <a:ea typeface="Cambria Math" panose="02040503050406030204" pitchFamily="18" charset="0"/>
                            <a:cs typeface="Times New Roman" panose="02020603050405020304" pitchFamily="18" charset="0"/>
                          </a:rPr>
                          <m:t> (</m:t>
                        </m:r>
                        <m:r>
                          <a:rPr lang="en-US" sz="2600" b="1" i="1" smtClean="0">
                            <a:latin typeface="Cambria Math" panose="02040503050406030204" pitchFamily="18" charset="0"/>
                            <a:ea typeface="Cambria Math" panose="02040503050406030204" pitchFamily="18" charset="0"/>
                            <a:cs typeface="Times New Roman" panose="02020603050405020304" pitchFamily="18" charset="0"/>
                          </a:rPr>
                          <m:t>𝒔</m:t>
                        </m:r>
                        <m:r>
                          <a:rPr lang="en-US" sz="2600" b="1" i="1" smtClean="0">
                            <a:latin typeface="Cambria Math" panose="02040503050406030204" pitchFamily="18" charset="0"/>
                            <a:ea typeface="Cambria Math" panose="02040503050406030204" pitchFamily="18" charset="0"/>
                            <a:cs typeface="Times New Roman" panose="02020603050405020304" pitchFamily="18" charset="0"/>
                          </a:rPr>
                          <m:t>)</m:t>
                        </m:r>
                      </m:den>
                    </m:f>
                  </m:oMath>
                </a14:m>
                <a:r>
                  <a:rPr lang="en-US" sz="2600" b="1" dirty="0">
                    <a:cs typeface="Times New Roman" panose="02020603050405020304" pitchFamily="18" charset="0"/>
                  </a:rPr>
                  <a:t> = </a:t>
                </a:r>
                <a14:m>
                  <m:oMath xmlns:m="http://schemas.openxmlformats.org/officeDocument/2006/math">
                    <m:r>
                      <a:rPr lang="en-US" sz="2600" b="1" i="1">
                        <a:latin typeface="Cambria Math" panose="02040503050406030204" pitchFamily="18" charset="0"/>
                        <a:cs typeface="Times New Roman" panose="02020603050405020304" pitchFamily="18" charset="0"/>
                      </a:rPr>
                      <m:t>𝑬𝒏𝒆𝒓𝒈𝒚</m:t>
                    </m:r>
                    <m:r>
                      <a:rPr lang="en-US" sz="2600" b="1" i="1">
                        <a:latin typeface="Cambria Math" panose="02040503050406030204" pitchFamily="18" charset="0"/>
                        <a:cs typeface="Times New Roman" panose="02020603050405020304" pitchFamily="18" charset="0"/>
                      </a:rPr>
                      <m:t> (</m:t>
                    </m:r>
                    <m:f>
                      <m:fPr>
                        <m:type m:val="lin"/>
                        <m:ctrlPr>
                          <a:rPr lang="en-US" sz="2600" b="1" i="1">
                            <a:latin typeface="Cambria Math" panose="02040503050406030204" pitchFamily="18" charset="0"/>
                            <a:cs typeface="Times New Roman" panose="02020603050405020304" pitchFamily="18" charset="0"/>
                          </a:rPr>
                        </m:ctrlPr>
                      </m:fPr>
                      <m:num>
                        <m:r>
                          <a:rPr lang="en-US" sz="2600" b="1" i="1">
                            <a:latin typeface="Cambria Math" panose="02040503050406030204" pitchFamily="18" charset="0"/>
                            <a:cs typeface="Times New Roman" panose="02020603050405020304" pitchFamily="18" charset="0"/>
                          </a:rPr>
                          <m:t>𝑱</m:t>
                        </m:r>
                      </m:num>
                      <m:den>
                        <m:sSup>
                          <m:sSupPr>
                            <m:ctrlPr>
                              <a:rPr lang="en-US" sz="2600" b="1" i="1">
                                <a:latin typeface="Cambria Math" panose="02040503050406030204" pitchFamily="18" charset="0"/>
                                <a:cs typeface="Times New Roman" panose="02020603050405020304" pitchFamily="18" charset="0"/>
                              </a:rPr>
                            </m:ctrlPr>
                          </m:sSupPr>
                          <m:e>
                            <m:r>
                              <a:rPr lang="en-US" sz="2600" b="1" i="1">
                                <a:latin typeface="Cambria Math" panose="02040503050406030204" pitchFamily="18" charset="0"/>
                                <a:cs typeface="Times New Roman" panose="02020603050405020304" pitchFamily="18" charset="0"/>
                              </a:rPr>
                              <m:t>𝒎</m:t>
                            </m:r>
                          </m:e>
                          <m:sup>
                            <m:r>
                              <a:rPr lang="en-US" sz="2600" b="1" i="1">
                                <a:latin typeface="Cambria Math" panose="02040503050406030204" pitchFamily="18" charset="0"/>
                                <a:cs typeface="Times New Roman" panose="02020603050405020304" pitchFamily="18" charset="0"/>
                              </a:rPr>
                              <m:t>𝟐</m:t>
                            </m:r>
                          </m:sup>
                        </m:sSup>
                      </m:den>
                    </m:f>
                    <m:r>
                      <a:rPr lang="en-US" sz="2600" b="1" i="1">
                        <a:latin typeface="Cambria Math" panose="02040503050406030204" pitchFamily="18" charset="0"/>
                        <a:cs typeface="Times New Roman" panose="02020603050405020304" pitchFamily="18" charset="0"/>
                      </a:rPr>
                      <m:t>)</m:t>
                    </m:r>
                  </m:oMath>
                </a14:m>
                <a:endParaRPr lang="en-US" sz="2000" b="1" baseline="-25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Formula for calculating energy per unit area based on irradiance and time. </a:t>
                </a:r>
              </a:p>
            </p:txBody>
          </p:sp>
        </mc:Choice>
        <mc:Fallback xmlns="">
          <p:sp>
            <p:nvSpPr>
              <p:cNvPr id="5" name="TextBox 4">
                <a:extLst>
                  <a:ext uri="{FF2B5EF4-FFF2-40B4-BE49-F238E27FC236}">
                    <a16:creationId xmlns:a16="http://schemas.microsoft.com/office/drawing/2014/main" id="{C611ECB9-0AA8-4F52-4745-7C5AD1CAF533}"/>
                  </a:ext>
                </a:extLst>
              </p:cNvPr>
              <p:cNvSpPr txBox="1">
                <a:spLocks noRot="1" noChangeAspect="1" noMove="1" noResize="1" noEditPoints="1" noAdjustHandles="1" noChangeArrowheads="1" noChangeShapeType="1" noTextEdit="1"/>
              </p:cNvSpPr>
              <p:nvPr/>
            </p:nvSpPr>
            <p:spPr>
              <a:xfrm>
                <a:off x="383822" y="5224929"/>
                <a:ext cx="11130455" cy="870816"/>
              </a:xfrm>
              <a:prstGeom prst="rect">
                <a:avLst/>
              </a:prstGeom>
              <a:blipFill>
                <a:blip r:embed="rId3"/>
                <a:stretch>
                  <a:fillRect t="-71429" b="-71429"/>
                </a:stretch>
              </a:blipFill>
            </p:spPr>
            <p:txBody>
              <a:bodyPr/>
              <a:lstStyle/>
              <a:p>
                <a:r>
                  <a:rPr lang="en-US">
                    <a:noFill/>
                  </a:rPr>
                  <a:t> </a:t>
                </a:r>
              </a:p>
            </p:txBody>
          </p:sp>
        </mc:Fallback>
      </mc:AlternateContent>
      <p:sp>
        <p:nvSpPr>
          <p:cNvPr id="8" name="Google Shape;99;p3">
            <a:extLst>
              <a:ext uri="{FF2B5EF4-FFF2-40B4-BE49-F238E27FC236}">
                <a16:creationId xmlns:a16="http://schemas.microsoft.com/office/drawing/2014/main" id="{970EC701-171E-BEAE-1131-8D447A4084EB}"/>
              </a:ext>
            </a:extLst>
          </p:cNvPr>
          <p:cNvSpPr txBox="1">
            <a:spLocks/>
          </p:cNvSpPr>
          <p:nvPr/>
        </p:nvSpPr>
        <p:spPr>
          <a:xfrm>
            <a:off x="1914199" y="6674426"/>
            <a:ext cx="8069700" cy="31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algn="l"/>
            <a:r>
              <a:rPr lang="en-US" sz="1050" dirty="0"/>
              <a:t>Acknowledgement: This material is based upon work primarily supported by the National Science Foundation  under award </a:t>
            </a:r>
            <a:r>
              <a:rPr lang="en-US" sz="800" dirty="0"/>
              <a:t>No.ECCS-2025490.									</a:t>
            </a:r>
            <a:fld id="{00000000-1234-1234-1234-123412341234}" type="slidenum">
              <a:rPr lang="en-US" sz="1200" smtClean="0"/>
              <a:pPr algn="l"/>
              <a:t>16</a:t>
            </a:fld>
            <a:endParaRPr sz="1200" dirty="0"/>
          </a:p>
        </p:txBody>
      </p:sp>
    </p:spTree>
    <p:extLst>
      <p:ext uri="{BB962C8B-B14F-4D97-AF65-F5344CB8AC3E}">
        <p14:creationId xmlns:p14="http://schemas.microsoft.com/office/powerpoint/2010/main" val="3730662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2"/>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
        <p:nvSpPr>
          <p:cNvPr id="89" name="Google Shape;89;p2"/>
          <p:cNvSpPr txBox="1">
            <a:spLocks noGrp="1"/>
          </p:cNvSpPr>
          <p:nvPr>
            <p:ph type="sldNum" idx="12"/>
          </p:nvPr>
        </p:nvSpPr>
        <p:spPr>
          <a:xfrm>
            <a:off x="1734925" y="6539400"/>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p>
        </p:txBody>
      </p:sp>
      <p:sp>
        <p:nvSpPr>
          <p:cNvPr id="2" name="TextBox 1">
            <a:extLst>
              <a:ext uri="{FF2B5EF4-FFF2-40B4-BE49-F238E27FC236}">
                <a16:creationId xmlns:a16="http://schemas.microsoft.com/office/drawing/2014/main" id="{ACD25368-A1E9-2EAC-9110-9CFE7E7210C0}"/>
              </a:ext>
            </a:extLst>
          </p:cNvPr>
          <p:cNvSpPr txBox="1"/>
          <p:nvPr/>
        </p:nvSpPr>
        <p:spPr>
          <a:xfrm>
            <a:off x="211846" y="1316101"/>
            <a:ext cx="5700888" cy="4666983"/>
          </a:xfrm>
          <a:prstGeom prst="rect">
            <a:avLst/>
          </a:prstGeom>
          <a:noFill/>
        </p:spPr>
        <p:txBody>
          <a:bodyPr wrap="square" rtlCol="0">
            <a:spAutoFit/>
          </a:bodyPr>
          <a:lstStyle/>
          <a:p>
            <a:pPr rtl="0" fontAlgn="base">
              <a:lnSpc>
                <a:spcPct val="150000"/>
              </a:lnSpc>
              <a:buFont typeface="Arial" panose="020B0604020202020204" pitchFamily="34" charset="0"/>
              <a:buChar char="•"/>
            </a:pPr>
            <a:r>
              <a:rPr lang="en-US" sz="2800" b="0" i="0" u="none" strike="noStrike" dirty="0">
                <a:solidFill>
                  <a:srgbClr val="000000"/>
                </a:solidFill>
                <a:effectLst/>
                <a:latin typeface="Times New Roman" panose="02020603050405020304" pitchFamily="18" charset="0"/>
              </a:rPr>
              <a:t> MHPs</a:t>
            </a:r>
          </a:p>
          <a:p>
            <a:pPr marL="742950" lvl="1" indent="-285750" rtl="0" fontAlgn="base">
              <a:lnSpc>
                <a:spcPct val="150000"/>
              </a:lnSpc>
              <a:buFont typeface="Arial" panose="020B0604020202020204" pitchFamily="34" charset="0"/>
              <a:buChar char="•"/>
            </a:pPr>
            <a:r>
              <a:rPr lang="en-US" sz="2800" b="0" i="0" u="none" strike="noStrike" dirty="0">
                <a:solidFill>
                  <a:srgbClr val="000000"/>
                </a:solidFill>
                <a:effectLst/>
                <a:latin typeface="Times New Roman" panose="02020603050405020304" pitchFamily="18" charset="0"/>
              </a:rPr>
              <a:t>Perovskite solar cell </a:t>
            </a:r>
          </a:p>
          <a:p>
            <a:pPr marL="742950" lvl="1" indent="-285750" rtl="0" fontAlgn="base">
              <a:lnSpc>
                <a:spcPct val="150000"/>
              </a:lnSpc>
              <a:buFont typeface="Arial" panose="020B0604020202020204" pitchFamily="34" charset="0"/>
              <a:buChar char="•"/>
            </a:pPr>
            <a:r>
              <a:rPr lang="en-US" sz="2800" b="0" i="0" u="none" strike="noStrike" dirty="0">
                <a:solidFill>
                  <a:srgbClr val="000000"/>
                </a:solidFill>
                <a:effectLst/>
                <a:latin typeface="Times New Roman" panose="02020603050405020304" pitchFamily="18" charset="0"/>
              </a:rPr>
              <a:t>Power conversion efficiency</a:t>
            </a:r>
          </a:p>
          <a:p>
            <a:pPr marL="742950" lvl="1" indent="-285750" rtl="0" fontAlgn="base">
              <a:lnSpc>
                <a:spcPct val="150000"/>
              </a:lnSpc>
              <a:buFont typeface="Arial" panose="020B0604020202020204" pitchFamily="34" charset="0"/>
              <a:buChar char="•"/>
            </a:pPr>
            <a:r>
              <a:rPr lang="en-US" sz="2800" dirty="0">
                <a:latin typeface="Times New Roman" panose="02020603050405020304" pitchFamily="18" charset="0"/>
              </a:rPr>
              <a:t>Thin and lightweight </a:t>
            </a:r>
            <a:endParaRPr lang="en-US" sz="2800" b="0" i="0" u="none" strike="noStrike" dirty="0">
              <a:solidFill>
                <a:srgbClr val="000000"/>
              </a:solidFill>
              <a:effectLst/>
              <a:latin typeface="Times New Roman" panose="02020603050405020304" pitchFamily="18" charset="0"/>
            </a:endParaRPr>
          </a:p>
          <a:p>
            <a:pPr fontAlgn="base">
              <a:lnSpc>
                <a:spcPct val="150000"/>
              </a:lnSpc>
              <a:spcBef>
                <a:spcPts val="1000"/>
              </a:spcBef>
              <a:buFont typeface="Arial" panose="020B0604020202020204" pitchFamily="34" charset="0"/>
              <a:buChar char="•"/>
            </a:pPr>
            <a:r>
              <a:rPr lang="en-US" sz="2800" b="0" i="0" u="none" strike="noStrike" dirty="0">
                <a:solidFill>
                  <a:srgbClr val="000000"/>
                </a:solidFill>
                <a:effectLst/>
                <a:latin typeface="Times New Roman" panose="02020603050405020304" pitchFamily="18" charset="0"/>
              </a:rPr>
              <a:t> </a:t>
            </a:r>
            <a:r>
              <a:rPr lang="en-US" sz="2800" dirty="0">
                <a:latin typeface="Times New Roman" panose="02020603050405020304" pitchFamily="18" charset="0"/>
              </a:rPr>
              <a:t>Must withstand </a:t>
            </a:r>
            <a:r>
              <a:rPr lang="en-US" sz="2800" b="0" i="0" u="none" strike="noStrike" dirty="0">
                <a:solidFill>
                  <a:srgbClr val="000000"/>
                </a:solidFill>
                <a:effectLst/>
                <a:latin typeface="Times New Roman" panose="02020603050405020304" pitchFamily="18" charset="0"/>
              </a:rPr>
              <a:t>stressors </a:t>
            </a:r>
            <a:r>
              <a:rPr lang="en-US" sz="2800" dirty="0">
                <a:solidFill>
                  <a:schemeClr val="tx1"/>
                </a:solidFill>
                <a:latin typeface="Times New Roman" panose="02020603050405020304" pitchFamily="18" charset="0"/>
                <a:cs typeface="Times New Roman" panose="02020603050405020304" pitchFamily="18" charset="0"/>
              </a:rPr>
              <a:t>such as high radiation exposure across the solar spectrum</a:t>
            </a:r>
            <a:endParaRPr lang="en-US" sz="2800" dirty="0"/>
          </a:p>
        </p:txBody>
      </p:sp>
      <p:sp>
        <p:nvSpPr>
          <p:cNvPr id="7" name="TextBox 6">
            <a:extLst>
              <a:ext uri="{FF2B5EF4-FFF2-40B4-BE49-F238E27FC236}">
                <a16:creationId xmlns:a16="http://schemas.microsoft.com/office/drawing/2014/main" id="{D2D1C7C0-A03F-4F2E-E6B4-86E62E27B874}"/>
              </a:ext>
            </a:extLst>
          </p:cNvPr>
          <p:cNvSpPr txBox="1"/>
          <p:nvPr/>
        </p:nvSpPr>
        <p:spPr>
          <a:xfrm>
            <a:off x="1561504" y="176859"/>
            <a:ext cx="7072001"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Metal Halide Perovskites (MHPs) </a:t>
            </a:r>
            <a:endParaRPr lang="en-US" sz="3200" dirty="0"/>
          </a:p>
        </p:txBody>
      </p:sp>
      <p:pic>
        <p:nvPicPr>
          <p:cNvPr id="5" name="Picture 4" descr="A graph of a solar system&#10;&#10;AI-generated content may be incorrect.">
            <a:extLst>
              <a:ext uri="{FF2B5EF4-FFF2-40B4-BE49-F238E27FC236}">
                <a16:creationId xmlns:a16="http://schemas.microsoft.com/office/drawing/2014/main" id="{33A7BA41-BF37-AF76-503D-7598E57A58B5}"/>
              </a:ext>
            </a:extLst>
          </p:cNvPr>
          <p:cNvPicPr>
            <a:picLocks/>
          </p:cNvPicPr>
          <p:nvPr/>
        </p:nvPicPr>
        <p:blipFill>
          <a:blip r:embed="rId3"/>
          <a:stretch>
            <a:fillRect/>
          </a:stretch>
        </p:blipFill>
        <p:spPr>
          <a:xfrm>
            <a:off x="9129711" y="1197061"/>
            <a:ext cx="2286000" cy="4572000"/>
          </a:xfrm>
          <a:prstGeom prst="rect">
            <a:avLst/>
          </a:prstGeom>
        </p:spPr>
      </p:pic>
      <p:sp>
        <p:nvSpPr>
          <p:cNvPr id="8" name="TextBox 7">
            <a:extLst>
              <a:ext uri="{FF2B5EF4-FFF2-40B4-BE49-F238E27FC236}">
                <a16:creationId xmlns:a16="http://schemas.microsoft.com/office/drawing/2014/main" id="{9ADE6D91-1A30-4DB1-0978-83765CFEE8E3}"/>
              </a:ext>
            </a:extLst>
          </p:cNvPr>
          <p:cNvSpPr txBox="1"/>
          <p:nvPr/>
        </p:nvSpPr>
        <p:spPr>
          <a:xfrm>
            <a:off x="9129711" y="5830299"/>
            <a:ext cx="2856461" cy="584775"/>
          </a:xfrm>
          <a:prstGeom prst="rect">
            <a:avLst/>
          </a:prstGeom>
          <a:noFill/>
        </p:spPr>
        <p:txBody>
          <a:bodyPr wrap="square">
            <a:spAutoFit/>
          </a:bodyPr>
          <a:lstStyle/>
          <a:p>
            <a:r>
              <a:rPr lang="en-US" sz="800" dirty="0" err="1">
                <a:solidFill>
                  <a:schemeClr val="tx1"/>
                </a:solidFill>
                <a:latin typeface="Times New Roman" panose="02020603050405020304" pitchFamily="18" charset="0"/>
                <a:cs typeface="Times New Roman" panose="02020603050405020304" pitchFamily="18" charset="0"/>
              </a:rPr>
              <a:t>Honsberg</a:t>
            </a:r>
            <a:r>
              <a:rPr lang="en-US" sz="800" dirty="0">
                <a:solidFill>
                  <a:schemeClr val="tx1"/>
                </a:solidFill>
                <a:latin typeface="Times New Roman" panose="02020603050405020304" pitchFamily="18" charset="0"/>
                <a:cs typeface="Times New Roman" panose="02020603050405020304" pitchFamily="18" charset="0"/>
              </a:rPr>
              <a:t>, C., &amp; Bowden, S. (n.d.). </a:t>
            </a:r>
            <a:r>
              <a:rPr lang="en-US" sz="800" i="1" dirty="0">
                <a:solidFill>
                  <a:schemeClr val="tx1"/>
                </a:solidFill>
                <a:latin typeface="Times New Roman" panose="02020603050405020304" pitchFamily="18" charset="0"/>
                <a:cs typeface="Times New Roman" panose="02020603050405020304" pitchFamily="18" charset="0"/>
              </a:rPr>
              <a:t>Properties of light</a:t>
            </a:r>
            <a:r>
              <a:rPr lang="en-US" sz="800" dirty="0">
                <a:solidFill>
                  <a:schemeClr val="tx1"/>
                </a:solidFill>
                <a:latin typeface="Times New Roman" panose="02020603050405020304" pitchFamily="18" charset="0"/>
                <a:cs typeface="Times New Roman" panose="02020603050405020304" pitchFamily="18" charset="0"/>
              </a:rPr>
              <a:t>. In </a:t>
            </a:r>
            <a:r>
              <a:rPr lang="en-US" sz="800" i="1" dirty="0">
                <a:solidFill>
                  <a:schemeClr val="tx1"/>
                </a:solidFill>
                <a:latin typeface="Times New Roman" panose="02020603050405020304" pitchFamily="18" charset="0"/>
                <a:cs typeface="Times New Roman" panose="02020603050405020304" pitchFamily="18" charset="0"/>
              </a:rPr>
              <a:t>Properties of sunlight</a:t>
            </a:r>
            <a:r>
              <a:rPr lang="en-US" sz="800" dirty="0">
                <a:solidFill>
                  <a:schemeClr val="tx1"/>
                </a:solidFill>
                <a:latin typeface="Times New Roman" panose="02020603050405020304" pitchFamily="18" charset="0"/>
                <a:cs typeface="Times New Roman" panose="02020603050405020304" pitchFamily="18" charset="0"/>
              </a:rPr>
              <a:t>. PV Education. Retrieved July 28, 2025, from https://www.pveducation.org/pvcdrom/properties-of-sunlight/properties-of-light</a:t>
            </a:r>
          </a:p>
        </p:txBody>
      </p:sp>
      <p:pic>
        <p:nvPicPr>
          <p:cNvPr id="10" name="Picture 9" descr="A blue and orange cubes with orange dots&#10;&#10;AI-generated content may be incorrect.">
            <a:extLst>
              <a:ext uri="{FF2B5EF4-FFF2-40B4-BE49-F238E27FC236}">
                <a16:creationId xmlns:a16="http://schemas.microsoft.com/office/drawing/2014/main" id="{DA39B701-9B7B-A93F-71F3-F70B839D6A93}"/>
              </a:ext>
            </a:extLst>
          </p:cNvPr>
          <p:cNvPicPr>
            <a:picLocks/>
          </p:cNvPicPr>
          <p:nvPr/>
        </p:nvPicPr>
        <p:blipFill>
          <a:blip r:embed="rId4"/>
          <a:stretch>
            <a:fillRect/>
          </a:stretch>
        </p:blipFill>
        <p:spPr>
          <a:xfrm>
            <a:off x="5563411" y="1736027"/>
            <a:ext cx="3200400" cy="3200400"/>
          </a:xfrm>
          <a:prstGeom prst="rect">
            <a:avLst/>
          </a:prstGeom>
        </p:spPr>
      </p:pic>
      <p:sp>
        <p:nvSpPr>
          <p:cNvPr id="11" name="TextBox 10">
            <a:extLst>
              <a:ext uri="{FF2B5EF4-FFF2-40B4-BE49-F238E27FC236}">
                <a16:creationId xmlns:a16="http://schemas.microsoft.com/office/drawing/2014/main" id="{E32A8E52-FEF8-975A-E678-5861144B6CEC}"/>
              </a:ext>
            </a:extLst>
          </p:cNvPr>
          <p:cNvSpPr txBox="1"/>
          <p:nvPr/>
        </p:nvSpPr>
        <p:spPr>
          <a:xfrm>
            <a:off x="5910042" y="4936427"/>
            <a:ext cx="285646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1. Image of perovskite atomic structure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59408F-716B-4D09-6CF4-B12B820FEC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10" name="Picture 9" descr="A square object on a white surface&#10;&#10;AI-generated content may be incorrect.">
            <a:extLst>
              <a:ext uri="{FF2B5EF4-FFF2-40B4-BE49-F238E27FC236}">
                <a16:creationId xmlns:a16="http://schemas.microsoft.com/office/drawing/2014/main" id="{E299678E-FC02-66C2-6C95-D6118E3EAEAC}"/>
              </a:ext>
            </a:extLst>
          </p:cNvPr>
          <p:cNvPicPr>
            <a:picLocks/>
          </p:cNvPicPr>
          <p:nvPr/>
        </p:nvPicPr>
        <p:blipFill>
          <a:blip r:embed="rId3"/>
          <a:srcRect l="31537" t="37037" r="31371" b="36790"/>
          <a:stretch>
            <a:fillRect/>
          </a:stretch>
        </p:blipFill>
        <p:spPr>
          <a:xfrm>
            <a:off x="10328439" y="1447178"/>
            <a:ext cx="1371600" cy="1645920"/>
          </a:xfrm>
          <a:prstGeom prst="rect">
            <a:avLst/>
          </a:prstGeom>
        </p:spPr>
      </p:pic>
      <p:pic>
        <p:nvPicPr>
          <p:cNvPr id="12" name="Picture 11" descr="A square object on a white surface&#10;&#10;AI-generated content may be incorrect.">
            <a:extLst>
              <a:ext uri="{FF2B5EF4-FFF2-40B4-BE49-F238E27FC236}">
                <a16:creationId xmlns:a16="http://schemas.microsoft.com/office/drawing/2014/main" id="{E12C981C-C6E6-1227-A3E4-72C51B0A2BFD}"/>
              </a:ext>
            </a:extLst>
          </p:cNvPr>
          <p:cNvPicPr>
            <a:picLocks/>
          </p:cNvPicPr>
          <p:nvPr/>
        </p:nvPicPr>
        <p:blipFill>
          <a:blip r:embed="rId4"/>
          <a:srcRect l="37907" t="29881" r="37731" b="50118"/>
          <a:stretch>
            <a:fillRect/>
          </a:stretch>
        </p:blipFill>
        <p:spPr>
          <a:xfrm>
            <a:off x="8480852" y="1447178"/>
            <a:ext cx="1371600" cy="164592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3AD0FE-FA40-F4E8-7592-72ECE332252E}"/>
                  </a:ext>
                </a:extLst>
              </p:cNvPr>
              <p:cNvSpPr txBox="1"/>
              <p:nvPr/>
            </p:nvSpPr>
            <p:spPr>
              <a:xfrm>
                <a:off x="122032" y="998190"/>
                <a:ext cx="11578007" cy="400110"/>
              </a:xfrm>
              <a:prstGeom prst="rect">
                <a:avLst/>
              </a:prstGeom>
              <a:noFill/>
            </p:spPr>
            <p:txBody>
              <a:bodyPr wrap="square">
                <a:spAutoFit/>
              </a:bodyPr>
              <a:lstStyle/>
              <a:p>
                <a14:m>
                  <m:oMath xmlns:m="http://schemas.openxmlformats.org/officeDocument/2006/math">
                    <m:r>
                      <a:rPr lang="en-US" sz="2000" b="1" i="1" smtClean="0">
                        <a:latin typeface="Cambria Math" panose="02040503050406030204" pitchFamily="18" charset="0"/>
                      </a:rPr>
                      <m:t>𝑪𝒔𝑷𝒃</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𝑰</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 </m:t>
                    </m:r>
                    <m:r>
                      <a:rPr lang="en-US" sz="2000" b="1" i="1" smtClean="0">
                        <a:latin typeface="Cambria Math" panose="02040503050406030204" pitchFamily="18" charset="0"/>
                      </a:rPr>
                      <m:t>𝟓</m:t>
                    </m:r>
                    <m:r>
                      <a:rPr lang="en-US" sz="2000" b="1" i="1" smtClean="0">
                        <a:latin typeface="Cambria Math" panose="02040503050406030204" pitchFamily="18" charset="0"/>
                      </a:rPr>
                      <m:t>% </m:t>
                    </m:r>
                    <m:r>
                      <a:rPr lang="en-US" sz="2000" b="1" i="1" smtClean="0">
                        <a:latin typeface="Cambria Math" panose="02040503050406030204" pitchFamily="18" charset="0"/>
                      </a:rPr>
                      <m:t>𝑷𝑽𝑷</m:t>
                    </m:r>
                  </m:oMath>
                </a14:m>
                <a:r>
                  <a:rPr lang="en-US" sz="2000" b="1" dirty="0">
                    <a:latin typeface="Times New Roman" panose="02020603050405020304" pitchFamily="18" charset="0"/>
                    <a:cs typeface="Times New Roman" panose="02020603050405020304" pitchFamily="18" charset="0"/>
                  </a:rPr>
                  <a:t> IPA Submersion   </a:t>
                </a:r>
                <a14:m>
                  <m:oMath xmlns:m="http://schemas.openxmlformats.org/officeDocument/2006/math">
                    <m:r>
                      <a:rPr lang="en-US" sz="2000" b="1" i="0" smtClean="0">
                        <a:latin typeface="Cambria Math" panose="02040503050406030204" pitchFamily="18" charset="0"/>
                      </a:rPr>
                      <m:t> </m:t>
                    </m:r>
                    <m:r>
                      <a:rPr lang="en-US" sz="2000" b="1" i="1" smtClean="0">
                        <a:latin typeface="Cambria Math" panose="02040503050406030204" pitchFamily="18" charset="0"/>
                      </a:rPr>
                      <m:t>     </m:t>
                    </m:r>
                    <m:r>
                      <a:rPr lang="en-US" sz="2000" b="1" i="1">
                        <a:latin typeface="Cambria Math" panose="02040503050406030204" pitchFamily="18" charset="0"/>
                      </a:rPr>
                      <m:t>𝑪𝒔𝑷𝒃</m:t>
                    </m:r>
                    <m:sSub>
                      <m:sSubPr>
                        <m:ctrlPr>
                          <a:rPr lang="en-US" sz="2000" b="1" i="1">
                            <a:latin typeface="Cambria Math" panose="02040503050406030204" pitchFamily="18" charset="0"/>
                          </a:rPr>
                        </m:ctrlPr>
                      </m:sSubPr>
                      <m:e>
                        <m:r>
                          <a:rPr lang="en-US" sz="2000" b="1" i="1">
                            <a:latin typeface="Cambria Math" panose="02040503050406030204" pitchFamily="18" charset="0"/>
                          </a:rPr>
                          <m:t>𝑰</m:t>
                        </m:r>
                      </m:e>
                      <m:sub>
                        <m:r>
                          <a:rPr lang="en-US" sz="2000" b="1" i="1">
                            <a:latin typeface="Cambria Math" panose="02040503050406030204" pitchFamily="18" charset="0"/>
                          </a:rPr>
                          <m:t>𝟑</m:t>
                        </m:r>
                      </m:sub>
                    </m:sSub>
                    <m:r>
                      <a:rPr lang="en-US" sz="2000" b="1" i="1">
                        <a:latin typeface="Cambria Math" panose="02040503050406030204" pitchFamily="18" charset="0"/>
                      </a:rPr>
                      <m:t> </m:t>
                    </m:r>
                    <m:r>
                      <a:rPr lang="en-US" sz="2000" b="1" i="1">
                        <a:latin typeface="Cambria Math" panose="02040503050406030204" pitchFamily="18" charset="0"/>
                      </a:rPr>
                      <m:t>𝟓</m:t>
                    </m:r>
                    <m:r>
                      <a:rPr lang="en-US" sz="2000" b="1" i="1">
                        <a:latin typeface="Cambria Math" panose="02040503050406030204" pitchFamily="18" charset="0"/>
                      </a:rPr>
                      <m:t>% </m:t>
                    </m:r>
                    <m:r>
                      <a:rPr lang="en-US" sz="2000" b="1" i="1">
                        <a:latin typeface="Cambria Math" panose="02040503050406030204" pitchFamily="18" charset="0"/>
                      </a:rPr>
                      <m:t>𝑷𝑽𝑷</m:t>
                    </m:r>
                  </m:oMath>
                </a14:m>
                <a:r>
                  <a:rPr lang="en-US" sz="2000" b="1" dirty="0">
                    <a:latin typeface="Times New Roman" panose="02020603050405020304" pitchFamily="18" charset="0"/>
                    <a:cs typeface="Times New Roman" panose="02020603050405020304" pitchFamily="18" charset="0"/>
                  </a:rPr>
                  <a:t> Nonsubmerged</a:t>
                </a:r>
                <a14:m>
                  <m:oMath xmlns:m="http://schemas.openxmlformats.org/officeDocument/2006/math">
                    <m:r>
                      <a:rPr lang="en-US" sz="2000" b="1" i="1" smtClean="0">
                        <a:latin typeface="Cambria Math" panose="02040503050406030204" pitchFamily="18" charset="0"/>
                      </a:rPr>
                      <m:t>     </m:t>
                    </m:r>
                    <m:r>
                      <a:rPr lang="en-US" sz="2000" b="1" i="1">
                        <a:latin typeface="Cambria Math" panose="02040503050406030204" pitchFamily="18" charset="0"/>
                      </a:rPr>
                      <m:t>𝑪</m:t>
                    </m:r>
                    <m:sSub>
                      <m:sSubPr>
                        <m:ctrlPr>
                          <a:rPr lang="en-US" sz="2000" b="1" i="1">
                            <a:latin typeface="Cambria Math" panose="02040503050406030204" pitchFamily="18" charset="0"/>
                          </a:rPr>
                        </m:ctrlPr>
                      </m:sSubPr>
                      <m:e>
                        <m:r>
                          <a:rPr lang="en-US" sz="2000" b="1" i="1">
                            <a:latin typeface="Cambria Math" panose="02040503050406030204" pitchFamily="18" charset="0"/>
                          </a:rPr>
                          <m:t>𝒔</m:t>
                        </m:r>
                      </m:e>
                      <m:sub>
                        <m:r>
                          <a:rPr lang="en-US" sz="2000" b="1" i="1">
                            <a:latin typeface="Cambria Math" panose="02040503050406030204" pitchFamily="18" charset="0"/>
                          </a:rPr>
                          <m:t>𝟎</m:t>
                        </m:r>
                        <m:r>
                          <a:rPr lang="en-US" sz="2000" b="1" i="1">
                            <a:latin typeface="Cambria Math" panose="02040503050406030204" pitchFamily="18" charset="0"/>
                          </a:rPr>
                          <m:t>.</m:t>
                        </m:r>
                        <m:r>
                          <a:rPr lang="en-US" sz="2000" b="1" i="1">
                            <a:latin typeface="Cambria Math" panose="02040503050406030204" pitchFamily="18" charset="0"/>
                          </a:rPr>
                          <m:t>𝟐</m:t>
                        </m:r>
                      </m:sub>
                    </m:sSub>
                    <m:r>
                      <a:rPr lang="en-US" sz="2000" b="1" i="1">
                        <a:latin typeface="Cambria Math" panose="02040503050406030204" pitchFamily="18" charset="0"/>
                      </a:rPr>
                      <m:t>𝑭</m:t>
                    </m:r>
                    <m:sSub>
                      <m:sSubPr>
                        <m:ctrlPr>
                          <a:rPr lang="en-US" sz="2000" b="1" i="1">
                            <a:latin typeface="Cambria Math" panose="02040503050406030204" pitchFamily="18" charset="0"/>
                          </a:rPr>
                        </m:ctrlPr>
                      </m:sSubPr>
                      <m:e>
                        <m:r>
                          <a:rPr lang="en-US" sz="2000" b="1" i="1">
                            <a:latin typeface="Cambria Math" panose="02040503050406030204" pitchFamily="18" charset="0"/>
                          </a:rPr>
                          <m:t>𝑨</m:t>
                        </m:r>
                      </m:e>
                      <m:sub>
                        <m:r>
                          <a:rPr lang="en-US" sz="2000" b="1" i="1">
                            <a:latin typeface="Cambria Math" panose="02040503050406030204" pitchFamily="18" charset="0"/>
                          </a:rPr>
                          <m:t>𝟎</m:t>
                        </m:r>
                        <m:r>
                          <a:rPr lang="en-US" sz="2000" b="1" i="1">
                            <a:latin typeface="Cambria Math" panose="02040503050406030204" pitchFamily="18" charset="0"/>
                          </a:rPr>
                          <m:t>.</m:t>
                        </m:r>
                        <m:r>
                          <a:rPr lang="en-US" sz="2000" b="1" i="1">
                            <a:latin typeface="Cambria Math" panose="02040503050406030204" pitchFamily="18" charset="0"/>
                          </a:rPr>
                          <m:t>𝟖</m:t>
                        </m:r>
                      </m:sub>
                    </m:sSub>
                    <m:r>
                      <a:rPr lang="en-US" sz="2000" b="1" i="1">
                        <a:latin typeface="Cambria Math" panose="02040503050406030204" pitchFamily="18" charset="0"/>
                      </a:rPr>
                      <m:t>𝑷𝒃</m:t>
                    </m:r>
                    <m:sSub>
                      <m:sSubPr>
                        <m:ctrlPr>
                          <a:rPr lang="en-US" sz="2000" b="1" i="1">
                            <a:latin typeface="Cambria Math" panose="02040503050406030204" pitchFamily="18" charset="0"/>
                          </a:rPr>
                        </m:ctrlPr>
                      </m:sSubPr>
                      <m:e>
                        <m:r>
                          <a:rPr lang="en-US" sz="2000" b="1" i="1">
                            <a:latin typeface="Cambria Math" panose="02040503050406030204" pitchFamily="18" charset="0"/>
                          </a:rPr>
                          <m:t>𝑰</m:t>
                        </m:r>
                      </m:e>
                      <m:sub>
                        <m:r>
                          <a:rPr lang="en-US" sz="2000" b="1" i="1">
                            <a:latin typeface="Cambria Math" panose="02040503050406030204" pitchFamily="18" charset="0"/>
                          </a:rPr>
                          <m:t>𝟑</m:t>
                        </m:r>
                      </m:sub>
                    </m:sSub>
                    <m:r>
                      <a:rPr lang="en-US" sz="2000" b="1" i="1" smtClean="0">
                        <a:latin typeface="Cambria Math" panose="02040503050406030204" pitchFamily="18" charset="0"/>
                      </a:rPr>
                      <m:t>        </m:t>
                    </m:r>
                    <m:r>
                      <a:rPr lang="en-US" sz="2000" b="1" i="1" smtClean="0">
                        <a:latin typeface="Cambria Math" panose="02040503050406030204" pitchFamily="18" charset="0"/>
                      </a:rPr>
                      <m:t>𝑴𝑨𝑷𝒃</m:t>
                    </m:r>
                    <m:sSub>
                      <m:sSubPr>
                        <m:ctrlPr>
                          <a:rPr lang="en-US" sz="2000" b="1" i="1">
                            <a:latin typeface="Cambria Math" panose="02040503050406030204" pitchFamily="18" charset="0"/>
                          </a:rPr>
                        </m:ctrlPr>
                      </m:sSubPr>
                      <m:e>
                        <m:r>
                          <a:rPr lang="en-US" sz="2000" b="1" i="1">
                            <a:latin typeface="Cambria Math" panose="02040503050406030204" pitchFamily="18" charset="0"/>
                          </a:rPr>
                          <m:t>𝑰</m:t>
                        </m:r>
                      </m:e>
                      <m:sub>
                        <m:r>
                          <a:rPr lang="en-US" sz="2000" b="1" i="1">
                            <a:latin typeface="Cambria Math" panose="02040503050406030204" pitchFamily="18" charset="0"/>
                          </a:rPr>
                          <m:t>𝟑</m:t>
                        </m:r>
                      </m:sub>
                    </m:sSub>
                  </m:oMath>
                </a14:m>
                <a:endParaRPr lang="en-US" sz="2000" b="1"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03AD0FE-FA40-F4E8-7592-72ECE332252E}"/>
                  </a:ext>
                </a:extLst>
              </p:cNvPr>
              <p:cNvSpPr txBox="1">
                <a:spLocks noRot="1" noChangeAspect="1" noMove="1" noResize="1" noEditPoints="1" noAdjustHandles="1" noChangeArrowheads="1" noChangeShapeType="1" noTextEdit="1"/>
              </p:cNvSpPr>
              <p:nvPr/>
            </p:nvSpPr>
            <p:spPr>
              <a:xfrm>
                <a:off x="122032" y="998190"/>
                <a:ext cx="11578007" cy="400110"/>
              </a:xfrm>
              <a:prstGeom prst="rect">
                <a:avLst/>
              </a:prstGeom>
              <a:blipFill>
                <a:blip r:embed="rId5"/>
                <a:stretch>
                  <a:fillRect t="-9375" b="-28125"/>
                </a:stretch>
              </a:blipFill>
            </p:spPr>
            <p:txBody>
              <a:bodyPr/>
              <a:lstStyle/>
              <a:p>
                <a:r>
                  <a:rPr lang="en-US">
                    <a:noFill/>
                  </a:rPr>
                  <a:t> </a:t>
                </a:r>
              </a:p>
            </p:txBody>
          </p:sp>
        </mc:Fallback>
      </mc:AlternateContent>
      <p:pic>
        <p:nvPicPr>
          <p:cNvPr id="17" name="Picture 16" descr="A group of square pieces on a white surface&#10;&#10;AI-generated content may be incorrect.">
            <a:extLst>
              <a:ext uri="{FF2B5EF4-FFF2-40B4-BE49-F238E27FC236}">
                <a16:creationId xmlns:a16="http://schemas.microsoft.com/office/drawing/2014/main" id="{5A155FB2-D017-1A62-34BF-52738DD64F6C}"/>
              </a:ext>
            </a:extLst>
          </p:cNvPr>
          <p:cNvPicPr>
            <a:picLocks/>
          </p:cNvPicPr>
          <p:nvPr/>
        </p:nvPicPr>
        <p:blipFill>
          <a:blip r:embed="rId6"/>
          <a:srcRect l="43196" t="50000" r="39904" b="35802"/>
          <a:stretch>
            <a:fillRect/>
          </a:stretch>
        </p:blipFill>
        <p:spPr>
          <a:xfrm>
            <a:off x="1518314" y="1447178"/>
            <a:ext cx="1371600" cy="1645920"/>
          </a:xfrm>
          <a:prstGeom prst="rect">
            <a:avLst/>
          </a:prstGeom>
        </p:spPr>
      </p:pic>
      <p:cxnSp>
        <p:nvCxnSpPr>
          <p:cNvPr id="38" name="Straight Connector 37">
            <a:extLst>
              <a:ext uri="{FF2B5EF4-FFF2-40B4-BE49-F238E27FC236}">
                <a16:creationId xmlns:a16="http://schemas.microsoft.com/office/drawing/2014/main" id="{656E37E8-B0BF-8CD1-6791-47C111CE3DF6}"/>
              </a:ext>
            </a:extLst>
          </p:cNvPr>
          <p:cNvCxnSpPr>
            <a:cxnSpLocks/>
          </p:cNvCxnSpPr>
          <p:nvPr/>
        </p:nvCxnSpPr>
        <p:spPr>
          <a:xfrm>
            <a:off x="533652" y="5663549"/>
            <a:ext cx="1109908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Straight Connector 39">
            <a:extLst>
              <a:ext uri="{FF2B5EF4-FFF2-40B4-BE49-F238E27FC236}">
                <a16:creationId xmlns:a16="http://schemas.microsoft.com/office/drawing/2014/main" id="{54813C86-D244-A47F-A176-E51EFC77D938}"/>
              </a:ext>
            </a:extLst>
          </p:cNvPr>
          <p:cNvCxnSpPr>
            <a:cxnSpLocks/>
          </p:cNvCxnSpPr>
          <p:nvPr/>
        </p:nvCxnSpPr>
        <p:spPr>
          <a:xfrm>
            <a:off x="537133"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1" name="Straight Connector 40">
            <a:extLst>
              <a:ext uri="{FF2B5EF4-FFF2-40B4-BE49-F238E27FC236}">
                <a16:creationId xmlns:a16="http://schemas.microsoft.com/office/drawing/2014/main" id="{29FC654C-3025-41F0-991F-4CDA2C11A820}"/>
              </a:ext>
            </a:extLst>
          </p:cNvPr>
          <p:cNvCxnSpPr>
            <a:cxnSpLocks/>
          </p:cNvCxnSpPr>
          <p:nvPr/>
        </p:nvCxnSpPr>
        <p:spPr>
          <a:xfrm>
            <a:off x="2384720"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a:extLst>
              <a:ext uri="{FF2B5EF4-FFF2-40B4-BE49-F238E27FC236}">
                <a16:creationId xmlns:a16="http://schemas.microsoft.com/office/drawing/2014/main" id="{1DE832FC-9839-F530-A092-EE2DDB666507}"/>
              </a:ext>
            </a:extLst>
          </p:cNvPr>
          <p:cNvCxnSpPr>
            <a:cxnSpLocks/>
          </p:cNvCxnSpPr>
          <p:nvPr/>
        </p:nvCxnSpPr>
        <p:spPr>
          <a:xfrm>
            <a:off x="4232307"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DD0BC762-AF3F-9B80-A4DE-765A2980C6F5}"/>
              </a:ext>
            </a:extLst>
          </p:cNvPr>
          <p:cNvCxnSpPr>
            <a:cxnSpLocks/>
          </p:cNvCxnSpPr>
          <p:nvPr/>
        </p:nvCxnSpPr>
        <p:spPr>
          <a:xfrm>
            <a:off x="6079894"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5" name="Straight Connector 44">
            <a:extLst>
              <a:ext uri="{FF2B5EF4-FFF2-40B4-BE49-F238E27FC236}">
                <a16:creationId xmlns:a16="http://schemas.microsoft.com/office/drawing/2014/main" id="{4C4AE858-9982-5F82-4756-2E84FD7FEB78}"/>
              </a:ext>
            </a:extLst>
          </p:cNvPr>
          <p:cNvCxnSpPr>
            <a:cxnSpLocks/>
          </p:cNvCxnSpPr>
          <p:nvPr/>
        </p:nvCxnSpPr>
        <p:spPr>
          <a:xfrm>
            <a:off x="7927481"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Straight Connector 45">
            <a:extLst>
              <a:ext uri="{FF2B5EF4-FFF2-40B4-BE49-F238E27FC236}">
                <a16:creationId xmlns:a16="http://schemas.microsoft.com/office/drawing/2014/main" id="{A8FF4B6F-3D93-E373-4967-8F6B4802EB23}"/>
              </a:ext>
            </a:extLst>
          </p:cNvPr>
          <p:cNvCxnSpPr>
            <a:cxnSpLocks/>
          </p:cNvCxnSpPr>
          <p:nvPr/>
        </p:nvCxnSpPr>
        <p:spPr>
          <a:xfrm>
            <a:off x="9775068" y="5334067"/>
            <a:ext cx="0" cy="643466"/>
          </a:xfrm>
          <a:prstGeom prst="line">
            <a:avLst/>
          </a:prstGeom>
        </p:spPr>
        <p:style>
          <a:lnRef idx="3">
            <a:schemeClr val="accent1"/>
          </a:lnRef>
          <a:fillRef idx="0">
            <a:schemeClr val="accent1"/>
          </a:fillRef>
          <a:effectRef idx="2">
            <a:schemeClr val="accent1"/>
          </a:effectRef>
          <a:fontRef idx="minor">
            <a:schemeClr val="tx1"/>
          </a:fontRef>
        </p:style>
      </p:cxnSp>
      <p:cxnSp>
        <p:nvCxnSpPr>
          <p:cNvPr id="47" name="Straight Connector 46">
            <a:extLst>
              <a:ext uri="{FF2B5EF4-FFF2-40B4-BE49-F238E27FC236}">
                <a16:creationId xmlns:a16="http://schemas.microsoft.com/office/drawing/2014/main" id="{D0CA9817-1107-3EA9-B674-B9C81AEFFBE2}"/>
              </a:ext>
            </a:extLst>
          </p:cNvPr>
          <p:cNvCxnSpPr>
            <a:cxnSpLocks/>
          </p:cNvCxnSpPr>
          <p:nvPr/>
        </p:nvCxnSpPr>
        <p:spPr>
          <a:xfrm>
            <a:off x="11622653" y="5334067"/>
            <a:ext cx="0" cy="643466"/>
          </a:xfrm>
          <a:prstGeom prst="line">
            <a:avLst/>
          </a:prstGeom>
        </p:spPr>
        <p:style>
          <a:lnRef idx="3">
            <a:schemeClr val="accent1"/>
          </a:lnRef>
          <a:fillRef idx="0">
            <a:schemeClr val="accent1"/>
          </a:fillRef>
          <a:effectRef idx="2">
            <a:schemeClr val="accent1"/>
          </a:effectRef>
          <a:fontRef idx="minor">
            <a:schemeClr val="tx1"/>
          </a:fontRef>
        </p:style>
      </p:cxnSp>
      <p:sp>
        <p:nvSpPr>
          <p:cNvPr id="49" name="TextBox 48">
            <a:extLst>
              <a:ext uri="{FF2B5EF4-FFF2-40B4-BE49-F238E27FC236}">
                <a16:creationId xmlns:a16="http://schemas.microsoft.com/office/drawing/2014/main" id="{60B269DF-9797-C476-FAC9-10E435FDC80E}"/>
              </a:ext>
            </a:extLst>
          </p:cNvPr>
          <p:cNvSpPr txBox="1"/>
          <p:nvPr/>
        </p:nvSpPr>
        <p:spPr>
          <a:xfrm>
            <a:off x="112767"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0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1B94AA6-314F-64AA-FAA9-D0FD2B293D83}"/>
              </a:ext>
            </a:extLst>
          </p:cNvPr>
          <p:cNvSpPr txBox="1"/>
          <p:nvPr/>
        </p:nvSpPr>
        <p:spPr>
          <a:xfrm>
            <a:off x="1844999"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12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84D953C4-9F7C-F91B-90DA-C644EEEC5FB5}"/>
              </a:ext>
            </a:extLst>
          </p:cNvPr>
          <p:cNvSpPr txBox="1"/>
          <p:nvPr/>
        </p:nvSpPr>
        <p:spPr>
          <a:xfrm>
            <a:off x="3738062"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24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CE3B160D-7392-23FE-9CB6-7883A3B4BC24}"/>
              </a:ext>
            </a:extLst>
          </p:cNvPr>
          <p:cNvSpPr txBox="1"/>
          <p:nvPr/>
        </p:nvSpPr>
        <p:spPr>
          <a:xfrm>
            <a:off x="5470294"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48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968DA7D9-A4C2-0600-B626-DCEDC96C9D15}"/>
              </a:ext>
            </a:extLst>
          </p:cNvPr>
          <p:cNvSpPr txBox="1"/>
          <p:nvPr/>
        </p:nvSpPr>
        <p:spPr>
          <a:xfrm>
            <a:off x="7317881"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72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88BE3F7-B1E7-1FF7-00F1-1A1391FB6A66}"/>
              </a:ext>
            </a:extLst>
          </p:cNvPr>
          <p:cNvSpPr txBox="1"/>
          <p:nvPr/>
        </p:nvSpPr>
        <p:spPr>
          <a:xfrm>
            <a:off x="9165468"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96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B1B3C609-FD1D-A5C8-43BD-9C87D1ECEAB2}"/>
              </a:ext>
            </a:extLst>
          </p:cNvPr>
          <p:cNvSpPr txBox="1"/>
          <p:nvPr/>
        </p:nvSpPr>
        <p:spPr>
          <a:xfrm>
            <a:off x="10801216" y="5993032"/>
            <a:ext cx="1219200" cy="461665"/>
          </a:xfrm>
          <a:prstGeom prst="rect">
            <a:avLst/>
          </a:prstGeom>
          <a:noFill/>
        </p:spPr>
        <p:txBody>
          <a:bodyPr wrap="square" rtlCol="0">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100 </a:t>
            </a:r>
            <a:r>
              <a:rPr lang="en-US" sz="2400" dirty="0" err="1">
                <a:solidFill>
                  <a:schemeClr val="tx1"/>
                </a:solidFill>
                <a:latin typeface="Times New Roman" panose="02020603050405020304" pitchFamily="18" charset="0"/>
                <a:cs typeface="Times New Roman" panose="02020603050405020304" pitchFamily="18" charset="0"/>
              </a:rPr>
              <a:t>hr</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2C61452A-6733-98DC-A661-73AE24A142CE}"/>
              </a:ext>
            </a:extLst>
          </p:cNvPr>
          <p:cNvSpPr txBox="1"/>
          <p:nvPr/>
        </p:nvSpPr>
        <p:spPr>
          <a:xfrm>
            <a:off x="1219084" y="184375"/>
            <a:ext cx="7578470"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Perovskite Exposure to UVA, UVB, UVC</a:t>
            </a:r>
          </a:p>
        </p:txBody>
      </p:sp>
      <p:sp>
        <p:nvSpPr>
          <p:cNvPr id="60" name="TextBox 59">
            <a:extLst>
              <a:ext uri="{FF2B5EF4-FFF2-40B4-BE49-F238E27FC236}">
                <a16:creationId xmlns:a16="http://schemas.microsoft.com/office/drawing/2014/main" id="{672D4833-AAE2-AB68-AB54-156009BA039F}"/>
              </a:ext>
            </a:extLst>
          </p:cNvPr>
          <p:cNvSpPr txBox="1"/>
          <p:nvPr/>
        </p:nvSpPr>
        <p:spPr>
          <a:xfrm>
            <a:off x="1734925" y="6502852"/>
            <a:ext cx="8266717"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Acknowledgement: This material is based upon work primarily supported by the National Science Foundation  under award No.ECCS-2025490.									</a:t>
            </a:r>
            <a:endParaRPr sz="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6" name="Oval 15">
            <a:extLst>
              <a:ext uri="{FF2B5EF4-FFF2-40B4-BE49-F238E27FC236}">
                <a16:creationId xmlns:a16="http://schemas.microsoft.com/office/drawing/2014/main" id="{DBF2AB4D-6EBE-5B0F-EE38-3847C7079E1B}"/>
              </a:ext>
            </a:extLst>
          </p:cNvPr>
          <p:cNvSpPr/>
          <p:nvPr/>
        </p:nvSpPr>
        <p:spPr>
          <a:xfrm>
            <a:off x="560297" y="3365408"/>
            <a:ext cx="3017520" cy="1645920"/>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F8A003-611A-BFE3-5D1C-B6825DA16DC7}"/>
              </a:ext>
            </a:extLst>
          </p:cNvPr>
          <p:cNvSpPr/>
          <p:nvPr/>
        </p:nvSpPr>
        <p:spPr>
          <a:xfrm>
            <a:off x="4608360" y="3350083"/>
            <a:ext cx="3017520" cy="1645920"/>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B44F65-76EC-484C-4E5B-FFA6E13C39BE}"/>
              </a:ext>
            </a:extLst>
          </p:cNvPr>
          <p:cNvSpPr/>
          <p:nvPr/>
        </p:nvSpPr>
        <p:spPr>
          <a:xfrm>
            <a:off x="8656423" y="3317818"/>
            <a:ext cx="3017520" cy="1645920"/>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C84E5C3-0562-C1CA-AA47-9691536241CA}"/>
              </a:ext>
            </a:extLst>
          </p:cNvPr>
          <p:cNvSpPr txBox="1"/>
          <p:nvPr/>
        </p:nvSpPr>
        <p:spPr>
          <a:xfrm>
            <a:off x="1454429" y="4528796"/>
            <a:ext cx="1175973"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UVA</a:t>
            </a:r>
          </a:p>
        </p:txBody>
      </p:sp>
      <p:sp>
        <p:nvSpPr>
          <p:cNvPr id="23" name="TextBox 22">
            <a:extLst>
              <a:ext uri="{FF2B5EF4-FFF2-40B4-BE49-F238E27FC236}">
                <a16:creationId xmlns:a16="http://schemas.microsoft.com/office/drawing/2014/main" id="{2C2E40AA-E941-F85F-509D-949D20A2A714}"/>
              </a:ext>
            </a:extLst>
          </p:cNvPr>
          <p:cNvSpPr txBox="1"/>
          <p:nvPr/>
        </p:nvSpPr>
        <p:spPr>
          <a:xfrm>
            <a:off x="5551121" y="4528796"/>
            <a:ext cx="1179576"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UVB</a:t>
            </a:r>
          </a:p>
        </p:txBody>
      </p:sp>
      <p:sp>
        <p:nvSpPr>
          <p:cNvPr id="37" name="TextBox 36">
            <a:extLst>
              <a:ext uri="{FF2B5EF4-FFF2-40B4-BE49-F238E27FC236}">
                <a16:creationId xmlns:a16="http://schemas.microsoft.com/office/drawing/2014/main" id="{FA5A1016-FDDE-2A4A-4615-4CB03C7B6FD2}"/>
              </a:ext>
            </a:extLst>
          </p:cNvPr>
          <p:cNvSpPr txBox="1"/>
          <p:nvPr/>
        </p:nvSpPr>
        <p:spPr>
          <a:xfrm>
            <a:off x="9651416" y="4528796"/>
            <a:ext cx="1179576"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UVC</a:t>
            </a:r>
          </a:p>
        </p:txBody>
      </p:sp>
      <p:pic>
        <p:nvPicPr>
          <p:cNvPr id="2" name="Picture 1" descr="A group of square pieces on a white surface&#10;&#10;AI-generated content may be incorrect.">
            <a:extLst>
              <a:ext uri="{FF2B5EF4-FFF2-40B4-BE49-F238E27FC236}">
                <a16:creationId xmlns:a16="http://schemas.microsoft.com/office/drawing/2014/main" id="{C99F1CED-13E3-37B8-11D2-1598372B1E97}"/>
              </a:ext>
            </a:extLst>
          </p:cNvPr>
          <p:cNvPicPr>
            <a:picLocks/>
          </p:cNvPicPr>
          <p:nvPr/>
        </p:nvPicPr>
        <p:blipFill>
          <a:blip r:embed="rId6"/>
          <a:srcRect l="43196" t="50000" r="39904" b="35802"/>
          <a:stretch>
            <a:fillRect/>
          </a:stretch>
        </p:blipFill>
        <p:spPr>
          <a:xfrm>
            <a:off x="880263" y="3946655"/>
            <a:ext cx="457200" cy="457200"/>
          </a:xfrm>
          <a:prstGeom prst="rect">
            <a:avLst/>
          </a:prstGeom>
        </p:spPr>
      </p:pic>
      <p:pic>
        <p:nvPicPr>
          <p:cNvPr id="5" name="Picture 4" descr="A square object on a white surface&#10;&#10;AI-generated content may be incorrect.">
            <a:extLst>
              <a:ext uri="{FF2B5EF4-FFF2-40B4-BE49-F238E27FC236}">
                <a16:creationId xmlns:a16="http://schemas.microsoft.com/office/drawing/2014/main" id="{97E35AE3-B415-8B16-ACAF-3E2254D94A71}"/>
              </a:ext>
            </a:extLst>
          </p:cNvPr>
          <p:cNvPicPr>
            <a:picLocks/>
          </p:cNvPicPr>
          <p:nvPr/>
        </p:nvPicPr>
        <p:blipFill>
          <a:blip r:embed="rId4"/>
          <a:srcRect l="37907" t="29881" r="37731" b="50118"/>
          <a:stretch>
            <a:fillRect/>
          </a:stretch>
        </p:blipFill>
        <p:spPr>
          <a:xfrm>
            <a:off x="2073559" y="3946655"/>
            <a:ext cx="457200" cy="457200"/>
          </a:xfrm>
          <a:prstGeom prst="rect">
            <a:avLst/>
          </a:prstGeom>
        </p:spPr>
      </p:pic>
      <p:pic>
        <p:nvPicPr>
          <p:cNvPr id="6" name="Picture 5" descr="A square object on a white surface&#10;&#10;AI-generated content may be incorrect.">
            <a:extLst>
              <a:ext uri="{FF2B5EF4-FFF2-40B4-BE49-F238E27FC236}">
                <a16:creationId xmlns:a16="http://schemas.microsoft.com/office/drawing/2014/main" id="{D876D3ED-0BB6-9412-3CF4-A889D017BA31}"/>
              </a:ext>
            </a:extLst>
          </p:cNvPr>
          <p:cNvPicPr>
            <a:picLocks/>
          </p:cNvPicPr>
          <p:nvPr/>
        </p:nvPicPr>
        <p:blipFill>
          <a:blip r:embed="rId3"/>
          <a:srcRect l="31537" t="37037" r="31371" b="36790"/>
          <a:stretch>
            <a:fillRect/>
          </a:stretch>
        </p:blipFill>
        <p:spPr>
          <a:xfrm>
            <a:off x="2670206" y="3946655"/>
            <a:ext cx="457200" cy="457200"/>
          </a:xfrm>
          <a:prstGeom prst="rect">
            <a:avLst/>
          </a:prstGeom>
        </p:spPr>
      </p:pic>
      <p:pic>
        <p:nvPicPr>
          <p:cNvPr id="8" name="Picture 7" descr="A group of square pieces on a white surface&#10;&#10;AI-generated content may be incorrect.">
            <a:extLst>
              <a:ext uri="{FF2B5EF4-FFF2-40B4-BE49-F238E27FC236}">
                <a16:creationId xmlns:a16="http://schemas.microsoft.com/office/drawing/2014/main" id="{856C7BA6-194A-0668-08B4-88BC2814C051}"/>
              </a:ext>
            </a:extLst>
          </p:cNvPr>
          <p:cNvPicPr>
            <a:picLocks/>
          </p:cNvPicPr>
          <p:nvPr/>
        </p:nvPicPr>
        <p:blipFill>
          <a:blip r:embed="rId6"/>
          <a:srcRect l="43196" t="50000" r="39904" b="35802"/>
          <a:stretch>
            <a:fillRect/>
          </a:stretch>
        </p:blipFill>
        <p:spPr>
          <a:xfrm>
            <a:off x="5036267" y="3937095"/>
            <a:ext cx="457200" cy="457200"/>
          </a:xfrm>
          <a:prstGeom prst="rect">
            <a:avLst/>
          </a:prstGeom>
        </p:spPr>
      </p:pic>
      <p:pic>
        <p:nvPicPr>
          <p:cNvPr id="13" name="Picture 12" descr="A square object on a white surface&#10;&#10;AI-generated content may be incorrect.">
            <a:extLst>
              <a:ext uri="{FF2B5EF4-FFF2-40B4-BE49-F238E27FC236}">
                <a16:creationId xmlns:a16="http://schemas.microsoft.com/office/drawing/2014/main" id="{46874BEB-521C-F021-5623-6E0C1128A7E5}"/>
              </a:ext>
            </a:extLst>
          </p:cNvPr>
          <p:cNvPicPr>
            <a:picLocks/>
          </p:cNvPicPr>
          <p:nvPr/>
        </p:nvPicPr>
        <p:blipFill>
          <a:blip r:embed="rId4"/>
          <a:srcRect l="37907" t="29881" r="37731" b="50118"/>
          <a:stretch>
            <a:fillRect/>
          </a:stretch>
        </p:blipFill>
        <p:spPr>
          <a:xfrm>
            <a:off x="6229563" y="3937095"/>
            <a:ext cx="457200" cy="457200"/>
          </a:xfrm>
          <a:prstGeom prst="rect">
            <a:avLst/>
          </a:prstGeom>
        </p:spPr>
      </p:pic>
      <p:pic>
        <p:nvPicPr>
          <p:cNvPr id="14" name="Picture 13" descr="A square object on a white surface&#10;&#10;AI-generated content may be incorrect.">
            <a:extLst>
              <a:ext uri="{FF2B5EF4-FFF2-40B4-BE49-F238E27FC236}">
                <a16:creationId xmlns:a16="http://schemas.microsoft.com/office/drawing/2014/main" id="{45C230D8-7975-2536-BB86-6129D0D81DD0}"/>
              </a:ext>
            </a:extLst>
          </p:cNvPr>
          <p:cNvPicPr>
            <a:picLocks/>
          </p:cNvPicPr>
          <p:nvPr/>
        </p:nvPicPr>
        <p:blipFill>
          <a:blip r:embed="rId3"/>
          <a:srcRect l="31537" t="37037" r="31371" b="36790"/>
          <a:stretch>
            <a:fillRect/>
          </a:stretch>
        </p:blipFill>
        <p:spPr>
          <a:xfrm>
            <a:off x="6826210" y="3937095"/>
            <a:ext cx="457200" cy="457200"/>
          </a:xfrm>
          <a:prstGeom prst="rect">
            <a:avLst/>
          </a:prstGeom>
        </p:spPr>
      </p:pic>
      <p:pic>
        <p:nvPicPr>
          <p:cNvPr id="20" name="Picture 19" descr="A group of square pieces on a white surface&#10;&#10;AI-generated content may be incorrect.">
            <a:extLst>
              <a:ext uri="{FF2B5EF4-FFF2-40B4-BE49-F238E27FC236}">
                <a16:creationId xmlns:a16="http://schemas.microsoft.com/office/drawing/2014/main" id="{59EE50FE-2872-65D6-C720-DA17F722DA92}"/>
              </a:ext>
            </a:extLst>
          </p:cNvPr>
          <p:cNvPicPr>
            <a:picLocks/>
          </p:cNvPicPr>
          <p:nvPr/>
        </p:nvPicPr>
        <p:blipFill>
          <a:blip r:embed="rId6"/>
          <a:srcRect l="43196" t="50000" r="39904" b="35802"/>
          <a:stretch>
            <a:fillRect/>
          </a:stretch>
        </p:blipFill>
        <p:spPr>
          <a:xfrm>
            <a:off x="9011273" y="3927577"/>
            <a:ext cx="457200" cy="457200"/>
          </a:xfrm>
          <a:prstGeom prst="rect">
            <a:avLst/>
          </a:prstGeom>
        </p:spPr>
      </p:pic>
      <p:pic>
        <p:nvPicPr>
          <p:cNvPr id="24" name="Picture 23" descr="A square object on a white surface&#10;&#10;AI-generated content may be incorrect.">
            <a:extLst>
              <a:ext uri="{FF2B5EF4-FFF2-40B4-BE49-F238E27FC236}">
                <a16:creationId xmlns:a16="http://schemas.microsoft.com/office/drawing/2014/main" id="{DCE6EFFF-503F-1AB8-84CB-459FC67ADDEF}"/>
              </a:ext>
            </a:extLst>
          </p:cNvPr>
          <p:cNvPicPr>
            <a:picLocks/>
          </p:cNvPicPr>
          <p:nvPr/>
        </p:nvPicPr>
        <p:blipFill>
          <a:blip r:embed="rId4"/>
          <a:srcRect l="37907" t="29881" r="37731" b="50118"/>
          <a:stretch>
            <a:fillRect/>
          </a:stretch>
        </p:blipFill>
        <p:spPr>
          <a:xfrm>
            <a:off x="10204569" y="3927577"/>
            <a:ext cx="457200" cy="457200"/>
          </a:xfrm>
          <a:prstGeom prst="rect">
            <a:avLst/>
          </a:prstGeom>
        </p:spPr>
      </p:pic>
      <p:pic>
        <p:nvPicPr>
          <p:cNvPr id="25" name="Picture 24" descr="A square object on a white surface&#10;&#10;AI-generated content may be incorrect.">
            <a:extLst>
              <a:ext uri="{FF2B5EF4-FFF2-40B4-BE49-F238E27FC236}">
                <a16:creationId xmlns:a16="http://schemas.microsoft.com/office/drawing/2014/main" id="{8DD7FD44-4D36-DFCD-A340-0D79F4D437BE}"/>
              </a:ext>
            </a:extLst>
          </p:cNvPr>
          <p:cNvPicPr>
            <a:picLocks/>
          </p:cNvPicPr>
          <p:nvPr/>
        </p:nvPicPr>
        <p:blipFill>
          <a:blip r:embed="rId3"/>
          <a:srcRect l="31537" t="37037" r="31371" b="36790"/>
          <a:stretch>
            <a:fillRect/>
          </a:stretch>
        </p:blipFill>
        <p:spPr>
          <a:xfrm>
            <a:off x="10801216" y="3927577"/>
            <a:ext cx="457200" cy="457200"/>
          </a:xfrm>
          <a:prstGeom prst="rect">
            <a:avLst/>
          </a:prstGeom>
        </p:spPr>
      </p:pic>
      <p:pic>
        <p:nvPicPr>
          <p:cNvPr id="28" name="Picture 27" descr="A square object on a surface&#10;&#10;AI-generated content may be incorrect.">
            <a:extLst>
              <a:ext uri="{FF2B5EF4-FFF2-40B4-BE49-F238E27FC236}">
                <a16:creationId xmlns:a16="http://schemas.microsoft.com/office/drawing/2014/main" id="{7567ED15-6DF4-31AB-5200-C71609E662E9}"/>
              </a:ext>
            </a:extLst>
          </p:cNvPr>
          <p:cNvPicPr>
            <a:picLocks/>
          </p:cNvPicPr>
          <p:nvPr/>
        </p:nvPicPr>
        <p:blipFill>
          <a:blip r:embed="rId7"/>
          <a:srcRect l="41109" t="25610" r="36819" b="19091"/>
          <a:stretch>
            <a:fillRect/>
          </a:stretch>
        </p:blipFill>
        <p:spPr>
          <a:xfrm>
            <a:off x="5581625" y="1447178"/>
            <a:ext cx="1371600" cy="1645920"/>
          </a:xfrm>
          <a:prstGeom prst="rect">
            <a:avLst/>
          </a:prstGeom>
        </p:spPr>
      </p:pic>
      <p:pic>
        <p:nvPicPr>
          <p:cNvPr id="30" name="Picture 29" descr="A square object on a surface&#10;&#10;AI-generated content may be incorrect.">
            <a:extLst>
              <a:ext uri="{FF2B5EF4-FFF2-40B4-BE49-F238E27FC236}">
                <a16:creationId xmlns:a16="http://schemas.microsoft.com/office/drawing/2014/main" id="{B048309C-19A2-BAC1-56C7-13AB7AD41AD4}"/>
              </a:ext>
            </a:extLst>
          </p:cNvPr>
          <p:cNvPicPr>
            <a:picLocks/>
          </p:cNvPicPr>
          <p:nvPr/>
        </p:nvPicPr>
        <p:blipFill>
          <a:blip r:embed="rId7"/>
          <a:srcRect l="41109" t="25610" r="36819" b="19091"/>
          <a:stretch>
            <a:fillRect/>
          </a:stretch>
        </p:blipFill>
        <p:spPr>
          <a:xfrm>
            <a:off x="1476910" y="3946655"/>
            <a:ext cx="457200" cy="457200"/>
          </a:xfrm>
          <a:prstGeom prst="rect">
            <a:avLst/>
          </a:prstGeom>
        </p:spPr>
      </p:pic>
      <p:pic>
        <p:nvPicPr>
          <p:cNvPr id="31" name="Picture 30" descr="A square object on a surface&#10;&#10;AI-generated content may be incorrect.">
            <a:extLst>
              <a:ext uri="{FF2B5EF4-FFF2-40B4-BE49-F238E27FC236}">
                <a16:creationId xmlns:a16="http://schemas.microsoft.com/office/drawing/2014/main" id="{F1AFEA13-3C57-1720-19D8-F0AE7E3AC20C}"/>
              </a:ext>
            </a:extLst>
          </p:cNvPr>
          <p:cNvPicPr>
            <a:picLocks/>
          </p:cNvPicPr>
          <p:nvPr/>
        </p:nvPicPr>
        <p:blipFill>
          <a:blip r:embed="rId7"/>
          <a:srcRect l="41109" t="25610" r="36819" b="19091"/>
          <a:stretch>
            <a:fillRect/>
          </a:stretch>
        </p:blipFill>
        <p:spPr>
          <a:xfrm>
            <a:off x="5637779" y="3937095"/>
            <a:ext cx="457200" cy="457200"/>
          </a:xfrm>
          <a:prstGeom prst="rect">
            <a:avLst/>
          </a:prstGeom>
        </p:spPr>
      </p:pic>
      <p:pic>
        <p:nvPicPr>
          <p:cNvPr id="32" name="Picture 31" descr="A square object on a surface&#10;&#10;AI-generated content may be incorrect.">
            <a:extLst>
              <a:ext uri="{FF2B5EF4-FFF2-40B4-BE49-F238E27FC236}">
                <a16:creationId xmlns:a16="http://schemas.microsoft.com/office/drawing/2014/main" id="{0889019C-78EB-12DA-C96D-E1D9EE89BE22}"/>
              </a:ext>
            </a:extLst>
          </p:cNvPr>
          <p:cNvPicPr>
            <a:picLocks/>
          </p:cNvPicPr>
          <p:nvPr/>
        </p:nvPicPr>
        <p:blipFill>
          <a:blip r:embed="rId7"/>
          <a:srcRect l="41109" t="25610" r="36819" b="19091"/>
          <a:stretch>
            <a:fillRect/>
          </a:stretch>
        </p:blipFill>
        <p:spPr>
          <a:xfrm>
            <a:off x="9623852" y="3927577"/>
            <a:ext cx="457200" cy="457200"/>
          </a:xfrm>
          <a:prstGeom prst="rect">
            <a:avLst/>
          </a:prstGeom>
        </p:spPr>
      </p:pic>
    </p:spTree>
    <p:extLst>
      <p:ext uri="{BB962C8B-B14F-4D97-AF65-F5344CB8AC3E}">
        <p14:creationId xmlns:p14="http://schemas.microsoft.com/office/powerpoint/2010/main" val="23203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linds(horizontal)">
                                      <p:cBhvr>
                                        <p:cTn id="7" dur="500"/>
                                        <p:tgtEl>
                                          <p:spTgt spid="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linds(horizontal)">
                                      <p:cBhvr>
                                        <p:cTn id="42" dur="500"/>
                                        <p:tgtEl>
                                          <p:spTgt spid="37"/>
                                        </p:tgtEl>
                                      </p:cBhvr>
                                    </p:animEffect>
                                  </p:childTnLst>
                                </p:cTn>
                              </p:par>
                              <p:par>
                                <p:cTn id="43" presetID="3"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par>
                                <p:cTn id="46" presetID="3" presetClass="entr" presetSubtype="1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linds(horizontal)">
                                      <p:cBhvr>
                                        <p:cTn id="48" dur="500"/>
                                        <p:tgtEl>
                                          <p:spTgt spid="30"/>
                                        </p:tgtEl>
                                      </p:cBhvr>
                                    </p:animEffect>
                                  </p:childTnLst>
                                </p:cTn>
                              </p:par>
                              <p:par>
                                <p:cTn id="49" presetID="3" presetClass="entr" presetSubtype="1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linds(horizontal)">
                                      <p:cBhvr>
                                        <p:cTn id="51" dur="500"/>
                                        <p:tgtEl>
                                          <p:spTgt spid="5"/>
                                        </p:tgtEl>
                                      </p:cBhvr>
                                    </p:animEffect>
                                  </p:childTnLst>
                                </p:cTn>
                              </p:par>
                              <p:par>
                                <p:cTn id="52" presetID="3" presetClass="entr" presetSubtype="1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linds(horizontal)">
                                      <p:cBhvr>
                                        <p:cTn id="54" dur="500"/>
                                        <p:tgtEl>
                                          <p:spTgt spid="6"/>
                                        </p:tgtEl>
                                      </p:cBhvr>
                                    </p:animEffect>
                                  </p:childTnLst>
                                </p:cTn>
                              </p:par>
                              <p:par>
                                <p:cTn id="55" presetID="3"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linds(horizontal)">
                                      <p:cBhvr>
                                        <p:cTn id="57" dur="500"/>
                                        <p:tgtEl>
                                          <p:spTgt spid="8"/>
                                        </p:tgtEl>
                                      </p:cBhvr>
                                    </p:animEffect>
                                  </p:childTnLst>
                                </p:cTn>
                              </p:par>
                              <p:par>
                                <p:cTn id="58" presetID="3" presetClass="entr" presetSubtype="1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linds(horizontal)">
                                      <p:cBhvr>
                                        <p:cTn id="60" dur="500"/>
                                        <p:tgtEl>
                                          <p:spTgt spid="31"/>
                                        </p:tgtEl>
                                      </p:cBhvr>
                                    </p:animEffect>
                                  </p:childTnLst>
                                </p:cTn>
                              </p:par>
                              <p:par>
                                <p:cTn id="61" presetID="3" presetClass="entr" presetSubtype="1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par>
                                <p:cTn id="64" presetID="3" presetClass="entr" presetSubtype="1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linds(horizontal)">
                                      <p:cBhvr>
                                        <p:cTn id="66" dur="500"/>
                                        <p:tgtEl>
                                          <p:spTgt spid="14"/>
                                        </p:tgtEl>
                                      </p:cBhvr>
                                    </p:animEffect>
                                  </p:childTnLst>
                                </p:cTn>
                              </p:par>
                              <p:par>
                                <p:cTn id="67" presetID="3" presetClass="entr" presetSubtype="1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3" presetClass="entr" presetSubtype="1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linds(horizontal)">
                                      <p:cBhvr>
                                        <p:cTn id="75" dur="500"/>
                                        <p:tgtEl>
                                          <p:spTgt spid="24"/>
                                        </p:tgtEl>
                                      </p:cBhvr>
                                    </p:animEffect>
                                  </p:childTnLst>
                                </p:cTn>
                              </p:par>
                              <p:par>
                                <p:cTn id="76" presetID="3" presetClass="entr" presetSubtype="1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linds(horizontal)">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blinds(horizontal)">
                                      <p:cBhvr>
                                        <p:cTn id="83" dur="500"/>
                                        <p:tgtEl>
                                          <p:spTgt spid="40"/>
                                        </p:tgtEl>
                                      </p:cBhvr>
                                    </p:animEffect>
                                  </p:childTnLst>
                                </p:cTn>
                              </p:par>
                              <p:par>
                                <p:cTn id="84" presetID="3" presetClass="entr" presetSubtype="1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par>
                                <p:cTn id="87" presetID="3" presetClass="entr" presetSubtype="1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linds(horizontal)">
                                      <p:cBhvr>
                                        <p:cTn id="89" dur="500"/>
                                        <p:tgtEl>
                                          <p:spTgt spid="41"/>
                                        </p:tgtEl>
                                      </p:cBhvr>
                                    </p:animEffect>
                                  </p:childTnLst>
                                </p:cTn>
                              </p:par>
                              <p:par>
                                <p:cTn id="90" presetID="3" presetClass="entr" presetSubtype="1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linds(horizontal)">
                                      <p:cBhvr>
                                        <p:cTn id="92" dur="500"/>
                                        <p:tgtEl>
                                          <p:spTgt spid="43"/>
                                        </p:tgtEl>
                                      </p:cBhvr>
                                    </p:animEffect>
                                  </p:childTnLst>
                                </p:cTn>
                              </p:par>
                              <p:par>
                                <p:cTn id="93" presetID="3" presetClass="entr" presetSubtype="10"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blinds(horizontal)">
                                      <p:cBhvr>
                                        <p:cTn id="95" dur="500"/>
                                        <p:tgtEl>
                                          <p:spTgt spid="44"/>
                                        </p:tgtEl>
                                      </p:cBhvr>
                                    </p:animEffect>
                                  </p:childTnLst>
                                </p:cTn>
                              </p:par>
                              <p:par>
                                <p:cTn id="96" presetID="3" presetClass="entr" presetSubtype="10" fill="hold" nodeType="with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blinds(horizontal)">
                                      <p:cBhvr>
                                        <p:cTn id="98" dur="500"/>
                                        <p:tgtEl>
                                          <p:spTgt spid="45"/>
                                        </p:tgtEl>
                                      </p:cBhvr>
                                    </p:animEffect>
                                  </p:childTnLst>
                                </p:cTn>
                              </p:par>
                              <p:par>
                                <p:cTn id="99" presetID="3" presetClass="entr" presetSubtype="1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blinds(horizontal)">
                                      <p:cBhvr>
                                        <p:cTn id="101" dur="500"/>
                                        <p:tgtEl>
                                          <p:spTgt spid="46"/>
                                        </p:tgtEl>
                                      </p:cBhvr>
                                    </p:animEffect>
                                  </p:childTnLst>
                                </p:cTn>
                              </p:par>
                              <p:par>
                                <p:cTn id="102" presetID="3" presetClass="entr" presetSubtype="1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blinds(horizontal)">
                                      <p:cBhvr>
                                        <p:cTn id="104" dur="500"/>
                                        <p:tgtEl>
                                          <p:spTgt spid="47"/>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blinds(horizontal)">
                                      <p:cBhvr>
                                        <p:cTn id="107" dur="500"/>
                                        <p:tgtEl>
                                          <p:spTgt spid="49"/>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linds(horizontal)">
                                      <p:cBhvr>
                                        <p:cTn id="110" dur="500"/>
                                        <p:tgtEl>
                                          <p:spTgt spid="50"/>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blinds(horizontal)">
                                      <p:cBhvr>
                                        <p:cTn id="113" dur="500"/>
                                        <p:tgtEl>
                                          <p:spTgt spid="52"/>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blinds(horizontal)">
                                      <p:cBhvr>
                                        <p:cTn id="116" dur="500"/>
                                        <p:tgtEl>
                                          <p:spTgt spid="53"/>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blinds(horizontal)">
                                      <p:cBhvr>
                                        <p:cTn id="119" dur="500"/>
                                        <p:tgtEl>
                                          <p:spTgt spid="54"/>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blinds(horizontal)">
                                      <p:cBhvr>
                                        <p:cTn id="122" dur="500"/>
                                        <p:tgtEl>
                                          <p:spTgt spid="55"/>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blinds(horizontal)">
                                      <p:cBhvr>
                                        <p:cTn id="1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9" grpId="0"/>
      <p:bldP spid="50" grpId="0"/>
      <p:bldP spid="52" grpId="0"/>
      <p:bldP spid="53" grpId="0"/>
      <p:bldP spid="54" grpId="0"/>
      <p:bldP spid="55" grpId="0"/>
      <p:bldP spid="56" grpId="0"/>
      <p:bldP spid="58" grpId="0"/>
      <p:bldP spid="16" grpId="0" animBg="1"/>
      <p:bldP spid="18" grpId="0" animBg="1"/>
      <p:bldP spid="19" grpId="0" animBg="1"/>
      <p:bldP spid="21" grpId="0"/>
      <p:bldP spid="23"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3"/>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99" name="Google Shape;99;p3"/>
          <p:cNvSpPr txBox="1">
            <a:spLocks noGrp="1"/>
          </p:cNvSpPr>
          <p:nvPr>
            <p:ph type="sldNum" idx="12"/>
          </p:nvPr>
        </p:nvSpPr>
        <p:spPr>
          <a:xfrm>
            <a:off x="1699693" y="6539400"/>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p>
        </p:txBody>
      </p:sp>
      <p:sp>
        <p:nvSpPr>
          <p:cNvPr id="5" name="TextBox 4">
            <a:extLst>
              <a:ext uri="{FF2B5EF4-FFF2-40B4-BE49-F238E27FC236}">
                <a16:creationId xmlns:a16="http://schemas.microsoft.com/office/drawing/2014/main" id="{8118858C-4BCA-E5BB-B557-2545C89880EB}"/>
              </a:ext>
            </a:extLst>
          </p:cNvPr>
          <p:cNvSpPr txBox="1"/>
          <p:nvPr/>
        </p:nvSpPr>
        <p:spPr>
          <a:xfrm>
            <a:off x="1556842" y="151338"/>
            <a:ext cx="6854911"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Creating a Uniform Film</a:t>
            </a:r>
            <a:endParaRPr lang="en-US" sz="3200" dirty="0"/>
          </a:p>
        </p:txBody>
      </p:sp>
      <p:pic>
        <p:nvPicPr>
          <p:cNvPr id="8" name="Picture 7" descr="A machine with a black object&#10;&#10;Description automatically generated with medium confidence">
            <a:extLst>
              <a:ext uri="{FF2B5EF4-FFF2-40B4-BE49-F238E27FC236}">
                <a16:creationId xmlns:a16="http://schemas.microsoft.com/office/drawing/2014/main" id="{C8444A75-6AD3-C64C-2A85-D3BD7C9B3423}"/>
              </a:ext>
            </a:extLst>
          </p:cNvPr>
          <p:cNvPicPr>
            <a:picLocks/>
          </p:cNvPicPr>
          <p:nvPr/>
        </p:nvPicPr>
        <p:blipFill>
          <a:blip r:embed="rId5"/>
          <a:stretch>
            <a:fillRect/>
          </a:stretch>
        </p:blipFill>
        <p:spPr>
          <a:xfrm rot="5400000">
            <a:off x="3289569" y="3770161"/>
            <a:ext cx="2286000" cy="2286000"/>
          </a:xfrm>
          <a:prstGeom prst="rect">
            <a:avLst/>
          </a:prstGeom>
        </p:spPr>
      </p:pic>
      <p:pic>
        <p:nvPicPr>
          <p:cNvPr id="9" name="Picture 8" descr="A microscope with a blue light&#10;&#10;Description automatically generated">
            <a:extLst>
              <a:ext uri="{FF2B5EF4-FFF2-40B4-BE49-F238E27FC236}">
                <a16:creationId xmlns:a16="http://schemas.microsoft.com/office/drawing/2014/main" id="{D75F1E09-6321-34FA-5A1A-329A3AC827DA}"/>
              </a:ext>
            </a:extLst>
          </p:cNvPr>
          <p:cNvPicPr>
            <a:picLocks/>
          </p:cNvPicPr>
          <p:nvPr/>
        </p:nvPicPr>
        <p:blipFill>
          <a:blip r:embed="rId6"/>
          <a:stretch>
            <a:fillRect/>
          </a:stretch>
        </p:blipFill>
        <p:spPr>
          <a:xfrm>
            <a:off x="6431056" y="3758738"/>
            <a:ext cx="2286000" cy="2286000"/>
          </a:xfrm>
          <a:prstGeom prst="rect">
            <a:avLst/>
          </a:prstGeom>
        </p:spPr>
      </p:pic>
      <p:sp>
        <p:nvSpPr>
          <p:cNvPr id="11" name="TextBox 10">
            <a:extLst>
              <a:ext uri="{FF2B5EF4-FFF2-40B4-BE49-F238E27FC236}">
                <a16:creationId xmlns:a16="http://schemas.microsoft.com/office/drawing/2014/main" id="{56166A9A-EC7F-5EFE-4D71-FD72AB866C0E}"/>
              </a:ext>
            </a:extLst>
          </p:cNvPr>
          <p:cNvSpPr txBox="1"/>
          <p:nvPr/>
        </p:nvSpPr>
        <p:spPr>
          <a:xfrm>
            <a:off x="6684835" y="3386628"/>
            <a:ext cx="3359652" cy="307777"/>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Figure 4. Spin Coater with Gas Quenching</a:t>
            </a:r>
            <a:endParaRPr lang="en-US" dirty="0"/>
          </a:p>
        </p:txBody>
      </p:sp>
      <p:sp>
        <p:nvSpPr>
          <p:cNvPr id="13" name="Right Arrow 12">
            <a:extLst>
              <a:ext uri="{FF2B5EF4-FFF2-40B4-BE49-F238E27FC236}">
                <a16:creationId xmlns:a16="http://schemas.microsoft.com/office/drawing/2014/main" id="{9C2E94D8-69E2-28D0-4E75-BD58CE12A520}"/>
              </a:ext>
            </a:extLst>
          </p:cNvPr>
          <p:cNvSpPr/>
          <p:nvPr/>
        </p:nvSpPr>
        <p:spPr>
          <a:xfrm rot="10800000">
            <a:off x="5637907" y="4558288"/>
            <a:ext cx="630412" cy="56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E95233D-09B2-E2CF-8AAD-2362D201B427}"/>
              </a:ext>
            </a:extLst>
          </p:cNvPr>
          <p:cNvSpPr txBox="1"/>
          <p:nvPr/>
        </p:nvSpPr>
        <p:spPr>
          <a:xfrm>
            <a:off x="9484323" y="6018681"/>
            <a:ext cx="2274651" cy="523220"/>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Figure 5. Annealed Substrates</a:t>
            </a:r>
          </a:p>
        </p:txBody>
      </p:sp>
      <p:pic>
        <p:nvPicPr>
          <p:cNvPr id="6" name="Picture 5" descr="A measuring cup in a sink&#10;&#10;AI-generated content may be incorrect.">
            <a:extLst>
              <a:ext uri="{FF2B5EF4-FFF2-40B4-BE49-F238E27FC236}">
                <a16:creationId xmlns:a16="http://schemas.microsoft.com/office/drawing/2014/main" id="{47ADFF36-9DD2-5DC1-DE59-C2774D6AC316}"/>
              </a:ext>
            </a:extLst>
          </p:cNvPr>
          <p:cNvPicPr>
            <a:picLocks/>
          </p:cNvPicPr>
          <p:nvPr/>
        </p:nvPicPr>
        <p:blipFill>
          <a:blip r:embed="rId7"/>
          <a:srcRect l="450" t="17189"/>
          <a:stretch>
            <a:fillRect/>
          </a:stretch>
        </p:blipFill>
        <p:spPr>
          <a:xfrm>
            <a:off x="262521" y="1117562"/>
            <a:ext cx="2286000" cy="2286000"/>
          </a:xfrm>
          <a:prstGeom prst="rect">
            <a:avLst/>
          </a:prstGeom>
        </p:spPr>
      </p:pic>
      <p:pic>
        <p:nvPicPr>
          <p:cNvPr id="2" name="Picture 1" descr="A machine with a clear dome&#10;&#10;Description automatically generated">
            <a:extLst>
              <a:ext uri="{FF2B5EF4-FFF2-40B4-BE49-F238E27FC236}">
                <a16:creationId xmlns:a16="http://schemas.microsoft.com/office/drawing/2014/main" id="{714742FF-590C-ABC1-A6C0-447DB47BDFD5}"/>
              </a:ext>
            </a:extLst>
          </p:cNvPr>
          <p:cNvPicPr>
            <a:picLocks/>
          </p:cNvPicPr>
          <p:nvPr/>
        </p:nvPicPr>
        <p:blipFill>
          <a:blip r:embed="rId8"/>
          <a:stretch>
            <a:fillRect/>
          </a:stretch>
        </p:blipFill>
        <p:spPr>
          <a:xfrm>
            <a:off x="3448543" y="1126313"/>
            <a:ext cx="2286000" cy="2286000"/>
          </a:xfrm>
          <a:prstGeom prst="rect">
            <a:avLst/>
          </a:prstGeom>
        </p:spPr>
      </p:pic>
      <p:sp>
        <p:nvSpPr>
          <p:cNvPr id="3" name="Right Arrow 2">
            <a:extLst>
              <a:ext uri="{FF2B5EF4-FFF2-40B4-BE49-F238E27FC236}">
                <a16:creationId xmlns:a16="http://schemas.microsoft.com/office/drawing/2014/main" id="{848DDD2E-4C3A-B3C1-3185-D6FC6319C750}"/>
              </a:ext>
            </a:extLst>
          </p:cNvPr>
          <p:cNvSpPr/>
          <p:nvPr/>
        </p:nvSpPr>
        <p:spPr>
          <a:xfrm>
            <a:off x="2736419" y="1860901"/>
            <a:ext cx="630412" cy="56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A0A05C0A-2525-C739-9E23-533F3158EB04}"/>
              </a:ext>
            </a:extLst>
          </p:cNvPr>
          <p:cNvSpPr/>
          <p:nvPr/>
        </p:nvSpPr>
        <p:spPr>
          <a:xfrm>
            <a:off x="6011258" y="1860901"/>
            <a:ext cx="630412" cy="56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3732F1B-7948-673F-A6FF-6B1E85943F5B}"/>
              </a:ext>
            </a:extLst>
          </p:cNvPr>
          <p:cNvSpPr txBox="1"/>
          <p:nvPr/>
        </p:nvSpPr>
        <p:spPr>
          <a:xfrm>
            <a:off x="3618271" y="3403330"/>
            <a:ext cx="2423538" cy="307777"/>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Figure 3. UVO Cleaner</a:t>
            </a:r>
            <a:endParaRPr lang="en-US" dirty="0"/>
          </a:p>
        </p:txBody>
      </p:sp>
      <p:sp>
        <p:nvSpPr>
          <p:cNvPr id="17" name="TextBox 16">
            <a:extLst>
              <a:ext uri="{FF2B5EF4-FFF2-40B4-BE49-F238E27FC236}">
                <a16:creationId xmlns:a16="http://schemas.microsoft.com/office/drawing/2014/main" id="{9B737F65-3B04-CBFF-364F-74C33BB3D2FE}"/>
              </a:ext>
            </a:extLst>
          </p:cNvPr>
          <p:cNvSpPr txBox="1"/>
          <p:nvPr/>
        </p:nvSpPr>
        <p:spPr>
          <a:xfrm>
            <a:off x="262682" y="3386628"/>
            <a:ext cx="2383093" cy="307777"/>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Figure 2. Ultrasonic Cleaner</a:t>
            </a:r>
            <a:endParaRPr lang="en-US" dirty="0"/>
          </a:p>
        </p:txBody>
      </p:sp>
      <p:sp>
        <p:nvSpPr>
          <p:cNvPr id="18" name="Bent-Up Arrow 17">
            <a:extLst>
              <a:ext uri="{FF2B5EF4-FFF2-40B4-BE49-F238E27FC236}">
                <a16:creationId xmlns:a16="http://schemas.microsoft.com/office/drawing/2014/main" id="{D9CBAC48-1E5F-1857-9A71-84930054D694}"/>
              </a:ext>
            </a:extLst>
          </p:cNvPr>
          <p:cNvSpPr/>
          <p:nvPr/>
        </p:nvSpPr>
        <p:spPr>
          <a:xfrm rot="10800000" flipH="1">
            <a:off x="10221212" y="1954086"/>
            <a:ext cx="909977" cy="1141701"/>
          </a:xfrm>
          <a:prstGeom prst="bentUpArrow">
            <a:avLst>
              <a:gd name="adj1" fmla="val 25000"/>
              <a:gd name="adj2" fmla="val 26099"/>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CB918297-3C2F-3926-FCD3-950436D71929}"/>
              </a:ext>
            </a:extLst>
          </p:cNvPr>
          <p:cNvSpPr/>
          <p:nvPr/>
        </p:nvSpPr>
        <p:spPr>
          <a:xfrm rot="10800000">
            <a:off x="8841731" y="4558534"/>
            <a:ext cx="630412" cy="56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1738E7F-53D6-3C16-CA64-D426F7061EC4}"/>
              </a:ext>
            </a:extLst>
          </p:cNvPr>
          <p:cNvSpPr txBox="1"/>
          <p:nvPr/>
        </p:nvSpPr>
        <p:spPr>
          <a:xfrm>
            <a:off x="6431056" y="6018681"/>
            <a:ext cx="2559709" cy="307777"/>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Figure 6. Olympus Microscope </a:t>
            </a:r>
          </a:p>
        </p:txBody>
      </p:sp>
      <p:sp>
        <p:nvSpPr>
          <p:cNvPr id="23" name="TextBox 22">
            <a:extLst>
              <a:ext uri="{FF2B5EF4-FFF2-40B4-BE49-F238E27FC236}">
                <a16:creationId xmlns:a16="http://schemas.microsoft.com/office/drawing/2014/main" id="{E3318272-549F-878C-D0F5-1828811AE1FB}"/>
              </a:ext>
            </a:extLst>
          </p:cNvPr>
          <p:cNvSpPr txBox="1"/>
          <p:nvPr/>
        </p:nvSpPr>
        <p:spPr>
          <a:xfrm>
            <a:off x="2849794" y="6018681"/>
            <a:ext cx="3477083" cy="523220"/>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Figure 7. Photoluminescence (PL) Spectrometer</a:t>
            </a:r>
          </a:p>
        </p:txBody>
      </p:sp>
      <p:pic>
        <p:nvPicPr>
          <p:cNvPr id="16" name="Picture 15" descr="A light bulb inside a box&#10;&#10;AI-generated content may be incorrect.">
            <a:extLst>
              <a:ext uri="{FF2B5EF4-FFF2-40B4-BE49-F238E27FC236}">
                <a16:creationId xmlns:a16="http://schemas.microsoft.com/office/drawing/2014/main" id="{2CD95693-F6EF-0F78-F045-EA538CD6FC18}"/>
              </a:ext>
            </a:extLst>
          </p:cNvPr>
          <p:cNvPicPr>
            <a:picLocks/>
          </p:cNvPicPr>
          <p:nvPr/>
        </p:nvPicPr>
        <p:blipFill>
          <a:blip r:embed="rId9"/>
          <a:srcRect l="9945" t="4042" r="15770" b="13179"/>
          <a:stretch>
            <a:fillRect/>
          </a:stretch>
        </p:blipFill>
        <p:spPr>
          <a:xfrm rot="10800000">
            <a:off x="156663" y="3725081"/>
            <a:ext cx="2286000" cy="2286000"/>
          </a:xfrm>
          <a:prstGeom prst="rect">
            <a:avLst/>
          </a:prstGeom>
        </p:spPr>
      </p:pic>
      <p:sp>
        <p:nvSpPr>
          <p:cNvPr id="20" name="Right Arrow 19">
            <a:extLst>
              <a:ext uri="{FF2B5EF4-FFF2-40B4-BE49-F238E27FC236}">
                <a16:creationId xmlns:a16="http://schemas.microsoft.com/office/drawing/2014/main" id="{27D84A51-47F3-A39B-603E-7815E5A2B593}"/>
              </a:ext>
            </a:extLst>
          </p:cNvPr>
          <p:cNvSpPr/>
          <p:nvPr/>
        </p:nvSpPr>
        <p:spPr>
          <a:xfrm rot="10800000">
            <a:off x="2581261" y="4558288"/>
            <a:ext cx="630412" cy="5697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34E1363-C942-D479-0CFA-92563F8A2EC5}"/>
              </a:ext>
            </a:extLst>
          </p:cNvPr>
          <p:cNvSpPr txBox="1"/>
          <p:nvPr/>
        </p:nvSpPr>
        <p:spPr>
          <a:xfrm>
            <a:off x="326482" y="6035699"/>
            <a:ext cx="1828800" cy="307777"/>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Figure 8. UVB Lamp</a:t>
            </a:r>
          </a:p>
        </p:txBody>
      </p:sp>
      <p:pic>
        <p:nvPicPr>
          <p:cNvPr id="25" name="Video for PPT_E32F942F-9C7E-44CB-8732-2F596E207C23.mp4">
            <a:hlinkClick r:id="" action="ppaction://media"/>
            <a:extLst>
              <a:ext uri="{FF2B5EF4-FFF2-40B4-BE49-F238E27FC236}">
                <a16:creationId xmlns:a16="http://schemas.microsoft.com/office/drawing/2014/main" id="{F3DACDA8-0427-0AE8-26C5-C1D6AAA2A2F0}"/>
              </a:ext>
            </a:extLst>
          </p:cNvPr>
          <p:cNvPicPr>
            <a:picLocks/>
          </p:cNvPicPr>
          <p:nvPr>
            <a:videoFile r:link="rId2"/>
            <p:extLst>
              <p:ext uri="{DAA4B4D4-6D71-4841-9C94-3DE7FCFB9230}">
                <p14:media xmlns:p14="http://schemas.microsoft.com/office/powerpoint/2010/main" r:embed="rId1"/>
              </p:ext>
            </p:extLst>
          </p:nvPr>
        </p:nvPicPr>
        <p:blipFill>
          <a:blip r:embed="rId10"/>
          <a:stretch>
            <a:fillRect/>
          </a:stretch>
        </p:blipFill>
        <p:spPr>
          <a:xfrm>
            <a:off x="7169581" y="1055117"/>
            <a:ext cx="2286000" cy="2286000"/>
          </a:xfrm>
          <a:prstGeom prst="rect">
            <a:avLst/>
          </a:prstGeom>
        </p:spPr>
      </p:pic>
      <p:pic>
        <p:nvPicPr>
          <p:cNvPr id="14" name="Picture 13" descr="A brown square on a white surface&#10;&#10;AI-generated content may be incorrect.">
            <a:extLst>
              <a:ext uri="{FF2B5EF4-FFF2-40B4-BE49-F238E27FC236}">
                <a16:creationId xmlns:a16="http://schemas.microsoft.com/office/drawing/2014/main" id="{60707087-4A60-E108-4361-6BAEF0A67F55}"/>
              </a:ext>
            </a:extLst>
          </p:cNvPr>
          <p:cNvPicPr>
            <a:picLocks/>
          </p:cNvPicPr>
          <p:nvPr/>
        </p:nvPicPr>
        <p:blipFill>
          <a:blip r:embed="rId11"/>
          <a:stretch>
            <a:fillRect/>
          </a:stretch>
        </p:blipFill>
        <p:spPr>
          <a:xfrm>
            <a:off x="9804625" y="3710055"/>
            <a:ext cx="22860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D5EB6-E80B-B6FA-F148-73D18685FC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5804C9-D72E-DDF7-EA6B-39E564BA1E00}"/>
              </a:ext>
            </a:extLst>
          </p:cNvPr>
          <p:cNvSpPr>
            <a:spLocks noGrp="1"/>
          </p:cNvSpPr>
          <p:nvPr>
            <p:ph type="sldNum" idx="12"/>
          </p:nvPr>
        </p:nvSpPr>
        <p:spPr>
          <a:xfrm>
            <a:off x="1635132" y="6539400"/>
            <a:ext cx="8069700" cy="318600"/>
          </a:xfrm>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6" name="TextBox 5">
            <a:extLst>
              <a:ext uri="{FF2B5EF4-FFF2-40B4-BE49-F238E27FC236}">
                <a16:creationId xmlns:a16="http://schemas.microsoft.com/office/drawing/2014/main" id="{64CD8CB8-74ED-9657-0466-C78BE2CF3148}"/>
              </a:ext>
            </a:extLst>
          </p:cNvPr>
          <p:cNvSpPr txBox="1"/>
          <p:nvPr/>
        </p:nvSpPr>
        <p:spPr>
          <a:xfrm>
            <a:off x="1148285" y="211838"/>
            <a:ext cx="7823575"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Visual Impact of UVC Exposure</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C7B4743-7FF2-48C7-1A9B-9D816B00B555}"/>
                  </a:ext>
                </a:extLst>
              </p:cNvPr>
              <p:cNvGraphicFramePr>
                <a:graphicFrameLocks noGrp="1"/>
              </p:cNvGraphicFramePr>
              <p:nvPr>
                <p:extLst>
                  <p:ext uri="{D42A27DB-BD31-4B8C-83A1-F6EECF244321}">
                    <p14:modId xmlns:p14="http://schemas.microsoft.com/office/powerpoint/2010/main" val="2670603942"/>
                  </p:ext>
                </p:extLst>
              </p:nvPr>
            </p:nvGraphicFramePr>
            <p:xfrm>
              <a:off x="4944854" y="1048975"/>
              <a:ext cx="7071846" cy="5334002"/>
            </p:xfrm>
            <a:graphic>
              <a:graphicData uri="http://schemas.openxmlformats.org/drawingml/2006/table">
                <a:tbl>
                  <a:tblPr firstRow="1" bandRow="1">
                    <a:tableStyleId>{793D81CF-94F2-401A-BA57-92F5A7B2D0C5}</a:tableStyleId>
                  </a:tblPr>
                  <a:tblGrid>
                    <a:gridCol w="2526810">
                      <a:extLst>
                        <a:ext uri="{9D8B030D-6E8A-4147-A177-3AD203B41FA5}">
                          <a16:colId xmlns:a16="http://schemas.microsoft.com/office/drawing/2014/main" val="120687777"/>
                        </a:ext>
                      </a:extLst>
                    </a:gridCol>
                    <a:gridCol w="2150776">
                      <a:extLst>
                        <a:ext uri="{9D8B030D-6E8A-4147-A177-3AD203B41FA5}">
                          <a16:colId xmlns:a16="http://schemas.microsoft.com/office/drawing/2014/main" val="605901804"/>
                        </a:ext>
                      </a:extLst>
                    </a:gridCol>
                    <a:gridCol w="2394260">
                      <a:extLst>
                        <a:ext uri="{9D8B030D-6E8A-4147-A177-3AD203B41FA5}">
                          <a16:colId xmlns:a16="http://schemas.microsoft.com/office/drawing/2014/main" val="2278141520"/>
                        </a:ext>
                      </a:extLst>
                    </a:gridCol>
                  </a:tblGrid>
                  <a:tr h="512258">
                    <a:tc gridSpan="3">
                      <a:txBody>
                        <a:bodyPr/>
                        <a:lstStyle/>
                        <a:p>
                          <a:pPr algn="ctr"/>
                          <a:r>
                            <a:rPr lang="en-US" sz="2400" b="1" dirty="0">
                              <a:latin typeface="Times New Roman" panose="02020603050405020304" pitchFamily="18" charset="0"/>
                              <a:cs typeface="Times New Roman" panose="02020603050405020304" pitchFamily="18" charset="0"/>
                            </a:rPr>
                            <a:t>UVC</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97986371"/>
                      </a:ext>
                    </a:extLst>
                  </a:tr>
                  <a:tr h="462561">
                    <a:tc>
                      <a:txBody>
                        <a:bodyPr/>
                        <a:lstStyle/>
                        <a:p>
                          <a:pPr algn="ctr"/>
                          <a:r>
                            <a:rPr lang="en-US" sz="2000" b="0" dirty="0">
                              <a:latin typeface="Times New Roman" panose="02020603050405020304" pitchFamily="18" charset="0"/>
                              <a:cs typeface="Times New Roman" panose="02020603050405020304" pitchFamily="18" charset="0"/>
                            </a:rPr>
                            <a:t>Sample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latin typeface="Times New Roman" panose="02020603050405020304" pitchFamily="18" charset="0"/>
                              <a:cs typeface="Times New Roman" panose="02020603050405020304" pitchFamily="18" charset="0"/>
                            </a:rPr>
                            <a:t>Before (0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latin typeface="Times New Roman" panose="02020603050405020304" pitchFamily="18" charset="0"/>
                              <a:cs typeface="Times New Roman" panose="02020603050405020304" pitchFamily="18" charset="0"/>
                            </a:rPr>
                            <a:t>After (100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603356"/>
                      </a:ext>
                    </a:extLst>
                  </a:tr>
                  <a:tr h="1098115">
                    <a:tc>
                      <a:txBody>
                        <a:bodyPr/>
                        <a:lstStyle/>
                        <a:p>
                          <a:pPr algn="ctr" fontAlgn="b"/>
                          <a14:m>
                            <m:oMath xmlns:m="http://schemas.openxmlformats.org/officeDocument/2006/math">
                              <m:r>
                                <m:rPr>
                                  <m:sty m:val="p"/>
                                </m:rPr>
                                <a:rPr lang="en-US" sz="2000" b="0" i="0" smtClean="0">
                                  <a:latin typeface="Cambria Math" panose="02040503050406030204" pitchFamily="18" charset="0"/>
                                </a:rPr>
                                <m:t>CsPb</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I</m:t>
                                  </m:r>
                                </m:e>
                                <m:sub>
                                  <m:r>
                                    <a:rPr lang="en-US" sz="2000" b="0" i="0" smtClean="0">
                                      <a:latin typeface="Cambria Math" panose="02040503050406030204" pitchFamily="18" charset="0"/>
                                    </a:rPr>
                                    <m:t>3</m:t>
                                  </m:r>
                                </m:sub>
                              </m:sSub>
                              <m:r>
                                <a:rPr lang="en-US" sz="2000" b="0" i="0" smtClean="0">
                                  <a:latin typeface="Cambria Math" panose="02040503050406030204" pitchFamily="18" charset="0"/>
                                </a:rPr>
                                <m:t> 5% </m:t>
                              </m:r>
                              <m:r>
                                <m:rPr>
                                  <m:sty m:val="p"/>
                                </m:rPr>
                                <a:rPr lang="en-US" sz="2000" b="0" i="0" smtClean="0">
                                  <a:latin typeface="Cambria Math" panose="02040503050406030204" pitchFamily="18" charset="0"/>
                                </a:rPr>
                                <m:t>PVP</m:t>
                              </m:r>
                            </m:oMath>
                          </a14:m>
                          <a:r>
                            <a:rPr lang="en-US" sz="2000" b="0" i="0" dirty="0">
                              <a:latin typeface="Times New Roman" panose="02020603050405020304" pitchFamily="18" charset="0"/>
                              <a:cs typeface="Times New Roman" panose="02020603050405020304" pitchFamily="18" charset="0"/>
                            </a:rPr>
                            <a:t> </a:t>
                          </a:r>
                        </a:p>
                        <a:p>
                          <a:pPr algn="ctr" fontAlgn="b"/>
                          <a:r>
                            <a:rPr lang="en-US" sz="2000" b="0" dirty="0">
                              <a:latin typeface="Times New Roman" panose="02020603050405020304" pitchFamily="18" charset="0"/>
                              <a:cs typeface="Times New Roman" panose="02020603050405020304" pitchFamily="18" charset="0"/>
                            </a:rPr>
                            <a:t>IPA Submersion </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010261"/>
                      </a:ext>
                    </a:extLst>
                  </a:tr>
                  <a:tr h="1098115">
                    <a:tc>
                      <a:txBody>
                        <a:bodyPr/>
                        <a:lstStyle/>
                        <a:p>
                          <a:pPr algn="ctr" fontAlgn="ctr"/>
                          <a14:m>
                            <m:oMath xmlns:m="http://schemas.openxmlformats.org/officeDocument/2006/math">
                              <m:r>
                                <m:rPr>
                                  <m:sty m:val="p"/>
                                </m:rPr>
                                <a:rPr lang="en-US" sz="2000" b="0" i="0" smtClean="0">
                                  <a:latin typeface="Cambria Math" panose="02040503050406030204" pitchFamily="18" charset="0"/>
                                </a:rPr>
                                <m:t>CsPb</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I</m:t>
                                  </m:r>
                                </m:e>
                                <m:sub>
                                  <m:r>
                                    <a:rPr lang="en-US" sz="2000" b="0" i="0">
                                      <a:latin typeface="Cambria Math" panose="02040503050406030204" pitchFamily="18" charset="0"/>
                                    </a:rPr>
                                    <m:t>3</m:t>
                                  </m:r>
                                </m:sub>
                              </m:sSub>
                              <m:r>
                                <a:rPr lang="en-US" sz="2000" b="0" i="0">
                                  <a:latin typeface="Cambria Math" panose="02040503050406030204" pitchFamily="18" charset="0"/>
                                </a:rPr>
                                <m:t> 5% </m:t>
                              </m:r>
                              <m:r>
                                <m:rPr>
                                  <m:sty m:val="p"/>
                                </m:rPr>
                                <a:rPr lang="en-US" sz="2000" b="0" i="0">
                                  <a:latin typeface="Cambria Math" panose="02040503050406030204" pitchFamily="18" charset="0"/>
                                </a:rPr>
                                <m:t>PVP</m:t>
                              </m:r>
                            </m:oMath>
                          </a14:m>
                          <a:r>
                            <a:rPr lang="en-US" sz="2000" b="0" i="0" dirty="0">
                              <a:latin typeface="Times New Roman" panose="02020603050405020304" pitchFamily="18" charset="0"/>
                              <a:cs typeface="Times New Roman" panose="02020603050405020304" pitchFamily="18" charset="0"/>
                            </a:rPr>
                            <a:t> </a:t>
                          </a:r>
                          <a:r>
                            <a:rPr lang="en-US" sz="2000" b="0" dirty="0">
                              <a:latin typeface="Times New Roman" panose="02020603050405020304" pitchFamily="18" charset="0"/>
                              <a:cs typeface="Times New Roman" panose="02020603050405020304" pitchFamily="18" charset="0"/>
                            </a:rPr>
                            <a:t>Nonsubmerged </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199472"/>
                      </a:ext>
                    </a:extLst>
                  </a:tr>
                  <a:tr h="1064838">
                    <a:tc>
                      <a:txBody>
                        <a:bodyP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MAPb</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I</m:t>
                                    </m:r>
                                  </m:e>
                                  <m:sub>
                                    <m:r>
                                      <a:rPr lang="en-US" sz="2000" b="0" i="0">
                                        <a:latin typeface="Cambria Math" panose="02040503050406030204" pitchFamily="18" charset="0"/>
                                      </a:rPr>
                                      <m:t>3</m:t>
                                    </m:r>
                                  </m:sub>
                                </m:sSub>
                              </m:oMath>
                            </m:oMathPara>
                          </a14:m>
                          <a:endParaRPr lang="en-US" sz="2000" b="0" i="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374642"/>
                      </a:ext>
                    </a:extLst>
                  </a:tr>
                  <a:tr h="1098115">
                    <a:tc>
                      <a:txBody>
                        <a:bodyPr/>
                        <a:lstStyle/>
                        <a:p>
                          <a:pPr algn="ctr" font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0" smtClean="0">
                                        <a:latin typeface="Cambria Math" panose="02040503050406030204" pitchFamily="18" charset="0"/>
                                      </a:rPr>
                                      <m:t>0.2</m:t>
                                    </m:r>
                                  </m:sub>
                                </m:sSub>
                                <m:r>
                                  <m:rPr>
                                    <m:sty m:val="p"/>
                                  </m:rPr>
                                  <a:rPr lang="en-US" sz="2000" b="0" i="0" smtClean="0">
                                    <a:latin typeface="Cambria Math" panose="02040503050406030204" pitchFamily="18" charset="0"/>
                                  </a:rPr>
                                  <m:t>F</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m:t>
                                    </m:r>
                                  </m:e>
                                  <m:sub>
                                    <m:r>
                                      <a:rPr lang="en-US" sz="2000" b="0" i="0" smtClean="0">
                                        <a:latin typeface="Cambria Math" panose="02040503050406030204" pitchFamily="18" charset="0"/>
                                      </a:rPr>
                                      <m:t>0.8</m:t>
                                    </m:r>
                                  </m:sub>
                                </m:sSub>
                                <m:r>
                                  <m:rPr>
                                    <m:sty m:val="p"/>
                                  </m:rPr>
                                  <a:rPr lang="en-US" sz="2000" b="0" i="0" smtClean="0">
                                    <a:latin typeface="Cambria Math" panose="02040503050406030204" pitchFamily="18" charset="0"/>
                                  </a:rPr>
                                  <m:t>Pb</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I</m:t>
                                    </m:r>
                                  </m:e>
                                  <m:sub>
                                    <m:r>
                                      <a:rPr lang="en-US" sz="2000" b="0" i="0" smtClean="0">
                                        <a:latin typeface="Cambria Math" panose="02040503050406030204" pitchFamily="18" charset="0"/>
                                      </a:rPr>
                                      <m:t>3</m:t>
                                    </m:r>
                                  </m:sub>
                                </m:sSub>
                              </m:oMath>
                            </m:oMathPara>
                          </a14:m>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819556"/>
                      </a:ext>
                    </a:extLst>
                  </a:tr>
                </a:tbl>
              </a:graphicData>
            </a:graphic>
          </p:graphicFrame>
        </mc:Choice>
        <mc:Fallback xmlns="">
          <p:graphicFrame>
            <p:nvGraphicFramePr>
              <p:cNvPr id="2" name="Table 1">
                <a:extLst>
                  <a:ext uri="{FF2B5EF4-FFF2-40B4-BE49-F238E27FC236}">
                    <a16:creationId xmlns:a16="http://schemas.microsoft.com/office/drawing/2014/main" id="{1C7B4743-7FF2-48C7-1A9B-9D816B00B555}"/>
                  </a:ext>
                </a:extLst>
              </p:cNvPr>
              <p:cNvGraphicFramePr>
                <a:graphicFrameLocks noGrp="1"/>
              </p:cNvGraphicFramePr>
              <p:nvPr>
                <p:extLst>
                  <p:ext uri="{D42A27DB-BD31-4B8C-83A1-F6EECF244321}">
                    <p14:modId xmlns:p14="http://schemas.microsoft.com/office/powerpoint/2010/main" val="2670603942"/>
                  </p:ext>
                </p:extLst>
              </p:nvPr>
            </p:nvGraphicFramePr>
            <p:xfrm>
              <a:off x="4944854" y="1048975"/>
              <a:ext cx="7071846" cy="5334002"/>
            </p:xfrm>
            <a:graphic>
              <a:graphicData uri="http://schemas.openxmlformats.org/drawingml/2006/table">
                <a:tbl>
                  <a:tblPr firstRow="1" bandRow="1">
                    <a:tableStyleId>{793D81CF-94F2-401A-BA57-92F5A7B2D0C5}</a:tableStyleId>
                  </a:tblPr>
                  <a:tblGrid>
                    <a:gridCol w="2526810">
                      <a:extLst>
                        <a:ext uri="{9D8B030D-6E8A-4147-A177-3AD203B41FA5}">
                          <a16:colId xmlns:a16="http://schemas.microsoft.com/office/drawing/2014/main" val="120687777"/>
                        </a:ext>
                      </a:extLst>
                    </a:gridCol>
                    <a:gridCol w="2150776">
                      <a:extLst>
                        <a:ext uri="{9D8B030D-6E8A-4147-A177-3AD203B41FA5}">
                          <a16:colId xmlns:a16="http://schemas.microsoft.com/office/drawing/2014/main" val="605901804"/>
                        </a:ext>
                      </a:extLst>
                    </a:gridCol>
                    <a:gridCol w="2394260">
                      <a:extLst>
                        <a:ext uri="{9D8B030D-6E8A-4147-A177-3AD203B41FA5}">
                          <a16:colId xmlns:a16="http://schemas.microsoft.com/office/drawing/2014/main" val="2278141520"/>
                        </a:ext>
                      </a:extLst>
                    </a:gridCol>
                  </a:tblGrid>
                  <a:tr h="512258">
                    <a:tc gridSpan="3">
                      <a:txBody>
                        <a:bodyPr/>
                        <a:lstStyle/>
                        <a:p>
                          <a:pPr algn="ctr"/>
                          <a:r>
                            <a:rPr lang="en-US" sz="2400" b="1" dirty="0">
                              <a:latin typeface="Times New Roman" panose="02020603050405020304" pitchFamily="18" charset="0"/>
                              <a:cs typeface="Times New Roman" panose="02020603050405020304" pitchFamily="18" charset="0"/>
                            </a:rPr>
                            <a:t>UVC</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97986371"/>
                      </a:ext>
                    </a:extLst>
                  </a:tr>
                  <a:tr h="462561">
                    <a:tc>
                      <a:txBody>
                        <a:bodyPr/>
                        <a:lstStyle/>
                        <a:p>
                          <a:pPr algn="ctr"/>
                          <a:r>
                            <a:rPr lang="en-US" sz="2000" b="0" dirty="0">
                              <a:latin typeface="Times New Roman" panose="02020603050405020304" pitchFamily="18" charset="0"/>
                              <a:cs typeface="Times New Roman" panose="02020603050405020304" pitchFamily="18" charset="0"/>
                            </a:rPr>
                            <a:t>Sample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latin typeface="Times New Roman" panose="02020603050405020304" pitchFamily="18" charset="0"/>
                              <a:cs typeface="Times New Roman" panose="02020603050405020304" pitchFamily="18" charset="0"/>
                            </a:rPr>
                            <a:t>Before (0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latin typeface="Times New Roman" panose="02020603050405020304" pitchFamily="18" charset="0"/>
                              <a:cs typeface="Times New Roman" panose="02020603050405020304" pitchFamily="18" charset="0"/>
                            </a:rPr>
                            <a:t>After (100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603356"/>
                      </a:ext>
                    </a:extLst>
                  </a:tr>
                  <a:tr h="1098115">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3" t="-93103" r="-180905" b="-297701"/>
                          </a:stretch>
                        </a:blipFill>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010261"/>
                      </a:ext>
                    </a:extLst>
                  </a:tr>
                  <a:tr h="1098115">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3" t="-195349" r="-180905" b="-201163"/>
                          </a:stretch>
                        </a:blipFill>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199472"/>
                      </a:ext>
                    </a:extLst>
                  </a:tr>
                  <a:tr h="106483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3" t="-302381" r="-180905" b="-105952"/>
                          </a:stretch>
                        </a:blipFill>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374642"/>
                      </a:ext>
                    </a:extLst>
                  </a:tr>
                  <a:tr h="1098115">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3" t="-388506" r="-180905" b="-2299"/>
                          </a:stretch>
                        </a:blipFill>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819556"/>
                      </a:ext>
                    </a:extLst>
                  </a:tr>
                </a:tbl>
              </a:graphicData>
            </a:graphic>
          </p:graphicFrame>
        </mc:Fallback>
      </mc:AlternateContent>
      <p:pic>
        <p:nvPicPr>
          <p:cNvPr id="5" name="Picture 4" descr="A group of squares on a white napkin&#10;&#10;AI-generated content may be incorrect.">
            <a:extLst>
              <a:ext uri="{FF2B5EF4-FFF2-40B4-BE49-F238E27FC236}">
                <a16:creationId xmlns:a16="http://schemas.microsoft.com/office/drawing/2014/main" id="{8AEBD113-C391-842C-66C5-1C7ECD8931D6}"/>
              </a:ext>
            </a:extLst>
          </p:cNvPr>
          <p:cNvPicPr>
            <a:picLocks noChangeAspect="1"/>
          </p:cNvPicPr>
          <p:nvPr/>
        </p:nvPicPr>
        <p:blipFill>
          <a:blip r:embed="rId4"/>
          <a:srcRect l="17289" t="34311" r="69437" b="55733"/>
          <a:stretch>
            <a:fillRect/>
          </a:stretch>
        </p:blipFill>
        <p:spPr>
          <a:xfrm>
            <a:off x="10386132" y="2129548"/>
            <a:ext cx="914400" cy="914400"/>
          </a:xfrm>
          <a:prstGeom prst="rect">
            <a:avLst/>
          </a:prstGeom>
        </p:spPr>
      </p:pic>
      <p:pic>
        <p:nvPicPr>
          <p:cNvPr id="10" name="Picture 9" descr="A square object with a yellow circle&#10;&#10;AI-generated content may be incorrect.">
            <a:extLst>
              <a:ext uri="{FF2B5EF4-FFF2-40B4-BE49-F238E27FC236}">
                <a16:creationId xmlns:a16="http://schemas.microsoft.com/office/drawing/2014/main" id="{D347BDB9-1EFA-DD9D-6803-B98CA9A0FC66}"/>
              </a:ext>
            </a:extLst>
          </p:cNvPr>
          <p:cNvPicPr>
            <a:picLocks noChangeAspect="1"/>
          </p:cNvPicPr>
          <p:nvPr/>
        </p:nvPicPr>
        <p:blipFill>
          <a:blip r:embed="rId5"/>
          <a:srcRect l="7949" r="11245"/>
          <a:stretch>
            <a:fillRect/>
          </a:stretch>
        </p:blipFill>
        <p:spPr>
          <a:xfrm>
            <a:off x="10386132" y="5360890"/>
            <a:ext cx="878542" cy="914400"/>
          </a:xfrm>
          <a:prstGeom prst="rect">
            <a:avLst/>
          </a:prstGeom>
        </p:spPr>
      </p:pic>
      <p:pic>
        <p:nvPicPr>
          <p:cNvPr id="14" name="Picture 13" descr="A square green square tile&#10;&#10;AI-generated content may be incorrect.">
            <a:extLst>
              <a:ext uri="{FF2B5EF4-FFF2-40B4-BE49-F238E27FC236}">
                <a16:creationId xmlns:a16="http://schemas.microsoft.com/office/drawing/2014/main" id="{DBB1061A-0243-B401-A201-CA3DDA1A08C4}"/>
              </a:ext>
            </a:extLst>
          </p:cNvPr>
          <p:cNvPicPr>
            <a:picLocks noChangeAspect="1"/>
          </p:cNvPicPr>
          <p:nvPr/>
        </p:nvPicPr>
        <p:blipFill>
          <a:blip r:embed="rId6"/>
          <a:stretch>
            <a:fillRect/>
          </a:stretch>
        </p:blipFill>
        <p:spPr>
          <a:xfrm>
            <a:off x="10386132" y="4283776"/>
            <a:ext cx="878541" cy="914400"/>
          </a:xfrm>
          <a:prstGeom prst="rect">
            <a:avLst/>
          </a:prstGeom>
        </p:spPr>
      </p:pic>
      <p:pic>
        <p:nvPicPr>
          <p:cNvPr id="15" name="Picture 14" descr="A group of square pieces on a white surface&#10;&#10;AI-generated content may be incorrect.">
            <a:extLst>
              <a:ext uri="{FF2B5EF4-FFF2-40B4-BE49-F238E27FC236}">
                <a16:creationId xmlns:a16="http://schemas.microsoft.com/office/drawing/2014/main" id="{16B8831A-13D2-B4AE-F5E0-26632BA48845}"/>
              </a:ext>
            </a:extLst>
          </p:cNvPr>
          <p:cNvPicPr>
            <a:picLocks/>
          </p:cNvPicPr>
          <p:nvPr/>
        </p:nvPicPr>
        <p:blipFill>
          <a:blip r:embed="rId7"/>
          <a:srcRect l="43196" t="50000" r="39904" b="35802"/>
          <a:stretch>
            <a:fillRect/>
          </a:stretch>
        </p:blipFill>
        <p:spPr>
          <a:xfrm>
            <a:off x="8057460" y="2129548"/>
            <a:ext cx="914400" cy="914400"/>
          </a:xfrm>
          <a:prstGeom prst="rect">
            <a:avLst/>
          </a:prstGeom>
        </p:spPr>
      </p:pic>
      <p:pic>
        <p:nvPicPr>
          <p:cNvPr id="17" name="Picture 16" descr="A square object on a white surface&#10;&#10;AI-generated content may be incorrect.">
            <a:extLst>
              <a:ext uri="{FF2B5EF4-FFF2-40B4-BE49-F238E27FC236}">
                <a16:creationId xmlns:a16="http://schemas.microsoft.com/office/drawing/2014/main" id="{A5E62EEA-28CE-2464-0DAA-B048A4CCCCE1}"/>
              </a:ext>
            </a:extLst>
          </p:cNvPr>
          <p:cNvPicPr>
            <a:picLocks/>
          </p:cNvPicPr>
          <p:nvPr/>
        </p:nvPicPr>
        <p:blipFill>
          <a:blip r:embed="rId8"/>
          <a:srcRect l="37907" t="29881" r="37731" b="50118"/>
          <a:stretch>
            <a:fillRect/>
          </a:stretch>
        </p:blipFill>
        <p:spPr>
          <a:xfrm>
            <a:off x="8057460" y="5413003"/>
            <a:ext cx="914400" cy="914400"/>
          </a:xfrm>
          <a:prstGeom prst="rect">
            <a:avLst/>
          </a:prstGeom>
        </p:spPr>
      </p:pic>
      <p:pic>
        <p:nvPicPr>
          <p:cNvPr id="18" name="Picture 17" descr="A square object on a white surface&#10;&#10;AI-generated content may be incorrect.">
            <a:extLst>
              <a:ext uri="{FF2B5EF4-FFF2-40B4-BE49-F238E27FC236}">
                <a16:creationId xmlns:a16="http://schemas.microsoft.com/office/drawing/2014/main" id="{CBD79EE5-9D1A-D8AB-D309-7EE53D3A0D9D}"/>
              </a:ext>
            </a:extLst>
          </p:cNvPr>
          <p:cNvPicPr>
            <a:picLocks/>
          </p:cNvPicPr>
          <p:nvPr/>
        </p:nvPicPr>
        <p:blipFill>
          <a:blip r:embed="rId9"/>
          <a:srcRect l="31537" t="37037" r="31371" b="36790"/>
          <a:stretch>
            <a:fillRect/>
          </a:stretch>
        </p:blipFill>
        <p:spPr>
          <a:xfrm>
            <a:off x="8057460" y="4318518"/>
            <a:ext cx="914400" cy="914400"/>
          </a:xfrm>
          <a:prstGeom prst="rect">
            <a:avLst/>
          </a:prstGeom>
        </p:spPr>
      </p:pic>
      <p:pic>
        <p:nvPicPr>
          <p:cNvPr id="20" name="Picture 19" descr="A square object with a metal object on it&#10;&#10;AI-generated content may be incorrect.">
            <a:extLst>
              <a:ext uri="{FF2B5EF4-FFF2-40B4-BE49-F238E27FC236}">
                <a16:creationId xmlns:a16="http://schemas.microsoft.com/office/drawing/2014/main" id="{4227D1A5-82EE-EC34-9D72-A9D3EE7D63AB}"/>
              </a:ext>
            </a:extLst>
          </p:cNvPr>
          <p:cNvPicPr>
            <a:picLocks noChangeAspect="1"/>
          </p:cNvPicPr>
          <p:nvPr/>
        </p:nvPicPr>
        <p:blipFill>
          <a:blip r:embed="rId10"/>
          <a:stretch>
            <a:fillRect/>
          </a:stretch>
        </p:blipFill>
        <p:spPr>
          <a:xfrm>
            <a:off x="10386132" y="3206662"/>
            <a:ext cx="944647" cy="914400"/>
          </a:xfrm>
          <a:prstGeom prst="rect">
            <a:avLst/>
          </a:prstGeom>
        </p:spPr>
      </p:pic>
      <p:sp>
        <p:nvSpPr>
          <p:cNvPr id="24" name="TextBox 23">
            <a:extLst>
              <a:ext uri="{FF2B5EF4-FFF2-40B4-BE49-F238E27FC236}">
                <a16:creationId xmlns:a16="http://schemas.microsoft.com/office/drawing/2014/main" id="{7434CA00-D14D-FFA9-A070-C7846BCF5DDD}"/>
              </a:ext>
            </a:extLst>
          </p:cNvPr>
          <p:cNvSpPr txBox="1"/>
          <p:nvPr/>
        </p:nvSpPr>
        <p:spPr>
          <a:xfrm>
            <a:off x="175300" y="1104956"/>
            <a:ext cx="4511040" cy="5889113"/>
          </a:xfrm>
          <a:prstGeom prst="rect">
            <a:avLst/>
          </a:prstGeom>
          <a:noFill/>
        </p:spPr>
        <p:txBody>
          <a:bodyPr wrap="square" rtlCol="0">
            <a:spAutoFit/>
          </a:bodyPr>
          <a:lstStyle/>
          <a:p>
            <a:pPr rtl="0" fontAlgn="base">
              <a:lnSpc>
                <a:spcPct val="200000"/>
              </a:lnSpc>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 Polymethyl methacrylate (PMMA) applied via spin coating</a:t>
            </a:r>
          </a:p>
          <a:p>
            <a:pPr rtl="0" fontAlgn="base">
              <a:lnSpc>
                <a:spcPct val="200000"/>
              </a:lnSpc>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 Direct exposure</a:t>
            </a:r>
          </a:p>
          <a:p>
            <a:pPr marL="742950" lvl="1" indent="-285750" rtl="0" fontAlgn="base">
              <a:lnSpc>
                <a:spcPct val="200000"/>
              </a:lnSpc>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No protective structure such as glass</a:t>
            </a:r>
          </a:p>
          <a:p>
            <a:pPr rtl="0" fontAlgn="base">
              <a:lnSpc>
                <a:spcPct val="200000"/>
              </a:lnSpc>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 Color change signaled degradation </a:t>
            </a:r>
          </a:p>
          <a:p>
            <a:pPr marL="742950" indent="-285750" fontAlgn="base">
              <a:lnSpc>
                <a:spcPct val="200000"/>
              </a:lnSpc>
              <a:buFont typeface="Arial" panose="020B0604020202020204" pitchFamily="34" charset="0"/>
              <a:buChar char="•"/>
            </a:pPr>
            <a:endParaRPr lang="en-US" sz="2400" b="0" i="0" u="none" strike="noStrike"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0359334F-3710-8E7A-2611-B04A2BF0FA79}"/>
              </a:ext>
            </a:extLst>
          </p:cNvPr>
          <p:cNvSpPr txBox="1"/>
          <p:nvPr/>
        </p:nvSpPr>
        <p:spPr>
          <a:xfrm>
            <a:off x="1793870" y="6507488"/>
            <a:ext cx="7363603" cy="53860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Acknowledgement: This material is based upon work primarily supported by the National Science Foundation  under award No.ECCS-2025490.	</a:t>
            </a:r>
            <a:r>
              <a:rPr lang="en-US" sz="105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endPar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3" name="Picture 2" descr="A square object on a surface&#10;&#10;AI-generated content may be incorrect.">
            <a:extLst>
              <a:ext uri="{FF2B5EF4-FFF2-40B4-BE49-F238E27FC236}">
                <a16:creationId xmlns:a16="http://schemas.microsoft.com/office/drawing/2014/main" id="{4A93B82D-22A0-E0F8-B3C6-F087C742DBFD}"/>
              </a:ext>
            </a:extLst>
          </p:cNvPr>
          <p:cNvPicPr>
            <a:picLocks/>
          </p:cNvPicPr>
          <p:nvPr/>
        </p:nvPicPr>
        <p:blipFill>
          <a:blip r:embed="rId11"/>
          <a:srcRect l="41109" t="25610" r="36819" b="19091"/>
          <a:stretch>
            <a:fillRect/>
          </a:stretch>
        </p:blipFill>
        <p:spPr>
          <a:xfrm>
            <a:off x="8057460" y="3232362"/>
            <a:ext cx="914400" cy="914400"/>
          </a:xfrm>
          <a:prstGeom prst="rect">
            <a:avLst/>
          </a:prstGeom>
        </p:spPr>
      </p:pic>
    </p:spTree>
    <p:extLst>
      <p:ext uri="{BB962C8B-B14F-4D97-AF65-F5344CB8AC3E}">
        <p14:creationId xmlns:p14="http://schemas.microsoft.com/office/powerpoint/2010/main" val="19187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3FF81D-258B-492B-7DD5-627A7DA3D9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6" name="TextBox 5">
            <a:extLst>
              <a:ext uri="{FF2B5EF4-FFF2-40B4-BE49-F238E27FC236}">
                <a16:creationId xmlns:a16="http://schemas.microsoft.com/office/drawing/2014/main" id="{F5C129DA-3D82-5D2B-139B-3DE0ED18868B}"/>
              </a:ext>
            </a:extLst>
          </p:cNvPr>
          <p:cNvSpPr txBox="1"/>
          <p:nvPr/>
        </p:nvSpPr>
        <p:spPr>
          <a:xfrm>
            <a:off x="1838670" y="142606"/>
            <a:ext cx="6114360"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PL Changes in UVC</a:t>
            </a:r>
          </a:p>
        </p:txBody>
      </p:sp>
      <p:sp>
        <p:nvSpPr>
          <p:cNvPr id="3" name="TextBox 2">
            <a:extLst>
              <a:ext uri="{FF2B5EF4-FFF2-40B4-BE49-F238E27FC236}">
                <a16:creationId xmlns:a16="http://schemas.microsoft.com/office/drawing/2014/main" id="{FE439C4C-7B65-7280-A25B-DBDEF3F24396}"/>
              </a:ext>
            </a:extLst>
          </p:cNvPr>
          <p:cNvSpPr txBox="1"/>
          <p:nvPr/>
        </p:nvSpPr>
        <p:spPr>
          <a:xfrm>
            <a:off x="1837980" y="6537551"/>
            <a:ext cx="6115050" cy="46166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panose="020F0502020204030204" pitchFamily="34" charset="0"/>
                <a:ea typeface="Calibri"/>
                <a:cs typeface="Calibri" panose="020F0502020204030204" pitchFamily="34" charset="0"/>
                <a:sym typeface="Calibri"/>
              </a:rPr>
              <a:t>Acknowledgement: This material is based upon work primarily supported by the National Science Foundation  under award No.ECCS-2025490.									</a:t>
            </a:r>
          </a:p>
        </p:txBody>
      </p:sp>
      <p:sp>
        <p:nvSpPr>
          <p:cNvPr id="5" name="TextBox 4">
            <a:extLst>
              <a:ext uri="{FF2B5EF4-FFF2-40B4-BE49-F238E27FC236}">
                <a16:creationId xmlns:a16="http://schemas.microsoft.com/office/drawing/2014/main" id="{5F97FBFA-5A31-D7B8-7B99-3CAA15FEF0C6}"/>
              </a:ext>
            </a:extLst>
          </p:cNvPr>
          <p:cNvSpPr txBox="1"/>
          <p:nvPr/>
        </p:nvSpPr>
        <p:spPr>
          <a:xfrm>
            <a:off x="143361" y="870446"/>
            <a:ext cx="6114080" cy="523220"/>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UVC Range: 100 nm – 280 nm </a:t>
            </a:r>
          </a:p>
        </p:txBody>
      </p:sp>
      <p:graphicFrame>
        <p:nvGraphicFramePr>
          <p:cNvPr id="2" name="Chart 1">
            <a:extLst>
              <a:ext uri="{FF2B5EF4-FFF2-40B4-BE49-F238E27FC236}">
                <a16:creationId xmlns:a16="http://schemas.microsoft.com/office/drawing/2014/main" id="{4D381C89-58F8-994F-BBEE-6A8B364A84CA}"/>
              </a:ext>
            </a:extLst>
          </p:cNvPr>
          <p:cNvGraphicFramePr>
            <a:graphicFrameLocks/>
          </p:cNvGraphicFramePr>
          <p:nvPr>
            <p:extLst>
              <p:ext uri="{D42A27DB-BD31-4B8C-83A1-F6EECF244321}">
                <p14:modId xmlns:p14="http://schemas.microsoft.com/office/powerpoint/2010/main" val="2274430113"/>
              </p:ext>
            </p:extLst>
          </p:nvPr>
        </p:nvGraphicFramePr>
        <p:xfrm>
          <a:off x="-138623" y="1365286"/>
          <a:ext cx="3200400"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177A002-8D9B-7942-B899-49906613F3D7}"/>
              </a:ext>
            </a:extLst>
          </p:cNvPr>
          <p:cNvGraphicFramePr>
            <a:graphicFrameLocks/>
          </p:cNvGraphicFramePr>
          <p:nvPr>
            <p:extLst>
              <p:ext uri="{D42A27DB-BD31-4B8C-83A1-F6EECF244321}">
                <p14:modId xmlns:p14="http://schemas.microsoft.com/office/powerpoint/2010/main" val="3577972662"/>
              </p:ext>
            </p:extLst>
          </p:nvPr>
        </p:nvGraphicFramePr>
        <p:xfrm>
          <a:off x="2904785" y="1365286"/>
          <a:ext cx="3200400" cy="502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C827F579-AED0-D94F-904B-19BBE91213AD}"/>
              </a:ext>
            </a:extLst>
          </p:cNvPr>
          <p:cNvGraphicFramePr>
            <a:graphicFrameLocks/>
          </p:cNvGraphicFramePr>
          <p:nvPr>
            <p:extLst>
              <p:ext uri="{D42A27DB-BD31-4B8C-83A1-F6EECF244321}">
                <p14:modId xmlns:p14="http://schemas.microsoft.com/office/powerpoint/2010/main" val="2964220827"/>
              </p:ext>
            </p:extLst>
          </p:nvPr>
        </p:nvGraphicFramePr>
        <p:xfrm>
          <a:off x="5948193" y="1365286"/>
          <a:ext cx="3200400" cy="502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DD1FD446-F82B-2345-833A-659FDE8928B3}"/>
              </a:ext>
            </a:extLst>
          </p:cNvPr>
          <p:cNvGraphicFramePr>
            <a:graphicFrameLocks/>
          </p:cNvGraphicFramePr>
          <p:nvPr>
            <p:extLst>
              <p:ext uri="{D42A27DB-BD31-4B8C-83A1-F6EECF244321}">
                <p14:modId xmlns:p14="http://schemas.microsoft.com/office/powerpoint/2010/main" val="2784676"/>
              </p:ext>
            </p:extLst>
          </p:nvPr>
        </p:nvGraphicFramePr>
        <p:xfrm>
          <a:off x="8991600" y="1365286"/>
          <a:ext cx="3200400" cy="5029200"/>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14">
            <a:extLst>
              <a:ext uri="{FF2B5EF4-FFF2-40B4-BE49-F238E27FC236}">
                <a16:creationId xmlns:a16="http://schemas.microsoft.com/office/drawing/2014/main" id="{490D116A-0790-0924-53F1-A9950190310E}"/>
              </a:ext>
            </a:extLst>
          </p:cNvPr>
          <p:cNvPicPr>
            <a:picLocks noChangeAspect="1"/>
          </p:cNvPicPr>
          <p:nvPr/>
        </p:nvPicPr>
        <p:blipFill>
          <a:blip r:embed="rId7"/>
          <a:stretch>
            <a:fillRect/>
          </a:stretch>
        </p:blipFill>
        <p:spPr>
          <a:xfrm>
            <a:off x="2488245" y="6229058"/>
            <a:ext cx="6563060" cy="192402"/>
          </a:xfrm>
          <a:prstGeom prst="rect">
            <a:avLst/>
          </a:prstGeom>
        </p:spPr>
      </p:pic>
    </p:spTree>
    <p:extLst>
      <p:ext uri="{BB962C8B-B14F-4D97-AF65-F5344CB8AC3E}">
        <p14:creationId xmlns:p14="http://schemas.microsoft.com/office/powerpoint/2010/main" val="136530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C6D42A-565B-745D-B37D-2B22B50F45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6" name="TextBox 5">
            <a:extLst>
              <a:ext uri="{FF2B5EF4-FFF2-40B4-BE49-F238E27FC236}">
                <a16:creationId xmlns:a16="http://schemas.microsoft.com/office/drawing/2014/main" id="{7492AEBF-BA03-CC6C-4871-402F96C7C727}"/>
              </a:ext>
            </a:extLst>
          </p:cNvPr>
          <p:cNvSpPr txBox="1"/>
          <p:nvPr/>
        </p:nvSpPr>
        <p:spPr>
          <a:xfrm>
            <a:off x="1734925" y="190970"/>
            <a:ext cx="6804210" cy="523220"/>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Wavelength Shifts of Perovskites </a:t>
            </a:r>
          </a:p>
        </p:txBody>
      </p:sp>
      <p:sp>
        <p:nvSpPr>
          <p:cNvPr id="7" name="TextBox 6">
            <a:extLst>
              <a:ext uri="{FF2B5EF4-FFF2-40B4-BE49-F238E27FC236}">
                <a16:creationId xmlns:a16="http://schemas.microsoft.com/office/drawing/2014/main" id="{505A8423-E23C-8442-309A-53507CE21707}"/>
              </a:ext>
            </a:extLst>
          </p:cNvPr>
          <p:cNvSpPr txBox="1"/>
          <p:nvPr/>
        </p:nvSpPr>
        <p:spPr>
          <a:xfrm>
            <a:off x="335313" y="1120602"/>
            <a:ext cx="10091057"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wavelength shift signals instability and compositional change</a:t>
            </a:r>
          </a:p>
        </p:txBody>
      </p:sp>
      <p:graphicFrame>
        <p:nvGraphicFramePr>
          <p:cNvPr id="8" name="Chart 7">
            <a:extLst>
              <a:ext uri="{FF2B5EF4-FFF2-40B4-BE49-F238E27FC236}">
                <a16:creationId xmlns:a16="http://schemas.microsoft.com/office/drawing/2014/main" id="{68A7B98B-102C-33E4-2CC0-22309121C8D2}"/>
              </a:ext>
            </a:extLst>
          </p:cNvPr>
          <p:cNvGraphicFramePr>
            <a:graphicFrameLocks/>
          </p:cNvGraphicFramePr>
          <p:nvPr>
            <p:extLst>
              <p:ext uri="{D42A27DB-BD31-4B8C-83A1-F6EECF244321}">
                <p14:modId xmlns:p14="http://schemas.microsoft.com/office/powerpoint/2010/main" val="1737744976"/>
              </p:ext>
            </p:extLst>
          </p:nvPr>
        </p:nvGraphicFramePr>
        <p:xfrm>
          <a:off x="8162456" y="1704277"/>
          <a:ext cx="3657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84FA992-E870-F17F-B78D-2A2EDDF1D2B9}"/>
              </a:ext>
            </a:extLst>
          </p:cNvPr>
          <p:cNvGraphicFramePr>
            <a:graphicFrameLocks/>
          </p:cNvGraphicFramePr>
          <p:nvPr>
            <p:extLst>
              <p:ext uri="{D42A27DB-BD31-4B8C-83A1-F6EECF244321}">
                <p14:modId xmlns:p14="http://schemas.microsoft.com/office/powerpoint/2010/main" val="2077022265"/>
              </p:ext>
            </p:extLst>
          </p:nvPr>
        </p:nvGraphicFramePr>
        <p:xfrm>
          <a:off x="4185275" y="1704277"/>
          <a:ext cx="3657600"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80DB6780-11D0-C821-6854-F1987821A2A9}"/>
              </a:ext>
            </a:extLst>
          </p:cNvPr>
          <p:cNvGraphicFramePr>
            <a:graphicFrameLocks/>
          </p:cNvGraphicFramePr>
          <p:nvPr>
            <p:extLst>
              <p:ext uri="{D42A27DB-BD31-4B8C-83A1-F6EECF244321}">
                <p14:modId xmlns:p14="http://schemas.microsoft.com/office/powerpoint/2010/main" val="4198991107"/>
              </p:ext>
            </p:extLst>
          </p:nvPr>
        </p:nvGraphicFramePr>
        <p:xfrm>
          <a:off x="208093" y="1704277"/>
          <a:ext cx="3657600" cy="41148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id="{E1AF750A-850E-6613-A607-EC0D44C642E7}"/>
              </a:ext>
            </a:extLst>
          </p:cNvPr>
          <p:cNvPicPr>
            <a:picLocks noChangeAspect="1"/>
          </p:cNvPicPr>
          <p:nvPr/>
        </p:nvPicPr>
        <p:blipFill>
          <a:blip r:embed="rId6"/>
          <a:stretch>
            <a:fillRect/>
          </a:stretch>
        </p:blipFill>
        <p:spPr>
          <a:xfrm>
            <a:off x="1144799" y="5819077"/>
            <a:ext cx="9043126" cy="365760"/>
          </a:xfrm>
          <a:prstGeom prst="rect">
            <a:avLst/>
          </a:prstGeom>
        </p:spPr>
      </p:pic>
      <p:sp>
        <p:nvSpPr>
          <p:cNvPr id="2" name="Google Shape;89;p2">
            <a:extLst>
              <a:ext uri="{FF2B5EF4-FFF2-40B4-BE49-F238E27FC236}">
                <a16:creationId xmlns:a16="http://schemas.microsoft.com/office/drawing/2014/main" id="{737FFA7A-6EE5-E46F-88A9-B5B8ABFB3499}"/>
              </a:ext>
            </a:extLst>
          </p:cNvPr>
          <p:cNvSpPr txBox="1">
            <a:spLocks/>
          </p:cNvSpPr>
          <p:nvPr/>
        </p:nvSpPr>
        <p:spPr>
          <a:xfrm>
            <a:off x="1734925" y="6539400"/>
            <a:ext cx="8069700" cy="318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pPr algn="l"/>
            <a:r>
              <a:rPr lang="en-US" sz="800"/>
              <a:t>Acknowledgement: This material is based upon work primarily supported by the National Science Foundation  under award No.ECCS-2025490.									</a:t>
            </a:r>
            <a:endParaRPr lang="en-US" sz="800" dirty="0"/>
          </a:p>
        </p:txBody>
      </p:sp>
    </p:spTree>
    <p:extLst>
      <p:ext uri="{BB962C8B-B14F-4D97-AF65-F5344CB8AC3E}">
        <p14:creationId xmlns:p14="http://schemas.microsoft.com/office/powerpoint/2010/main" val="59207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AC0C03AB-63FC-4931-CFCE-C75C3AF12FD9}"/>
            </a:ext>
          </a:extLst>
        </p:cNvPr>
        <p:cNvGrpSpPr/>
        <p:nvPr/>
      </p:nvGrpSpPr>
      <p:grpSpPr>
        <a:xfrm>
          <a:off x="0" y="0"/>
          <a:ext cx="0" cy="0"/>
          <a:chOff x="0" y="0"/>
          <a:chExt cx="0" cy="0"/>
        </a:xfrm>
      </p:grpSpPr>
      <p:sp>
        <p:nvSpPr>
          <p:cNvPr id="105" name="Google Shape;105;p4">
            <a:extLst>
              <a:ext uri="{FF2B5EF4-FFF2-40B4-BE49-F238E27FC236}">
                <a16:creationId xmlns:a16="http://schemas.microsoft.com/office/drawing/2014/main" id="{2AE6045C-202C-59C8-E50F-E3C6F6E3C87C}"/>
              </a:ext>
            </a:extLst>
          </p:cNvPr>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sp>
        <p:nvSpPr>
          <p:cNvPr id="108" name="Google Shape;108;p4">
            <a:extLst>
              <a:ext uri="{FF2B5EF4-FFF2-40B4-BE49-F238E27FC236}">
                <a16:creationId xmlns:a16="http://schemas.microsoft.com/office/drawing/2014/main" id="{320F1B47-741C-C537-F487-7D97F8086830}"/>
              </a:ext>
            </a:extLst>
          </p:cNvPr>
          <p:cNvSpPr txBox="1">
            <a:spLocks noGrp="1"/>
          </p:cNvSpPr>
          <p:nvPr>
            <p:ph type="sldNum" idx="12"/>
          </p:nvPr>
        </p:nvSpPr>
        <p:spPr>
          <a:xfrm>
            <a:off x="1734925" y="6537551"/>
            <a:ext cx="8069700" cy="31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0" u="none" strike="noStrike" cap="none" dirty="0">
                <a:solidFill>
                  <a:schemeClr val="dk1"/>
                </a:solidFill>
                <a:latin typeface="Calibri"/>
                <a:ea typeface="Calibri"/>
                <a:cs typeface="Calibri"/>
                <a:sym typeface="Calibri"/>
              </a:rPr>
              <a:t>Acknowledgement: This material is based upon work primarily supported by the National Science Foundation  under award No.ECCS-2025490.								</a:t>
            </a:r>
          </a:p>
        </p:txBody>
      </p:sp>
      <p:sp>
        <p:nvSpPr>
          <p:cNvPr id="3" name="TextBox 2">
            <a:extLst>
              <a:ext uri="{FF2B5EF4-FFF2-40B4-BE49-F238E27FC236}">
                <a16:creationId xmlns:a16="http://schemas.microsoft.com/office/drawing/2014/main" id="{0102A760-B7DC-4FB6-F99B-C16AE3646CF6}"/>
              </a:ext>
            </a:extLst>
          </p:cNvPr>
          <p:cNvSpPr txBox="1"/>
          <p:nvPr/>
        </p:nvSpPr>
        <p:spPr>
          <a:xfrm>
            <a:off x="1328468" y="0"/>
            <a:ext cx="7148782" cy="954107"/>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Degradation Rate of Photoluminescence (PL) Intensity Over Time</a:t>
            </a:r>
          </a:p>
        </p:txBody>
      </p:sp>
      <p:graphicFrame>
        <p:nvGraphicFramePr>
          <p:cNvPr id="5" name="Chart 4">
            <a:extLst>
              <a:ext uri="{FF2B5EF4-FFF2-40B4-BE49-F238E27FC236}">
                <a16:creationId xmlns:a16="http://schemas.microsoft.com/office/drawing/2014/main" id="{BAA591FC-C1E7-564E-C722-650E7BF31357}"/>
              </a:ext>
            </a:extLst>
          </p:cNvPr>
          <p:cNvGraphicFramePr>
            <a:graphicFrameLocks/>
          </p:cNvGraphicFramePr>
          <p:nvPr>
            <p:extLst>
              <p:ext uri="{D42A27DB-BD31-4B8C-83A1-F6EECF244321}">
                <p14:modId xmlns:p14="http://schemas.microsoft.com/office/powerpoint/2010/main" val="3325013568"/>
              </p:ext>
            </p:extLst>
          </p:nvPr>
        </p:nvGraphicFramePr>
        <p:xfrm>
          <a:off x="306040" y="1812611"/>
          <a:ext cx="36576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C46F996-D5CA-7153-7E66-D7701FCCCBAF}"/>
              </a:ext>
            </a:extLst>
          </p:cNvPr>
          <p:cNvGraphicFramePr>
            <a:graphicFrameLocks/>
          </p:cNvGraphicFramePr>
          <p:nvPr>
            <p:extLst>
              <p:ext uri="{D42A27DB-BD31-4B8C-83A1-F6EECF244321}">
                <p14:modId xmlns:p14="http://schemas.microsoft.com/office/powerpoint/2010/main" val="2683216058"/>
              </p:ext>
            </p:extLst>
          </p:nvPr>
        </p:nvGraphicFramePr>
        <p:xfrm>
          <a:off x="4219557" y="1812611"/>
          <a:ext cx="3657600"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842A719C-4D84-0C88-5352-F406E4739944}"/>
              </a:ext>
            </a:extLst>
          </p:cNvPr>
          <p:cNvGraphicFramePr>
            <a:graphicFrameLocks/>
          </p:cNvGraphicFramePr>
          <p:nvPr>
            <p:extLst>
              <p:ext uri="{D42A27DB-BD31-4B8C-83A1-F6EECF244321}">
                <p14:modId xmlns:p14="http://schemas.microsoft.com/office/powerpoint/2010/main" val="495473559"/>
              </p:ext>
            </p:extLst>
          </p:nvPr>
        </p:nvGraphicFramePr>
        <p:xfrm>
          <a:off x="8133074" y="1812611"/>
          <a:ext cx="3657600" cy="41148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a:extLst>
              <a:ext uri="{FF2B5EF4-FFF2-40B4-BE49-F238E27FC236}">
                <a16:creationId xmlns:a16="http://schemas.microsoft.com/office/drawing/2014/main" id="{D9E484AB-341A-AC3D-F8B6-E88D526599CB}"/>
              </a:ext>
            </a:extLst>
          </p:cNvPr>
          <p:cNvPicPr>
            <a:picLocks noChangeAspect="1"/>
          </p:cNvPicPr>
          <p:nvPr/>
        </p:nvPicPr>
        <p:blipFill>
          <a:blip r:embed="rId6"/>
          <a:stretch>
            <a:fillRect/>
          </a:stretch>
        </p:blipFill>
        <p:spPr>
          <a:xfrm>
            <a:off x="1276787" y="5927411"/>
            <a:ext cx="9043126" cy="365760"/>
          </a:xfrm>
          <a:prstGeom prst="rect">
            <a:avLst/>
          </a:prstGeom>
        </p:spPr>
      </p:pic>
      <p:sp>
        <p:nvSpPr>
          <p:cNvPr id="7" name="TextBox 6">
            <a:extLst>
              <a:ext uri="{FF2B5EF4-FFF2-40B4-BE49-F238E27FC236}">
                <a16:creationId xmlns:a16="http://schemas.microsoft.com/office/drawing/2014/main" id="{7129A9FB-04BE-D536-E62C-050161E0C460}"/>
              </a:ext>
            </a:extLst>
          </p:cNvPr>
          <p:cNvSpPr txBox="1"/>
          <p:nvPr/>
        </p:nvSpPr>
        <p:spPr>
          <a:xfrm>
            <a:off x="542925" y="1106566"/>
            <a:ext cx="10072688" cy="46166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Sharp increase due to temporary trap state formation</a:t>
            </a:r>
            <a:endParaRPr lang="en-US" sz="2400" dirty="0"/>
          </a:p>
        </p:txBody>
      </p:sp>
    </p:spTree>
    <p:extLst>
      <p:ext uri="{BB962C8B-B14F-4D97-AF65-F5344CB8AC3E}">
        <p14:creationId xmlns:p14="http://schemas.microsoft.com/office/powerpoint/2010/main" val="317979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F821E9-9E02-3A00-A0B5-465B2E118D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8" name="TextBox 7">
            <a:extLst>
              <a:ext uri="{FF2B5EF4-FFF2-40B4-BE49-F238E27FC236}">
                <a16:creationId xmlns:a16="http://schemas.microsoft.com/office/drawing/2014/main" id="{A57BCC77-9674-E493-014D-BE06FC3977AA}"/>
              </a:ext>
            </a:extLst>
          </p:cNvPr>
          <p:cNvSpPr txBox="1"/>
          <p:nvPr/>
        </p:nvSpPr>
        <p:spPr>
          <a:xfrm>
            <a:off x="2366889" y="247041"/>
            <a:ext cx="6112412"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Final Observations</a:t>
            </a: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50B133EC-F8CC-591B-69BD-069A50C386F8}"/>
                  </a:ext>
                </a:extLst>
              </p:cNvPr>
              <p:cNvGraphicFramePr>
                <a:graphicFrameLocks noGrp="1"/>
              </p:cNvGraphicFramePr>
              <p:nvPr>
                <p:extLst>
                  <p:ext uri="{D42A27DB-BD31-4B8C-83A1-F6EECF244321}">
                    <p14:modId xmlns:p14="http://schemas.microsoft.com/office/powerpoint/2010/main" val="3519293975"/>
                  </p:ext>
                </p:extLst>
              </p:nvPr>
            </p:nvGraphicFramePr>
            <p:xfrm>
              <a:off x="4783014" y="1012874"/>
              <a:ext cx="7246884" cy="5148775"/>
            </p:xfrm>
            <a:graphic>
              <a:graphicData uri="http://schemas.openxmlformats.org/drawingml/2006/table">
                <a:tbl>
                  <a:tblPr firstRow="1" bandRow="1">
                    <a:tableStyleId>{073A0DAA-6AF3-43AB-8588-CEC1D06C72B9}</a:tableStyleId>
                  </a:tblPr>
                  <a:tblGrid>
                    <a:gridCol w="1962186">
                      <a:extLst>
                        <a:ext uri="{9D8B030D-6E8A-4147-A177-3AD203B41FA5}">
                          <a16:colId xmlns:a16="http://schemas.microsoft.com/office/drawing/2014/main" val="1391848108"/>
                        </a:ext>
                      </a:extLst>
                    </a:gridCol>
                    <a:gridCol w="1721442">
                      <a:extLst>
                        <a:ext uri="{9D8B030D-6E8A-4147-A177-3AD203B41FA5}">
                          <a16:colId xmlns:a16="http://schemas.microsoft.com/office/drawing/2014/main" val="630614697"/>
                        </a:ext>
                      </a:extLst>
                    </a:gridCol>
                    <a:gridCol w="1721442">
                      <a:extLst>
                        <a:ext uri="{9D8B030D-6E8A-4147-A177-3AD203B41FA5}">
                          <a16:colId xmlns:a16="http://schemas.microsoft.com/office/drawing/2014/main" val="282953494"/>
                        </a:ext>
                      </a:extLst>
                    </a:gridCol>
                    <a:gridCol w="1841814">
                      <a:extLst>
                        <a:ext uri="{9D8B030D-6E8A-4147-A177-3AD203B41FA5}">
                          <a16:colId xmlns:a16="http://schemas.microsoft.com/office/drawing/2014/main" val="3753295790"/>
                        </a:ext>
                      </a:extLst>
                    </a:gridCol>
                  </a:tblGrid>
                  <a:tr h="547130">
                    <a:tc gridSpan="4">
                      <a:txBody>
                        <a:bodyPr/>
                        <a:lstStyle/>
                        <a:p>
                          <a:pPr algn="ctr"/>
                          <a:r>
                            <a:rPr lang="en-US" sz="2000" dirty="0">
                              <a:latin typeface="Times New Roman" panose="02020603050405020304" pitchFamily="18" charset="0"/>
                              <a:cs typeface="Times New Roman" panose="02020603050405020304" pitchFamily="18" charset="0"/>
                            </a:rPr>
                            <a:t>UVC</a:t>
                          </a:r>
                        </a:p>
                      </a:txBody>
                      <a:tcPr anchor="ct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63111464"/>
                      </a:ext>
                    </a:extLst>
                  </a:tr>
                  <a:tr h="1240209">
                    <a:tc>
                      <a:txBody>
                        <a:bodyPr/>
                        <a:lstStyle/>
                        <a:p>
                          <a:pPr algn="ctr"/>
                          <a:r>
                            <a:rPr lang="en-US" sz="2000" dirty="0">
                              <a:latin typeface="Times New Roman" panose="02020603050405020304" pitchFamily="18" charset="0"/>
                              <a:cs typeface="Times New Roman" panose="02020603050405020304" pitchFamily="18" charset="0"/>
                            </a:rPr>
                            <a:t>Sample</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Avg. Wavelength Shift (nm)</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Avg Degradation Rate (%)</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Overall Stability </a:t>
                          </a:r>
                        </a:p>
                      </a:txBody>
                      <a:tcPr anchor="ctr"/>
                    </a:tc>
                    <a:extLst>
                      <a:ext uri="{0D108BD9-81ED-4DB2-BD59-A6C34878D82A}">
                        <a16:rowId xmlns:a16="http://schemas.microsoft.com/office/drawing/2014/main" val="1977555410"/>
                      </a:ext>
                    </a:extLst>
                  </a:tr>
                  <a:tr h="547130">
                    <a:tc>
                      <a:txBody>
                        <a:bodyP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MAPb</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I</m:t>
                                    </m:r>
                                  </m:e>
                                  <m:sub>
                                    <m:r>
                                      <a:rPr lang="en-US" sz="2000" b="0" i="0">
                                        <a:latin typeface="Cambria Math" panose="02040503050406030204" pitchFamily="18" charset="0"/>
                                      </a:rPr>
                                      <m:t>3</m:t>
                                    </m:r>
                                  </m:sub>
                                </m:sSub>
                              </m:oMath>
                            </m:oMathPara>
                          </a14:m>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3.07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-87.83</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Most Stable</a:t>
                          </a:r>
                        </a:p>
                      </a:txBody>
                      <a:tcPr anchor="ctr"/>
                    </a:tc>
                    <a:extLst>
                      <a:ext uri="{0D108BD9-81ED-4DB2-BD59-A6C34878D82A}">
                        <a16:rowId xmlns:a16="http://schemas.microsoft.com/office/drawing/2014/main" val="725251268"/>
                      </a:ext>
                    </a:extLst>
                  </a:tr>
                  <a:tr h="1026967">
                    <a:tc>
                      <a:txBody>
                        <a:bodyPr/>
                        <a:lstStyle/>
                        <a:p>
                          <a:pPr algn="ctr"/>
                          <a14:m>
                            <m:oMath xmlns:m="http://schemas.openxmlformats.org/officeDocument/2006/math">
                              <m:r>
                                <a:rPr lang="en-US" sz="2000" b="0" i="1" smtClean="0">
                                  <a:latin typeface="Cambria Math" panose="02040503050406030204" pitchFamily="18" charset="0"/>
                                </a:rPr>
                                <m:t>𝐶𝑠𝑃𝑏</m:t>
                              </m:r>
                              <m:sSub>
                                <m:sSubPr>
                                  <m:ctrlPr>
                                    <a:rPr lang="en-US" sz="2000" b="0" i="1">
                                      <a:latin typeface="Cambria Math" panose="02040503050406030204" pitchFamily="18" charset="0"/>
                                    </a:rPr>
                                  </m:ctrlPr>
                                </m:sSubPr>
                                <m:e>
                                  <m:r>
                                    <a:rPr lang="en-US" sz="2000" b="0" i="1">
                                      <a:latin typeface="Cambria Math" panose="02040503050406030204" pitchFamily="18" charset="0"/>
                                    </a:rPr>
                                    <m:t>𝐼</m:t>
                                  </m:r>
                                </m:e>
                                <m:sub>
                                  <m:r>
                                    <a:rPr lang="en-US" sz="2000" b="0" i="1">
                                      <a:latin typeface="Cambria Math" panose="02040503050406030204" pitchFamily="18" charset="0"/>
                                    </a:rPr>
                                    <m:t>3</m:t>
                                  </m:r>
                                </m:sub>
                              </m:sSub>
                              <m:r>
                                <a:rPr lang="en-US" sz="2000" b="0" i="1">
                                  <a:latin typeface="Cambria Math" panose="02040503050406030204" pitchFamily="18" charset="0"/>
                                </a:rPr>
                                <m:t> 5% </m:t>
                              </m:r>
                              <m:r>
                                <a:rPr lang="en-US" sz="2000" b="0" i="1">
                                  <a:latin typeface="Cambria Math" panose="02040503050406030204" pitchFamily="18" charset="0"/>
                                </a:rPr>
                                <m:t>𝑃𝑉𝑃</m:t>
                              </m:r>
                            </m:oMath>
                          </a14:m>
                          <a:r>
                            <a:rPr lang="en-US" sz="2000" b="0" dirty="0">
                              <a:latin typeface="Times New Roman" panose="02020603050405020304" pitchFamily="18" charset="0"/>
                              <a:cs typeface="Times New Roman" panose="02020603050405020304" pitchFamily="18" charset="0"/>
                            </a:rPr>
                            <a:t> Nonsubmerged</a:t>
                          </a:r>
                          <a14:m>
                            <m:oMath xmlns:m="http://schemas.openxmlformats.org/officeDocument/2006/math">
                              <m:r>
                                <a:rPr lang="en-US" sz="2000" b="0" i="1" smtClean="0">
                                  <a:latin typeface="Cambria Math" panose="02040503050406030204" pitchFamily="18" charset="0"/>
                                </a:rPr>
                                <m:t> </m:t>
                              </m:r>
                            </m:oMath>
                          </a14:m>
                          <a:endParaRPr lang="en-US" sz="2000" b="0" dirty="0">
                            <a:latin typeface="Times New Roman" panose="02020603050405020304" pitchFamily="18" charset="0"/>
                            <a:cs typeface="Times New Roman" panose="02020603050405020304" pitchFamily="18" charset="0"/>
                          </a:endParaRPr>
                        </a:p>
                      </a:txBody>
                      <a:tcPr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3.14</a:t>
                          </a:r>
                        </a:p>
                      </a:txBody>
                      <a:tcPr marL="9525" marR="9525" marT="9525" marB="0"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-98.22</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Stable</a:t>
                          </a:r>
                        </a:p>
                      </a:txBody>
                      <a:tcPr anchor="ctr"/>
                    </a:tc>
                    <a:extLst>
                      <a:ext uri="{0D108BD9-81ED-4DB2-BD59-A6C34878D82A}">
                        <a16:rowId xmlns:a16="http://schemas.microsoft.com/office/drawing/2014/main" val="2284845716"/>
                      </a:ext>
                    </a:extLst>
                  </a:tr>
                  <a:tr h="1240209">
                    <a:tc>
                      <a:txBody>
                        <a:bodyPr/>
                        <a:lstStyle/>
                        <a:p>
                          <a:pPr algn="ctr" fontAlgn="b"/>
                          <a14:m>
                            <m:oMath xmlns:m="http://schemas.openxmlformats.org/officeDocument/2006/math">
                              <m:r>
                                <m:rPr>
                                  <m:sty m:val="p"/>
                                </m:rPr>
                                <a:rPr lang="en-US" sz="2000" b="0" i="0" smtClean="0">
                                  <a:latin typeface="Cambria Math" panose="02040503050406030204" pitchFamily="18" charset="0"/>
                                </a:rPr>
                                <m:t>CsPb</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I</m:t>
                                  </m:r>
                                </m:e>
                                <m:sub>
                                  <m:r>
                                    <a:rPr lang="en-US" sz="2000" b="0" i="0" smtClean="0">
                                      <a:latin typeface="Cambria Math" panose="02040503050406030204" pitchFamily="18" charset="0"/>
                                    </a:rPr>
                                    <m:t>3</m:t>
                                  </m:r>
                                </m:sub>
                              </m:sSub>
                              <m:r>
                                <a:rPr lang="en-US" sz="2000" b="0" i="0" smtClean="0">
                                  <a:latin typeface="Cambria Math" panose="02040503050406030204" pitchFamily="18" charset="0"/>
                                </a:rPr>
                                <m:t> 5% </m:t>
                              </m:r>
                              <m:r>
                                <m:rPr>
                                  <m:sty m:val="p"/>
                                </m:rPr>
                                <a:rPr lang="en-US" sz="2000" b="0" i="0" smtClean="0">
                                  <a:latin typeface="Cambria Math" panose="02040503050406030204" pitchFamily="18" charset="0"/>
                                </a:rPr>
                                <m:t>PVP</m:t>
                              </m:r>
                            </m:oMath>
                          </a14:m>
                          <a:r>
                            <a:rPr lang="en-US" sz="2000" b="0" i="0" dirty="0">
                              <a:latin typeface="Times New Roman" panose="02020603050405020304" pitchFamily="18" charset="0"/>
                              <a:cs typeface="Times New Roman" panose="02020603050405020304" pitchFamily="18" charset="0"/>
                            </a:rPr>
                            <a:t> </a:t>
                          </a:r>
                        </a:p>
                        <a:p>
                          <a:pPr algn="ctr" fontAlgn="b"/>
                          <a:r>
                            <a:rPr lang="en-US" sz="2000" b="0" dirty="0">
                              <a:latin typeface="Times New Roman" panose="02020603050405020304" pitchFamily="18" charset="0"/>
                              <a:cs typeface="Times New Roman" panose="02020603050405020304" pitchFamily="18" charset="0"/>
                            </a:rPr>
                            <a:t>IPA Submersion </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3.75</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-98.92</a:t>
                          </a:r>
                        </a:p>
                        <a:p>
                          <a:pPr algn="ct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dirty="0">
                              <a:latin typeface="Times New Roman" panose="02020603050405020304" pitchFamily="18" charset="0"/>
                              <a:cs typeface="Times New Roman" panose="02020603050405020304" pitchFamily="18" charset="0"/>
                            </a:rPr>
                            <a:t>Moderately Stable</a:t>
                          </a:r>
                        </a:p>
                      </a:txBody>
                      <a:tcPr anchor="ctr"/>
                    </a:tc>
                    <a:extLst>
                      <a:ext uri="{0D108BD9-81ED-4DB2-BD59-A6C34878D82A}">
                        <a16:rowId xmlns:a16="http://schemas.microsoft.com/office/drawing/2014/main" val="2539710437"/>
                      </a:ext>
                    </a:extLst>
                  </a:tr>
                  <a:tr h="547130">
                    <a:tc>
                      <a:txBody>
                        <a:bodyPr/>
                        <a:lstStyle/>
                        <a:p>
                          <a:pPr algn="ct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C</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s</m:t>
                                    </m:r>
                                  </m:e>
                                  <m:sub>
                                    <m:r>
                                      <a:rPr lang="en-US" sz="2000" b="0" i="0">
                                        <a:latin typeface="Cambria Math" panose="02040503050406030204" pitchFamily="18" charset="0"/>
                                      </a:rPr>
                                      <m:t>0.2</m:t>
                                    </m:r>
                                  </m:sub>
                                </m:sSub>
                                <m:r>
                                  <m:rPr>
                                    <m:sty m:val="p"/>
                                  </m:rPr>
                                  <a:rPr lang="en-US" sz="2000" b="0" i="0">
                                    <a:latin typeface="Cambria Math" panose="02040503050406030204" pitchFamily="18" charset="0"/>
                                  </a:rPr>
                                  <m:t>F</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A</m:t>
                                    </m:r>
                                  </m:e>
                                  <m:sub>
                                    <m:r>
                                      <a:rPr lang="en-US" sz="2000" b="0" i="0">
                                        <a:latin typeface="Cambria Math" panose="02040503050406030204" pitchFamily="18" charset="0"/>
                                      </a:rPr>
                                      <m:t>0.8</m:t>
                                    </m:r>
                                  </m:sub>
                                </m:sSub>
                                <m:r>
                                  <m:rPr>
                                    <m:sty m:val="p"/>
                                  </m:rPr>
                                  <a:rPr lang="en-US" sz="2000" b="0" i="0">
                                    <a:latin typeface="Cambria Math" panose="02040503050406030204" pitchFamily="18" charset="0"/>
                                  </a:rPr>
                                  <m:t>Pb</m:t>
                                </m:r>
                                <m:sSub>
                                  <m:sSubPr>
                                    <m:ctrlPr>
                                      <a:rPr lang="en-US" sz="2000" b="0" i="1">
                                        <a:latin typeface="Cambria Math" panose="02040503050406030204" pitchFamily="18" charset="0"/>
                                      </a:rPr>
                                    </m:ctrlPr>
                                  </m:sSubPr>
                                  <m:e>
                                    <m:r>
                                      <m:rPr>
                                        <m:sty m:val="p"/>
                                      </m:rPr>
                                      <a:rPr lang="en-US" sz="2000" b="0" i="0">
                                        <a:latin typeface="Cambria Math" panose="02040503050406030204" pitchFamily="18" charset="0"/>
                                      </a:rPr>
                                      <m:t>I</m:t>
                                    </m:r>
                                  </m:e>
                                  <m:sub>
                                    <m:r>
                                      <a:rPr lang="en-US" sz="2000" b="0" i="0">
                                        <a:latin typeface="Cambria Math" panose="02040503050406030204" pitchFamily="18" charset="0"/>
                                      </a:rPr>
                                      <m:t>3</m:t>
                                    </m:r>
                                  </m:sub>
                                </m:sSub>
                                <m:r>
                                  <a:rPr lang="en-US" sz="2000" b="0" i="0" smtClean="0">
                                    <a:latin typeface="Cambria Math" panose="02040503050406030204" pitchFamily="18" charset="0"/>
                                  </a:rPr>
                                  <m:t> </m:t>
                                </m:r>
                              </m:oMath>
                            </m:oMathPara>
                          </a14:m>
                          <a:endParaRPr lang="en-US" sz="2000" b="0" i="0" dirty="0">
                            <a:latin typeface="Times New Roman" panose="02020603050405020304" pitchFamily="18" charset="0"/>
                            <a:cs typeface="Times New Roman" panose="02020603050405020304" pitchFamily="18" charset="0"/>
                          </a:endParaRPr>
                        </a:p>
                      </a:txBody>
                      <a:tcPr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17.07</a:t>
                          </a:r>
                        </a:p>
                      </a:txBody>
                      <a:tcPr marL="9525" marR="9525" marT="9525" marB="0"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221.30</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Least Stable </a:t>
                          </a:r>
                        </a:p>
                      </a:txBody>
                      <a:tcPr anchor="ctr"/>
                    </a:tc>
                    <a:extLst>
                      <a:ext uri="{0D108BD9-81ED-4DB2-BD59-A6C34878D82A}">
                        <a16:rowId xmlns:a16="http://schemas.microsoft.com/office/drawing/2014/main" val="2658996173"/>
                      </a:ext>
                    </a:extLst>
                  </a:tr>
                </a:tbl>
              </a:graphicData>
            </a:graphic>
          </p:graphicFrame>
        </mc:Choice>
        <mc:Fallback>
          <p:graphicFrame>
            <p:nvGraphicFramePr>
              <p:cNvPr id="9" name="Table 8">
                <a:extLst>
                  <a:ext uri="{FF2B5EF4-FFF2-40B4-BE49-F238E27FC236}">
                    <a16:creationId xmlns:a16="http://schemas.microsoft.com/office/drawing/2014/main" id="{50B133EC-F8CC-591B-69BD-069A50C386F8}"/>
                  </a:ext>
                </a:extLst>
              </p:cNvPr>
              <p:cNvGraphicFramePr>
                <a:graphicFrameLocks noGrp="1"/>
              </p:cNvGraphicFramePr>
              <p:nvPr>
                <p:extLst>
                  <p:ext uri="{D42A27DB-BD31-4B8C-83A1-F6EECF244321}">
                    <p14:modId xmlns:p14="http://schemas.microsoft.com/office/powerpoint/2010/main" val="3519293975"/>
                  </p:ext>
                </p:extLst>
              </p:nvPr>
            </p:nvGraphicFramePr>
            <p:xfrm>
              <a:off x="4783014" y="1012874"/>
              <a:ext cx="7246884" cy="5148775"/>
            </p:xfrm>
            <a:graphic>
              <a:graphicData uri="http://schemas.openxmlformats.org/drawingml/2006/table">
                <a:tbl>
                  <a:tblPr firstRow="1" bandRow="1">
                    <a:tableStyleId>{073A0DAA-6AF3-43AB-8588-CEC1D06C72B9}</a:tableStyleId>
                  </a:tblPr>
                  <a:tblGrid>
                    <a:gridCol w="1962186">
                      <a:extLst>
                        <a:ext uri="{9D8B030D-6E8A-4147-A177-3AD203B41FA5}">
                          <a16:colId xmlns:a16="http://schemas.microsoft.com/office/drawing/2014/main" val="1391848108"/>
                        </a:ext>
                      </a:extLst>
                    </a:gridCol>
                    <a:gridCol w="1721442">
                      <a:extLst>
                        <a:ext uri="{9D8B030D-6E8A-4147-A177-3AD203B41FA5}">
                          <a16:colId xmlns:a16="http://schemas.microsoft.com/office/drawing/2014/main" val="630614697"/>
                        </a:ext>
                      </a:extLst>
                    </a:gridCol>
                    <a:gridCol w="1721442">
                      <a:extLst>
                        <a:ext uri="{9D8B030D-6E8A-4147-A177-3AD203B41FA5}">
                          <a16:colId xmlns:a16="http://schemas.microsoft.com/office/drawing/2014/main" val="282953494"/>
                        </a:ext>
                      </a:extLst>
                    </a:gridCol>
                    <a:gridCol w="1841814">
                      <a:extLst>
                        <a:ext uri="{9D8B030D-6E8A-4147-A177-3AD203B41FA5}">
                          <a16:colId xmlns:a16="http://schemas.microsoft.com/office/drawing/2014/main" val="3753295790"/>
                        </a:ext>
                      </a:extLst>
                    </a:gridCol>
                  </a:tblGrid>
                  <a:tr h="547130">
                    <a:tc gridSpan="4">
                      <a:txBody>
                        <a:bodyPr/>
                        <a:lstStyle/>
                        <a:p>
                          <a:pPr algn="ctr"/>
                          <a:r>
                            <a:rPr lang="en-US" sz="2000" dirty="0">
                              <a:latin typeface="Times New Roman" panose="02020603050405020304" pitchFamily="18" charset="0"/>
                              <a:cs typeface="Times New Roman" panose="02020603050405020304" pitchFamily="18" charset="0"/>
                            </a:rPr>
                            <a:t>UVC</a:t>
                          </a:r>
                        </a:p>
                      </a:txBody>
                      <a:tcPr anchor="ct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63111464"/>
                      </a:ext>
                    </a:extLst>
                  </a:tr>
                  <a:tr h="1240209">
                    <a:tc>
                      <a:txBody>
                        <a:bodyPr/>
                        <a:lstStyle/>
                        <a:p>
                          <a:pPr algn="ctr"/>
                          <a:r>
                            <a:rPr lang="en-US" sz="2000" dirty="0">
                              <a:latin typeface="Times New Roman" panose="02020603050405020304" pitchFamily="18" charset="0"/>
                              <a:cs typeface="Times New Roman" panose="02020603050405020304" pitchFamily="18" charset="0"/>
                            </a:rPr>
                            <a:t>Sample</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Avg. Wavelength Shift (nm)</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Avg Degradation Rate (%)</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Overall Stability </a:t>
                          </a:r>
                        </a:p>
                      </a:txBody>
                      <a:tcPr anchor="ctr"/>
                    </a:tc>
                    <a:extLst>
                      <a:ext uri="{0D108BD9-81ED-4DB2-BD59-A6C34878D82A}">
                        <a16:rowId xmlns:a16="http://schemas.microsoft.com/office/drawing/2014/main" val="1977555410"/>
                      </a:ext>
                    </a:extLst>
                  </a:tr>
                  <a:tr h="547130">
                    <a:tc>
                      <a:txBody>
                        <a:bodyPr/>
                        <a:lstStyle/>
                        <a:p>
                          <a:endParaRPr lang="en-US"/>
                        </a:p>
                      </a:txBody>
                      <a:tcPr anchor="ctr">
                        <a:blipFill>
                          <a:blip r:embed="rId2"/>
                          <a:stretch>
                            <a:fillRect l="-645" t="-320455" r="-270323" b="-511364"/>
                          </a:stretch>
                        </a:blip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3.07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-87.83</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Most Stable</a:t>
                          </a:r>
                        </a:p>
                      </a:txBody>
                      <a:tcPr anchor="ctr"/>
                    </a:tc>
                    <a:extLst>
                      <a:ext uri="{0D108BD9-81ED-4DB2-BD59-A6C34878D82A}">
                        <a16:rowId xmlns:a16="http://schemas.microsoft.com/office/drawing/2014/main" val="725251268"/>
                      </a:ext>
                    </a:extLst>
                  </a:tr>
                  <a:tr h="1026967">
                    <a:tc>
                      <a:txBody>
                        <a:bodyPr/>
                        <a:lstStyle/>
                        <a:p>
                          <a:endParaRPr lang="en-US"/>
                        </a:p>
                      </a:txBody>
                      <a:tcPr anchor="ctr">
                        <a:blipFill>
                          <a:blip r:embed="rId2"/>
                          <a:stretch>
                            <a:fillRect l="-645" t="-228395" r="-270323" b="-177778"/>
                          </a:stretch>
                        </a:blip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3.14</a:t>
                          </a:r>
                        </a:p>
                      </a:txBody>
                      <a:tcPr marL="9525" marR="9525" marT="9525" marB="0"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-98.22</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Stable</a:t>
                          </a:r>
                        </a:p>
                      </a:txBody>
                      <a:tcPr anchor="ctr"/>
                    </a:tc>
                    <a:extLst>
                      <a:ext uri="{0D108BD9-81ED-4DB2-BD59-A6C34878D82A}">
                        <a16:rowId xmlns:a16="http://schemas.microsoft.com/office/drawing/2014/main" val="2284845716"/>
                      </a:ext>
                    </a:extLst>
                  </a:tr>
                  <a:tr h="1240209">
                    <a:tc>
                      <a:txBody>
                        <a:bodyPr/>
                        <a:lstStyle/>
                        <a:p>
                          <a:endParaRPr lang="en-US"/>
                        </a:p>
                      </a:txBody>
                      <a:tcPr anchor="ctr">
                        <a:blipFill>
                          <a:blip r:embed="rId2"/>
                          <a:stretch>
                            <a:fillRect l="-645" t="-271429" r="-270323" b="-46939"/>
                          </a:stretch>
                        </a:blip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3.75</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-98.92</a:t>
                          </a:r>
                        </a:p>
                        <a:p>
                          <a:pPr algn="ct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dirty="0">
                              <a:latin typeface="Times New Roman" panose="02020603050405020304" pitchFamily="18" charset="0"/>
                              <a:cs typeface="Times New Roman" panose="02020603050405020304" pitchFamily="18" charset="0"/>
                            </a:rPr>
                            <a:t>Moderately Stable</a:t>
                          </a:r>
                        </a:p>
                      </a:txBody>
                      <a:tcPr anchor="ctr"/>
                    </a:tc>
                    <a:extLst>
                      <a:ext uri="{0D108BD9-81ED-4DB2-BD59-A6C34878D82A}">
                        <a16:rowId xmlns:a16="http://schemas.microsoft.com/office/drawing/2014/main" val="2539710437"/>
                      </a:ext>
                    </a:extLst>
                  </a:tr>
                  <a:tr h="547130">
                    <a:tc>
                      <a:txBody>
                        <a:bodyPr/>
                        <a:lstStyle/>
                        <a:p>
                          <a:endParaRPr lang="en-US"/>
                        </a:p>
                      </a:txBody>
                      <a:tcPr anchor="ctr">
                        <a:blipFill>
                          <a:blip r:embed="rId2"/>
                          <a:stretch>
                            <a:fillRect l="-645" t="-846512" r="-270323" b="-6977"/>
                          </a:stretch>
                        </a:blipFill>
                      </a:tcP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17.07</a:t>
                          </a:r>
                        </a:p>
                      </a:txBody>
                      <a:tcPr marL="9525" marR="9525" marT="9525" marB="0" anchor="ctr"/>
                    </a:tc>
                    <a:tc>
                      <a:txBody>
                        <a:bodyPr/>
                        <a:lstStyle/>
                        <a:p>
                          <a:pPr algn="ctr" fontAlgn="b"/>
                          <a:r>
                            <a:rPr lang="en-US" sz="2000" b="0" i="0" u="none" strike="noStrike" dirty="0">
                              <a:solidFill>
                                <a:srgbClr val="000000"/>
                              </a:solidFill>
                              <a:effectLst/>
                              <a:latin typeface="Times New Roman" panose="02020603050405020304" pitchFamily="18" charset="0"/>
                              <a:cs typeface="Times New Roman" panose="02020603050405020304" pitchFamily="18" charset="0"/>
                            </a:rPr>
                            <a:t>221.30</a:t>
                          </a:r>
                        </a:p>
                      </a:txBody>
                      <a:tcPr marL="9525" marR="9525" marT="9525" marB="0" anchor="ctr"/>
                    </a:tc>
                    <a:tc>
                      <a:txBody>
                        <a:bodyPr/>
                        <a:lstStyle/>
                        <a:p>
                          <a:pPr algn="ctr"/>
                          <a:r>
                            <a:rPr lang="en-US" sz="2000" dirty="0">
                              <a:latin typeface="Times New Roman" panose="02020603050405020304" pitchFamily="18" charset="0"/>
                              <a:cs typeface="Times New Roman" panose="02020603050405020304" pitchFamily="18" charset="0"/>
                            </a:rPr>
                            <a:t>Least Stable </a:t>
                          </a:r>
                        </a:p>
                      </a:txBody>
                      <a:tcPr anchor="ctr"/>
                    </a:tc>
                    <a:extLst>
                      <a:ext uri="{0D108BD9-81ED-4DB2-BD59-A6C34878D82A}">
                        <a16:rowId xmlns:a16="http://schemas.microsoft.com/office/drawing/2014/main" val="2658996173"/>
                      </a:ext>
                    </a:extLst>
                  </a:tr>
                </a:tbl>
              </a:graphicData>
            </a:graphic>
          </p:graphicFrame>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A926F30-5C3B-E06B-2279-EC6519DA2CF3}"/>
                  </a:ext>
                </a:extLst>
              </p:cNvPr>
              <p:cNvSpPr txBox="1"/>
              <p:nvPr/>
            </p:nvSpPr>
            <p:spPr>
              <a:xfrm>
                <a:off x="284870" y="1012874"/>
                <a:ext cx="4216792" cy="5889113"/>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UVC was the most damaging of the three radiation types</a:t>
                </a:r>
              </a:p>
              <a:p>
                <a:pPr marL="285750" indent="-285750">
                  <a:lnSpc>
                    <a:spcPct val="200000"/>
                  </a:lnSpc>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MAPbI₃ showed the least amount of wavelength shifting, while </a:t>
                </a:r>
                <a14:m>
                  <m:oMath xmlns:m="http://schemas.openxmlformats.org/officeDocument/2006/math">
                    <m:r>
                      <m:rPr>
                        <m:sty m:val="p"/>
                      </m:rPr>
                      <a:rPr lang="en-US" sz="2400">
                        <a:latin typeface="Cambria Math" panose="02040503050406030204" pitchFamily="18" charset="0"/>
                      </a:rPr>
                      <m:t>C</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s</m:t>
                        </m:r>
                      </m:e>
                      <m:sub>
                        <m:r>
                          <a:rPr lang="en-US" sz="2400">
                            <a:latin typeface="Cambria Math" panose="02040503050406030204" pitchFamily="18" charset="0"/>
                          </a:rPr>
                          <m:t>0.2</m:t>
                        </m:r>
                      </m:sub>
                    </m:sSub>
                    <m:r>
                      <m:rPr>
                        <m:sty m:val="p"/>
                      </m:rPr>
                      <a:rPr lang="en-US" sz="2400">
                        <a:latin typeface="Cambria Math" panose="02040503050406030204" pitchFamily="18" charset="0"/>
                      </a:rPr>
                      <m:t>F</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A</m:t>
                        </m:r>
                      </m:e>
                      <m:sub>
                        <m:r>
                          <a:rPr lang="en-US" sz="2400">
                            <a:latin typeface="Cambria Math" panose="02040503050406030204" pitchFamily="18" charset="0"/>
                          </a:rPr>
                          <m:t>0.8</m:t>
                        </m:r>
                      </m:sub>
                    </m:sSub>
                    <m:r>
                      <m:rPr>
                        <m:sty m:val="p"/>
                      </m:rPr>
                      <a:rPr lang="en-US" sz="2400">
                        <a:latin typeface="Cambria Math" panose="02040503050406030204" pitchFamily="18" charset="0"/>
                      </a:rPr>
                      <m:t>Pb</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I</m:t>
                        </m:r>
                      </m:e>
                      <m:sub>
                        <m:r>
                          <a:rPr lang="en-US" sz="2400">
                            <a:latin typeface="Cambria Math" panose="02040503050406030204" pitchFamily="18" charset="0"/>
                          </a:rPr>
                          <m:t>3</m:t>
                        </m:r>
                      </m:sub>
                    </m:sSub>
                    <m:r>
                      <a:rPr lang="en-US" sz="2400" i="1">
                        <a:latin typeface="Cambria Math" panose="02040503050406030204" pitchFamily="18" charset="0"/>
                      </a:rPr>
                      <m:t> </m:t>
                    </m:r>
                  </m:oMath>
                </a14:m>
                <a:r>
                  <a:rPr lang="en-US" sz="2400" dirty="0">
                    <a:solidFill>
                      <a:schemeClr val="tx1"/>
                    </a:solidFill>
                    <a:latin typeface="Times New Roman" panose="02020603050405020304" pitchFamily="18" charset="0"/>
                    <a:cs typeface="Times New Roman" panose="02020603050405020304" pitchFamily="18" charset="0"/>
                  </a:rPr>
                  <a:t>showed the most</a:t>
                </a:r>
                <a:endParaRPr lang="en-US" sz="2400" dirty="0">
                  <a:solidFill>
                    <a:schemeClr val="dk1"/>
                  </a:solidFill>
                  <a:latin typeface="Times New Roman" panose="02020603050405020304" pitchFamily="18" charset="0"/>
                  <a:ea typeface="Calibri"/>
                  <a:cs typeface="Times New Roman" panose="02020603050405020304" pitchFamily="18" charset="0"/>
                  <a:sym typeface="Calibri"/>
                </a:endParaRPr>
              </a:p>
              <a:p>
                <a:pPr marL="285750" indent="-285750">
                  <a:lnSpc>
                    <a:spcPct val="200000"/>
                  </a:lnSpc>
                  <a:buFont typeface="Arial" panose="020B0604020202020204" pitchFamily="34" charset="0"/>
                  <a:buChar char="•"/>
                </a:pPr>
                <a:endParaRPr lang="en-US" sz="2400" dirty="0">
                  <a:solidFill>
                    <a:schemeClr val="dk1"/>
                  </a:solidFill>
                  <a:latin typeface="Times New Roman" panose="02020603050405020304" pitchFamily="18" charset="0"/>
                  <a:ea typeface="Calibri"/>
                  <a:cs typeface="Times New Roman" panose="02020603050405020304" pitchFamily="18" charset="0"/>
                  <a:sym typeface="Calibri"/>
                </a:endParaRPr>
              </a:p>
            </p:txBody>
          </p:sp>
        </mc:Choice>
        <mc:Fallback>
          <p:sp>
            <p:nvSpPr>
              <p:cNvPr id="11" name="TextBox 10">
                <a:extLst>
                  <a:ext uri="{FF2B5EF4-FFF2-40B4-BE49-F238E27FC236}">
                    <a16:creationId xmlns:a16="http://schemas.microsoft.com/office/drawing/2014/main" id="{9A926F30-5C3B-E06B-2279-EC6519DA2CF3}"/>
                  </a:ext>
                </a:extLst>
              </p:cNvPr>
              <p:cNvSpPr txBox="1">
                <a:spLocks noRot="1" noChangeAspect="1" noMove="1" noResize="1" noEditPoints="1" noAdjustHandles="1" noChangeArrowheads="1" noChangeShapeType="1" noTextEdit="1"/>
              </p:cNvSpPr>
              <p:nvPr/>
            </p:nvSpPr>
            <p:spPr>
              <a:xfrm>
                <a:off x="284870" y="1012874"/>
                <a:ext cx="4216792" cy="5889113"/>
              </a:xfrm>
              <a:prstGeom prst="rect">
                <a:avLst/>
              </a:prstGeom>
              <a:blipFill>
                <a:blip r:embed="rId3"/>
                <a:stretch>
                  <a:fillRect l="-2102" r="-300"/>
                </a:stretch>
              </a:blipFill>
            </p:spPr>
            <p:txBody>
              <a:bodyPr/>
              <a:lstStyle/>
              <a:p>
                <a:r>
                  <a:rPr lang="en-US">
                    <a:noFill/>
                  </a:rPr>
                  <a:t> </a:t>
                </a:r>
              </a:p>
            </p:txBody>
          </p:sp>
        </mc:Fallback>
      </mc:AlternateContent>
    </p:spTree>
    <p:extLst>
      <p:ext uri="{BB962C8B-B14F-4D97-AF65-F5344CB8AC3E}">
        <p14:creationId xmlns:p14="http://schemas.microsoft.com/office/powerpoint/2010/main" val="287061121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6946</TotalTime>
  <Words>2431</Words>
  <Application>Microsoft Macintosh PowerPoint</Application>
  <PresentationFormat>Widescreen</PresentationFormat>
  <Paragraphs>260</Paragraphs>
  <Slides>16</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Kathryn Fisher</dc:creator>
  <cp:lastModifiedBy>Bell,Zoe Renee</cp:lastModifiedBy>
  <cp:revision>6</cp:revision>
  <dcterms:created xsi:type="dcterms:W3CDTF">2016-05-27T19:52:28Z</dcterms:created>
  <dcterms:modified xsi:type="dcterms:W3CDTF">2025-07-31T02:46:37Z</dcterms:modified>
</cp:coreProperties>
</file>