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5" r:id="rId1"/>
    <p:sldMasterId id="2147483697" r:id="rId2"/>
    <p:sldMasterId id="2147483683" r:id="rId3"/>
  </p:sldMasterIdLst>
  <p:notesMasterIdLst>
    <p:notesMasterId r:id="rId22"/>
  </p:notesMasterIdLst>
  <p:handoutMasterIdLst>
    <p:handoutMasterId r:id="rId23"/>
  </p:handoutMasterIdLst>
  <p:sldIdLst>
    <p:sldId id="307" r:id="rId4"/>
    <p:sldId id="306" r:id="rId5"/>
    <p:sldId id="280" r:id="rId6"/>
    <p:sldId id="308" r:id="rId7"/>
    <p:sldId id="311" r:id="rId8"/>
    <p:sldId id="310" r:id="rId9"/>
    <p:sldId id="312" r:id="rId10"/>
    <p:sldId id="296" r:id="rId11"/>
    <p:sldId id="313" r:id="rId12"/>
    <p:sldId id="314" r:id="rId13"/>
    <p:sldId id="309" r:id="rId14"/>
    <p:sldId id="299" r:id="rId15"/>
    <p:sldId id="318" r:id="rId16"/>
    <p:sldId id="320" r:id="rId17"/>
    <p:sldId id="319" r:id="rId18"/>
    <p:sldId id="324" r:id="rId19"/>
    <p:sldId id="327" r:id="rId20"/>
    <p:sldId id="326" r:id="rId21"/>
  </p:sldIdLst>
  <p:sldSz cx="12192000" cy="6858000"/>
  <p:notesSz cx="6858000" cy="9144000"/>
  <p:embeddedFontLs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CCC6A"/>
    <a:srgbClr val="54585A"/>
    <a:srgbClr val="FFCC00"/>
    <a:srgbClr val="004376"/>
    <a:srgbClr val="F9F6E5"/>
    <a:srgbClr val="FF640F"/>
    <a:srgbClr val="B3A369"/>
    <a:srgbClr val="6D6137"/>
    <a:srgbClr val="003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28BC1E-4D04-4920-80E2-BE7DC59BD6CA}" v="247" dt="2025-07-28T20:27:33.106"/>
    <p1510:client id="{56838CE5-BD52-279D-D84E-60AAC94A048F}" v="53" dt="2025-07-30T17:33:33.410"/>
    <p1510:client id="{6CDD7DD2-8B48-D52B-3D21-E25716210C42}" v="86" dt="2025-07-29T21:08:35.742"/>
    <p1510:client id="{AB18E354-D9EB-4C28-2705-F91D46038372}" v="415" dt="2025-07-29T20:16:52.407"/>
    <p1510:client id="{AE65AF99-795A-4C6C-A186-A934C7A4523A}" v="742" dt="2025-07-28T19:54:30.755"/>
    <p1510:client id="{B0E48E28-040D-E578-682E-66F7398B1E29}" v="432" dt="2025-07-29T15:43:09.323"/>
    <p1510:client id="{E08CFE57-07C2-D92D-3BB4-87714B158876}" v="358" dt="2025-07-30T02:14:02.1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ery allen" userId="ddd024aa2e812f2c" providerId="Windows Live" clId="Web-{B0E48E28-040D-E578-682E-66F7398B1E29}"/>
    <pc:docChg chg="delSld modSld modMainMaster">
      <pc:chgData name="emery allen" userId="ddd024aa2e812f2c" providerId="Windows Live" clId="Web-{B0E48E28-040D-E578-682E-66F7398B1E29}" dt="2025-07-29T15:43:09.323" v="398" actId="1076"/>
      <pc:docMkLst>
        <pc:docMk/>
      </pc:docMkLst>
      <pc:sldChg chg="addSp modSp">
        <pc:chgData name="emery allen" userId="ddd024aa2e812f2c" providerId="Windows Live" clId="Web-{B0E48E28-040D-E578-682E-66F7398B1E29}" dt="2025-07-29T15:15:00.530" v="215" actId="1076"/>
        <pc:sldMkLst>
          <pc:docMk/>
          <pc:sldMk cId="820753421" sldId="280"/>
        </pc:sldMkLst>
        <pc:spChg chg="mod">
          <ac:chgData name="emery allen" userId="ddd024aa2e812f2c" providerId="Windows Live" clId="Web-{B0E48E28-040D-E578-682E-66F7398B1E29}" dt="2025-07-29T15:03:58.140" v="204" actId="20577"/>
          <ac:spMkLst>
            <pc:docMk/>
            <pc:sldMk cId="820753421" sldId="280"/>
            <ac:spMk id="2" creationId="{C3B86D15-F767-04EA-6B75-7E3D3D3BDC20}"/>
          </ac:spMkLst>
        </pc:spChg>
        <pc:spChg chg="add mod">
          <ac:chgData name="emery allen" userId="ddd024aa2e812f2c" providerId="Windows Live" clId="Web-{B0E48E28-040D-E578-682E-66F7398B1E29}" dt="2025-07-29T15:04:09.937" v="205"/>
          <ac:spMkLst>
            <pc:docMk/>
            <pc:sldMk cId="820753421" sldId="280"/>
            <ac:spMk id="5" creationId="{58DD6170-5146-FAFB-42E6-6BA824C295AB}"/>
          </ac:spMkLst>
        </pc:spChg>
        <pc:spChg chg="mod">
          <ac:chgData name="emery allen" userId="ddd024aa2e812f2c" providerId="Windows Live" clId="Web-{B0E48E28-040D-E578-682E-66F7398B1E29}" dt="2025-07-29T15:15:00.530" v="215" actId="1076"/>
          <ac:spMkLst>
            <pc:docMk/>
            <pc:sldMk cId="820753421" sldId="280"/>
            <ac:spMk id="6" creationId="{D55C16A0-8259-22E7-C121-5D554FDAEC2B}"/>
          </ac:spMkLst>
        </pc:spChg>
        <pc:picChg chg="mod">
          <ac:chgData name="emery allen" userId="ddd024aa2e812f2c" providerId="Windows Live" clId="Web-{B0E48E28-040D-E578-682E-66F7398B1E29}" dt="2025-07-29T15:02:53.338" v="177" actId="1076"/>
          <ac:picMkLst>
            <pc:docMk/>
            <pc:sldMk cId="820753421" sldId="280"/>
            <ac:picMk id="4" creationId="{199EA234-CD01-FA1E-0EB0-1EEA63CFC213}"/>
          </ac:picMkLst>
        </pc:picChg>
      </pc:sldChg>
      <pc:sldChg chg="addSp modSp">
        <pc:chgData name="emery allen" userId="ddd024aa2e812f2c" providerId="Windows Live" clId="Web-{B0E48E28-040D-E578-682E-66F7398B1E29}" dt="2025-07-29T15:15:24.876" v="228" actId="20577"/>
        <pc:sldMkLst>
          <pc:docMk/>
          <pc:sldMk cId="543393541" sldId="308"/>
        </pc:sldMkLst>
        <pc:spChg chg="add mod">
          <ac:chgData name="emery allen" userId="ddd024aa2e812f2c" providerId="Windows Live" clId="Web-{B0E48E28-040D-E578-682E-66F7398B1E29}" dt="2025-07-29T15:04:15.235" v="206"/>
          <ac:spMkLst>
            <pc:docMk/>
            <pc:sldMk cId="543393541" sldId="308"/>
            <ac:spMk id="5" creationId="{989B1C6B-4794-684D-686D-DA89E1F6E00A}"/>
          </ac:spMkLst>
        </pc:spChg>
        <pc:spChg chg="add mod">
          <ac:chgData name="emery allen" userId="ddd024aa2e812f2c" providerId="Windows Live" clId="Web-{B0E48E28-040D-E578-682E-66F7398B1E29}" dt="2025-07-29T15:15:24.876" v="228" actId="20577"/>
          <ac:spMkLst>
            <pc:docMk/>
            <pc:sldMk cId="543393541" sldId="308"/>
            <ac:spMk id="6" creationId="{36121856-661C-83BC-FF8A-70E66B51C541}"/>
          </ac:spMkLst>
        </pc:spChg>
      </pc:sldChg>
      <pc:sldChg chg="addSp delSp modSp">
        <pc:chgData name="emery allen" userId="ddd024aa2e812f2c" providerId="Windows Live" clId="Web-{B0E48E28-040D-E578-682E-66F7398B1E29}" dt="2025-07-29T15:39:06.290" v="390" actId="1076"/>
        <pc:sldMkLst>
          <pc:docMk/>
          <pc:sldMk cId="739831912" sldId="309"/>
        </pc:sldMkLst>
        <pc:spChg chg="add mod">
          <ac:chgData name="emery allen" userId="ddd024aa2e812f2c" providerId="Windows Live" clId="Web-{B0E48E28-040D-E578-682E-66F7398B1E29}" dt="2025-07-29T15:04:15.235" v="206"/>
          <ac:spMkLst>
            <pc:docMk/>
            <pc:sldMk cId="739831912" sldId="309"/>
            <ac:spMk id="4" creationId="{3936D43E-DEAE-E3D6-DF18-B3CC3040DAAF}"/>
          </ac:spMkLst>
        </pc:spChg>
        <pc:spChg chg="mod">
          <ac:chgData name="emery allen" userId="ddd024aa2e812f2c" providerId="Windows Live" clId="Web-{B0E48E28-040D-E578-682E-66F7398B1E29}" dt="2025-07-29T15:39:06.133" v="375" actId="1076"/>
          <ac:spMkLst>
            <pc:docMk/>
            <pc:sldMk cId="739831912" sldId="309"/>
            <ac:spMk id="5" creationId="{9ACA5DAA-EA2F-3FF3-6DA4-E51AFAA370F2}"/>
          </ac:spMkLst>
        </pc:spChg>
        <pc:spChg chg="mod">
          <ac:chgData name="emery allen" userId="ddd024aa2e812f2c" providerId="Windows Live" clId="Web-{B0E48E28-040D-E578-682E-66F7398B1E29}" dt="2025-07-29T15:39:06.165" v="378" actId="1076"/>
          <ac:spMkLst>
            <pc:docMk/>
            <pc:sldMk cId="739831912" sldId="309"/>
            <ac:spMk id="9" creationId="{0594DA8A-9E11-9F22-1A43-BA1286884D4B}"/>
          </ac:spMkLst>
        </pc:spChg>
        <pc:spChg chg="mod">
          <ac:chgData name="emery allen" userId="ddd024aa2e812f2c" providerId="Windows Live" clId="Web-{B0E48E28-040D-E578-682E-66F7398B1E29}" dt="2025-07-29T15:39:06.180" v="379" actId="1076"/>
          <ac:spMkLst>
            <pc:docMk/>
            <pc:sldMk cId="739831912" sldId="309"/>
            <ac:spMk id="10" creationId="{69B15BA0-C4C1-C54F-9106-F9C4B5800A31}"/>
          </ac:spMkLst>
        </pc:spChg>
        <pc:spChg chg="mod">
          <ac:chgData name="emery allen" userId="ddd024aa2e812f2c" providerId="Windows Live" clId="Web-{B0E48E28-040D-E578-682E-66F7398B1E29}" dt="2025-07-29T15:39:06.211" v="382" actId="1076"/>
          <ac:spMkLst>
            <pc:docMk/>
            <pc:sldMk cId="739831912" sldId="309"/>
            <ac:spMk id="13" creationId="{C929E1F9-2E90-EBC6-2318-EB05EB27A7A2}"/>
          </ac:spMkLst>
        </pc:spChg>
        <pc:spChg chg="mod">
          <ac:chgData name="emery allen" userId="ddd024aa2e812f2c" providerId="Windows Live" clId="Web-{B0E48E28-040D-E578-682E-66F7398B1E29}" dt="2025-07-29T15:39:06.258" v="387" actId="1076"/>
          <ac:spMkLst>
            <pc:docMk/>
            <pc:sldMk cId="739831912" sldId="309"/>
            <ac:spMk id="14" creationId="{CC693FF4-A0A9-08E6-4D49-1869A6981800}"/>
          </ac:spMkLst>
        </pc:spChg>
        <pc:spChg chg="mod">
          <ac:chgData name="emery allen" userId="ddd024aa2e812f2c" providerId="Windows Live" clId="Web-{B0E48E28-040D-E578-682E-66F7398B1E29}" dt="2025-07-29T15:39:06.211" v="383" actId="1076"/>
          <ac:spMkLst>
            <pc:docMk/>
            <pc:sldMk cId="739831912" sldId="309"/>
            <ac:spMk id="15" creationId="{912B20CE-8023-99CD-30A6-0FE2A46AC6CE}"/>
          </ac:spMkLst>
        </pc:spChg>
        <pc:spChg chg="mod">
          <ac:chgData name="emery allen" userId="ddd024aa2e812f2c" providerId="Windows Live" clId="Web-{B0E48E28-040D-E578-682E-66F7398B1E29}" dt="2025-07-29T15:39:06.243" v="385" actId="1076"/>
          <ac:spMkLst>
            <pc:docMk/>
            <pc:sldMk cId="739831912" sldId="309"/>
            <ac:spMk id="19" creationId="{24636F60-46C7-A307-4B62-07A175B39E5F}"/>
          </ac:spMkLst>
        </pc:spChg>
        <pc:spChg chg="mod">
          <ac:chgData name="emery allen" userId="ddd024aa2e812f2c" providerId="Windows Live" clId="Web-{B0E48E28-040D-E578-682E-66F7398B1E29}" dt="2025-07-29T15:39:06.243" v="386" actId="1076"/>
          <ac:spMkLst>
            <pc:docMk/>
            <pc:sldMk cId="739831912" sldId="309"/>
            <ac:spMk id="23" creationId="{4878A942-98C4-CAF0-CEF1-F1644F6BEA1B}"/>
          </ac:spMkLst>
        </pc:spChg>
        <pc:cxnChg chg="del mod">
          <ac:chgData name="emery allen" userId="ddd024aa2e812f2c" providerId="Windows Live" clId="Web-{B0E48E28-040D-E578-682E-66F7398B1E29}" dt="2025-07-29T15:32:41.356" v="321"/>
          <ac:cxnSpMkLst>
            <pc:docMk/>
            <pc:sldMk cId="739831912" sldId="309"/>
            <ac:cxnSpMk id="3" creationId="{26BF93CA-7B72-ACCF-520E-2873FB6DAE6C}"/>
          </ac:cxnSpMkLst>
        </pc:cxnChg>
        <pc:cxnChg chg="add mod">
          <ac:chgData name="emery allen" userId="ddd024aa2e812f2c" providerId="Windows Live" clId="Web-{B0E48E28-040D-E578-682E-66F7398B1E29}" dt="2025-07-29T15:39:06.274" v="388" actId="1076"/>
          <ac:cxnSpMkLst>
            <pc:docMk/>
            <pc:sldMk cId="739831912" sldId="309"/>
            <ac:cxnSpMk id="6" creationId="{A5AC04B1-E319-4911-4CAD-7BA3111C0D5A}"/>
          </ac:cxnSpMkLst>
        </pc:cxnChg>
        <pc:cxnChg chg="add del mod">
          <ac:chgData name="emery allen" userId="ddd024aa2e812f2c" providerId="Windows Live" clId="Web-{B0E48E28-040D-E578-682E-66F7398B1E29}" dt="2025-07-29T15:39:06.149" v="376" actId="1076"/>
          <ac:cxnSpMkLst>
            <pc:docMk/>
            <pc:sldMk cId="739831912" sldId="309"/>
            <ac:cxnSpMk id="7" creationId="{324DF860-609D-2FC8-CAB0-6A99DE75D9AF}"/>
          </ac:cxnSpMkLst>
        </pc:cxnChg>
        <pc:cxnChg chg="mod">
          <ac:chgData name="emery allen" userId="ddd024aa2e812f2c" providerId="Windows Live" clId="Web-{B0E48E28-040D-E578-682E-66F7398B1E29}" dt="2025-07-29T15:39:06.149" v="377" actId="1076"/>
          <ac:cxnSpMkLst>
            <pc:docMk/>
            <pc:sldMk cId="739831912" sldId="309"/>
            <ac:cxnSpMk id="8" creationId="{33FB77C9-15AC-510F-387E-AE6BC47CBC33}"/>
          </ac:cxnSpMkLst>
        </pc:cxnChg>
        <pc:cxnChg chg="mod">
          <ac:chgData name="emery allen" userId="ddd024aa2e812f2c" providerId="Windows Live" clId="Web-{B0E48E28-040D-E578-682E-66F7398B1E29}" dt="2025-07-29T15:39:06.180" v="380" actId="1076"/>
          <ac:cxnSpMkLst>
            <pc:docMk/>
            <pc:sldMk cId="739831912" sldId="309"/>
            <ac:cxnSpMk id="11" creationId="{736633F6-8087-3446-3FF1-B89BF4E2419A}"/>
          </ac:cxnSpMkLst>
        </pc:cxnChg>
        <pc:cxnChg chg="mod">
          <ac:chgData name="emery allen" userId="ddd024aa2e812f2c" providerId="Windows Live" clId="Web-{B0E48E28-040D-E578-682E-66F7398B1E29}" dt="2025-07-29T15:39:06.196" v="381" actId="1076"/>
          <ac:cxnSpMkLst>
            <pc:docMk/>
            <pc:sldMk cId="739831912" sldId="309"/>
            <ac:cxnSpMk id="12" creationId="{4E455124-09E0-4F22-A511-3E4017C5F80F}"/>
          </ac:cxnSpMkLst>
        </pc:cxnChg>
        <pc:cxnChg chg="del mod">
          <ac:chgData name="emery allen" userId="ddd024aa2e812f2c" providerId="Windows Live" clId="Web-{B0E48E28-040D-E578-682E-66F7398B1E29}" dt="2025-07-29T15:35:20.383" v="360"/>
          <ac:cxnSpMkLst>
            <pc:docMk/>
            <pc:sldMk cId="739831912" sldId="309"/>
            <ac:cxnSpMk id="16" creationId="{6860942C-F440-0B96-992C-6043ADFBB3E9}"/>
          </ac:cxnSpMkLst>
        </pc:cxnChg>
        <pc:cxnChg chg="mod">
          <ac:chgData name="emery allen" userId="ddd024aa2e812f2c" providerId="Windows Live" clId="Web-{B0E48E28-040D-E578-682E-66F7398B1E29}" dt="2025-07-29T15:39:06.227" v="384" actId="1076"/>
          <ac:cxnSpMkLst>
            <pc:docMk/>
            <pc:sldMk cId="739831912" sldId="309"/>
            <ac:cxnSpMk id="17" creationId="{7CBF4858-8174-A9E3-0AC9-D96AA8B1D62E}"/>
          </ac:cxnSpMkLst>
        </pc:cxnChg>
        <pc:cxnChg chg="add mod">
          <ac:chgData name="emery allen" userId="ddd024aa2e812f2c" providerId="Windows Live" clId="Web-{B0E48E28-040D-E578-682E-66F7398B1E29}" dt="2025-07-29T15:39:06.274" v="389" actId="1076"/>
          <ac:cxnSpMkLst>
            <pc:docMk/>
            <pc:sldMk cId="739831912" sldId="309"/>
            <ac:cxnSpMk id="18" creationId="{E3AAA403-DE2C-1254-C26C-FFB3A4F3137C}"/>
          </ac:cxnSpMkLst>
        </pc:cxnChg>
        <pc:cxnChg chg="del mod">
          <ac:chgData name="emery allen" userId="ddd024aa2e812f2c" providerId="Windows Live" clId="Web-{B0E48E28-040D-E578-682E-66F7398B1E29}" dt="2025-07-29T15:32:39.528" v="320"/>
          <ac:cxnSpMkLst>
            <pc:docMk/>
            <pc:sldMk cId="739831912" sldId="309"/>
            <ac:cxnSpMk id="20" creationId="{D6D4C607-F169-632C-052A-C9CFC4FC78D4}"/>
          </ac:cxnSpMkLst>
        </pc:cxnChg>
        <pc:cxnChg chg="add mod">
          <ac:chgData name="emery allen" userId="ddd024aa2e812f2c" providerId="Windows Live" clId="Web-{B0E48E28-040D-E578-682E-66F7398B1E29}" dt="2025-07-29T15:39:06.290" v="390" actId="1076"/>
          <ac:cxnSpMkLst>
            <pc:docMk/>
            <pc:sldMk cId="739831912" sldId="309"/>
            <ac:cxnSpMk id="21" creationId="{ACCEE5A1-A150-76CC-0FC9-72751DC411F4}"/>
          </ac:cxnSpMkLst>
        </pc:cxnChg>
      </pc:sldChg>
      <pc:sldChg chg="addSp modSp">
        <pc:chgData name="emery allen" userId="ddd024aa2e812f2c" providerId="Windows Live" clId="Web-{B0E48E28-040D-E578-682E-66F7398B1E29}" dt="2025-07-29T15:43:09.323" v="398" actId="1076"/>
        <pc:sldMkLst>
          <pc:docMk/>
          <pc:sldMk cId="2144111395" sldId="310"/>
        </pc:sldMkLst>
        <pc:spChg chg="add mod">
          <ac:chgData name="emery allen" userId="ddd024aa2e812f2c" providerId="Windows Live" clId="Web-{B0E48E28-040D-E578-682E-66F7398B1E29}" dt="2025-07-29T15:04:15.235" v="206"/>
          <ac:spMkLst>
            <pc:docMk/>
            <pc:sldMk cId="2144111395" sldId="310"/>
            <ac:spMk id="5" creationId="{E044E28D-F7F5-EB38-A9F3-F2F99B4B553E}"/>
          </ac:spMkLst>
        </pc:spChg>
        <pc:spChg chg="add mod">
          <ac:chgData name="emery allen" userId="ddd024aa2e812f2c" providerId="Windows Live" clId="Web-{B0E48E28-040D-E578-682E-66F7398B1E29}" dt="2025-07-29T15:43:09.323" v="398" actId="1076"/>
          <ac:spMkLst>
            <pc:docMk/>
            <pc:sldMk cId="2144111395" sldId="310"/>
            <ac:spMk id="7" creationId="{932DE6F3-D680-9A83-1F10-D38BE2AC48C0}"/>
          </ac:spMkLst>
        </pc:spChg>
        <pc:picChg chg="mod">
          <ac:chgData name="emery allen" userId="ddd024aa2e812f2c" providerId="Windows Live" clId="Web-{B0E48E28-040D-E578-682E-66F7398B1E29}" dt="2025-07-29T15:29:05.044" v="243" actId="1076"/>
          <ac:picMkLst>
            <pc:docMk/>
            <pc:sldMk cId="2144111395" sldId="310"/>
            <ac:picMk id="4" creationId="{1B888815-E97B-E539-FCAF-2E5262F678FC}"/>
          </ac:picMkLst>
        </pc:picChg>
      </pc:sldChg>
      <pc:sldChg chg="addSp modSp">
        <pc:chgData name="emery allen" userId="ddd024aa2e812f2c" providerId="Windows Live" clId="Web-{B0E48E28-040D-E578-682E-66F7398B1E29}" dt="2025-07-29T15:42:57.056" v="397" actId="20577"/>
        <pc:sldMkLst>
          <pc:docMk/>
          <pc:sldMk cId="1516306794" sldId="311"/>
        </pc:sldMkLst>
        <pc:spChg chg="add mod">
          <ac:chgData name="emery allen" userId="ddd024aa2e812f2c" providerId="Windows Live" clId="Web-{B0E48E28-040D-E578-682E-66F7398B1E29}" dt="2025-07-29T15:04:15.235" v="206"/>
          <ac:spMkLst>
            <pc:docMk/>
            <pc:sldMk cId="1516306794" sldId="311"/>
            <ac:spMk id="2" creationId="{7A5B8000-10B8-5198-04A3-7DFE8BADA260}"/>
          </ac:spMkLst>
        </pc:spChg>
        <pc:spChg chg="mod">
          <ac:chgData name="emery allen" userId="ddd024aa2e812f2c" providerId="Windows Live" clId="Web-{B0E48E28-040D-E578-682E-66F7398B1E29}" dt="2025-07-29T15:42:57.056" v="397" actId="20577"/>
          <ac:spMkLst>
            <pc:docMk/>
            <pc:sldMk cId="1516306794" sldId="311"/>
            <ac:spMk id="3" creationId="{43716059-619F-AA0B-3E47-1C5CBA6166E2}"/>
          </ac:spMkLst>
        </pc:spChg>
      </pc:sldChg>
      <pc:sldChg chg="addSp modSp">
        <pc:chgData name="emery allen" userId="ddd024aa2e812f2c" providerId="Windows Live" clId="Web-{B0E48E28-040D-E578-682E-66F7398B1E29}" dt="2025-07-29T15:04:15.235" v="206"/>
        <pc:sldMkLst>
          <pc:docMk/>
          <pc:sldMk cId="1706469653" sldId="312"/>
        </pc:sldMkLst>
        <pc:spChg chg="mod">
          <ac:chgData name="emery allen" userId="ddd024aa2e812f2c" providerId="Windows Live" clId="Web-{B0E48E28-040D-E578-682E-66F7398B1E29}" dt="2025-07-29T14:58:50.258" v="117" actId="20577"/>
          <ac:spMkLst>
            <pc:docMk/>
            <pc:sldMk cId="1706469653" sldId="312"/>
            <ac:spMk id="2" creationId="{46862FD2-2538-2269-296E-FEA22E0CBFCB}"/>
          </ac:spMkLst>
        </pc:spChg>
        <pc:spChg chg="mod">
          <ac:chgData name="emery allen" userId="ddd024aa2e812f2c" providerId="Windows Live" clId="Web-{B0E48E28-040D-E578-682E-66F7398B1E29}" dt="2025-07-29T14:55:13.837" v="45" actId="20577"/>
          <ac:spMkLst>
            <pc:docMk/>
            <pc:sldMk cId="1706469653" sldId="312"/>
            <ac:spMk id="3" creationId="{69BDDB91-C241-03D9-830E-729FA0158172}"/>
          </ac:spMkLst>
        </pc:spChg>
        <pc:spChg chg="add mod">
          <ac:chgData name="emery allen" userId="ddd024aa2e812f2c" providerId="Windows Live" clId="Web-{B0E48E28-040D-E578-682E-66F7398B1E29}" dt="2025-07-29T15:04:15.235" v="206"/>
          <ac:spMkLst>
            <pc:docMk/>
            <pc:sldMk cId="1706469653" sldId="312"/>
            <ac:spMk id="5" creationId="{125EB222-CC33-17A9-DC95-F21AC4B5DE6B}"/>
          </ac:spMkLst>
        </pc:spChg>
      </pc:sldChg>
      <pc:sldChg chg="addSp modSp">
        <pc:chgData name="emery allen" userId="ddd024aa2e812f2c" providerId="Windows Live" clId="Web-{B0E48E28-040D-E578-682E-66F7398B1E29}" dt="2025-07-29T15:04:15.235" v="206"/>
        <pc:sldMkLst>
          <pc:docMk/>
          <pc:sldMk cId="3831232390" sldId="313"/>
        </pc:sldMkLst>
        <pc:spChg chg="add mod">
          <ac:chgData name="emery allen" userId="ddd024aa2e812f2c" providerId="Windows Live" clId="Web-{B0E48E28-040D-E578-682E-66F7398B1E29}" dt="2025-07-29T15:04:15.235" v="206"/>
          <ac:spMkLst>
            <pc:docMk/>
            <pc:sldMk cId="3831232390" sldId="313"/>
            <ac:spMk id="4" creationId="{E86AB88A-8893-4CA2-A247-301A472764D0}"/>
          </ac:spMkLst>
        </pc:spChg>
      </pc:sldChg>
      <pc:sldChg chg="del">
        <pc:chgData name="emery allen" userId="ddd024aa2e812f2c" providerId="Windows Live" clId="Web-{B0E48E28-040D-E578-682E-66F7398B1E29}" dt="2025-07-29T14:58:51.337" v="118"/>
        <pc:sldMkLst>
          <pc:docMk/>
          <pc:sldMk cId="135854864" sldId="316"/>
        </pc:sldMkLst>
      </pc:sldChg>
      <pc:sldChg chg="addSp modSp">
        <pc:chgData name="emery allen" userId="ddd024aa2e812f2c" providerId="Windows Live" clId="Web-{B0E48E28-040D-E578-682E-66F7398B1E29}" dt="2025-07-29T15:04:15.235" v="206"/>
        <pc:sldMkLst>
          <pc:docMk/>
          <pc:sldMk cId="577197633" sldId="318"/>
        </pc:sldMkLst>
        <pc:spChg chg="add mod">
          <ac:chgData name="emery allen" userId="ddd024aa2e812f2c" providerId="Windows Live" clId="Web-{B0E48E28-040D-E578-682E-66F7398B1E29}" dt="2025-07-29T15:04:15.235" v="206"/>
          <ac:spMkLst>
            <pc:docMk/>
            <pc:sldMk cId="577197633" sldId="318"/>
            <ac:spMk id="6" creationId="{5F5CF799-2261-F4A5-36E4-AADEDA37109C}"/>
          </ac:spMkLst>
        </pc:spChg>
        <pc:picChg chg="mod">
          <ac:chgData name="emery allen" userId="ddd024aa2e812f2c" providerId="Windows Live" clId="Web-{B0E48E28-040D-E578-682E-66F7398B1E29}" dt="2025-07-29T14:53:47.362" v="17" actId="1076"/>
          <ac:picMkLst>
            <pc:docMk/>
            <pc:sldMk cId="577197633" sldId="318"/>
            <ac:picMk id="2" creationId="{BBB7CCD0-7453-710D-4FA1-45AB2EE32CEE}"/>
          </ac:picMkLst>
        </pc:picChg>
        <pc:picChg chg="add mod">
          <ac:chgData name="emery allen" userId="ddd024aa2e812f2c" providerId="Windows Live" clId="Web-{B0E48E28-040D-E578-682E-66F7398B1E29}" dt="2025-07-29T14:53:45.596" v="16" actId="1076"/>
          <ac:picMkLst>
            <pc:docMk/>
            <pc:sldMk cId="577197633" sldId="318"/>
            <ac:picMk id="4" creationId="{8CD92604-A1A1-3710-B027-6E48FE36D3E1}"/>
          </ac:picMkLst>
        </pc:picChg>
        <pc:picChg chg="add mod">
          <ac:chgData name="emery allen" userId="ddd024aa2e812f2c" providerId="Windows Live" clId="Web-{B0E48E28-040D-E578-682E-66F7398B1E29}" dt="2025-07-29T14:53:48.737" v="18" actId="1076"/>
          <ac:picMkLst>
            <pc:docMk/>
            <pc:sldMk cId="577197633" sldId="318"/>
            <ac:picMk id="5" creationId="{5B394A33-FA31-8AB0-6429-AA76D1C4104B}"/>
          </ac:picMkLst>
        </pc:picChg>
      </pc:sldChg>
      <pc:sldChg chg="addSp modSp">
        <pc:chgData name="emery allen" userId="ddd024aa2e812f2c" providerId="Windows Live" clId="Web-{B0E48E28-040D-E578-682E-66F7398B1E29}" dt="2025-07-29T15:04:15.235" v="206"/>
        <pc:sldMkLst>
          <pc:docMk/>
          <pc:sldMk cId="1441218276" sldId="319"/>
        </pc:sldMkLst>
        <pc:spChg chg="add mod">
          <ac:chgData name="emery allen" userId="ddd024aa2e812f2c" providerId="Windows Live" clId="Web-{B0E48E28-040D-E578-682E-66F7398B1E29}" dt="2025-07-29T15:04:15.235" v="206"/>
          <ac:spMkLst>
            <pc:docMk/>
            <pc:sldMk cId="1441218276" sldId="319"/>
            <ac:spMk id="2" creationId="{934EA0C0-E07E-9991-5FCC-6C341382A661}"/>
          </ac:spMkLst>
        </pc:spChg>
        <pc:spChg chg="mod">
          <ac:chgData name="emery allen" userId="ddd024aa2e812f2c" providerId="Windows Live" clId="Web-{B0E48E28-040D-E578-682E-66F7398B1E29}" dt="2025-07-29T14:54:42.569" v="37" actId="20577"/>
          <ac:spMkLst>
            <pc:docMk/>
            <pc:sldMk cId="1441218276" sldId="319"/>
            <ac:spMk id="3" creationId="{19A76DCF-D4A5-1703-9395-D20F50A5D32E}"/>
          </ac:spMkLst>
        </pc:spChg>
        <pc:spChg chg="mod">
          <ac:chgData name="emery allen" userId="ddd024aa2e812f2c" providerId="Windows Live" clId="Web-{B0E48E28-040D-E578-682E-66F7398B1E29}" dt="2025-07-29T14:54:29.724" v="26" actId="20577"/>
          <ac:spMkLst>
            <pc:docMk/>
            <pc:sldMk cId="1441218276" sldId="319"/>
            <ac:spMk id="6" creationId="{1B756A6C-42BE-E588-7DA3-3DCAFBD0E0FE}"/>
          </ac:spMkLst>
        </pc:spChg>
      </pc:sldChg>
      <pc:sldChg chg="addSp modSp">
        <pc:chgData name="emery allen" userId="ddd024aa2e812f2c" providerId="Windows Live" clId="Web-{B0E48E28-040D-E578-682E-66F7398B1E29}" dt="2025-07-29T15:04:15.235" v="206"/>
        <pc:sldMkLst>
          <pc:docMk/>
          <pc:sldMk cId="1750014278" sldId="323"/>
        </pc:sldMkLst>
        <pc:spChg chg="add mod">
          <ac:chgData name="emery allen" userId="ddd024aa2e812f2c" providerId="Windows Live" clId="Web-{B0E48E28-040D-E578-682E-66F7398B1E29}" dt="2025-07-29T15:04:15.235" v="206"/>
          <ac:spMkLst>
            <pc:docMk/>
            <pc:sldMk cId="1750014278" sldId="323"/>
            <ac:spMk id="2" creationId="{3B84664A-04CB-F125-0A8D-A362E10E71DF}"/>
          </ac:spMkLst>
        </pc:spChg>
      </pc:sldChg>
      <pc:sldChg chg="addSp modSp">
        <pc:chgData name="emery allen" userId="ddd024aa2e812f2c" providerId="Windows Live" clId="Web-{B0E48E28-040D-E578-682E-66F7398B1E29}" dt="2025-07-29T15:28:15.821" v="232" actId="20577"/>
        <pc:sldMkLst>
          <pc:docMk/>
          <pc:sldMk cId="3140425092" sldId="326"/>
        </pc:sldMkLst>
        <pc:spChg chg="add mod">
          <ac:chgData name="emery allen" userId="ddd024aa2e812f2c" providerId="Windows Live" clId="Web-{B0E48E28-040D-E578-682E-66F7398B1E29}" dt="2025-07-29T15:04:15.235" v="206"/>
          <ac:spMkLst>
            <pc:docMk/>
            <pc:sldMk cId="3140425092" sldId="326"/>
            <ac:spMk id="2" creationId="{02FBE261-CAB8-6D9C-5048-7AB9B895A0A2}"/>
          </ac:spMkLst>
        </pc:spChg>
        <pc:spChg chg="mod">
          <ac:chgData name="emery allen" userId="ddd024aa2e812f2c" providerId="Windows Live" clId="Web-{B0E48E28-040D-E578-682E-66F7398B1E29}" dt="2025-07-29T15:28:15.821" v="232" actId="20577"/>
          <ac:spMkLst>
            <pc:docMk/>
            <pc:sldMk cId="3140425092" sldId="326"/>
            <ac:spMk id="6" creationId="{830BE471-BAE9-D3B0-87A0-288F8B7EF16A}"/>
          </ac:spMkLst>
        </pc:spChg>
      </pc:sldChg>
      <pc:sldChg chg="del">
        <pc:chgData name="emery allen" userId="ddd024aa2e812f2c" providerId="Windows Live" clId="Web-{B0E48E28-040D-E578-682E-66F7398B1E29}" dt="2025-07-29T14:53:57.784" v="22"/>
        <pc:sldMkLst>
          <pc:docMk/>
          <pc:sldMk cId="62700696" sldId="327"/>
        </pc:sldMkLst>
      </pc:sldChg>
      <pc:sldChg chg="del">
        <pc:chgData name="emery allen" userId="ddd024aa2e812f2c" providerId="Windows Live" clId="Web-{B0E48E28-040D-E578-682E-66F7398B1E29}" dt="2025-07-29T14:53:50.659" v="19"/>
        <pc:sldMkLst>
          <pc:docMk/>
          <pc:sldMk cId="586616693" sldId="328"/>
        </pc:sldMkLst>
      </pc:sldChg>
      <pc:sldChg chg="del">
        <pc:chgData name="emery allen" userId="ddd024aa2e812f2c" providerId="Windows Live" clId="Web-{B0E48E28-040D-E578-682E-66F7398B1E29}" dt="2025-07-29T14:53:52.050" v="20"/>
        <pc:sldMkLst>
          <pc:docMk/>
          <pc:sldMk cId="959280108" sldId="329"/>
        </pc:sldMkLst>
      </pc:sldChg>
      <pc:sldChg chg="del">
        <pc:chgData name="emery allen" userId="ddd024aa2e812f2c" providerId="Windows Live" clId="Web-{B0E48E28-040D-E578-682E-66F7398B1E29}" dt="2025-07-29T14:53:54.441" v="21"/>
        <pc:sldMkLst>
          <pc:docMk/>
          <pc:sldMk cId="4028539300" sldId="330"/>
        </pc:sldMkLst>
      </pc:sldChg>
      <pc:sldMasterChg chg="mod modSldLayout">
        <pc:chgData name="emery allen" userId="ddd024aa2e812f2c" providerId="Windows Live" clId="Web-{B0E48E28-040D-E578-682E-66F7398B1E29}" dt="2025-07-29T15:05:01.613" v="210"/>
        <pc:sldMasterMkLst>
          <pc:docMk/>
          <pc:sldMasterMk cId="2871032842" sldId="2147483683"/>
        </pc:sldMasterMkLst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871032842" sldId="2147483683"/>
            <pc:sldLayoutMk cId="571505928" sldId="2147483685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871032842" sldId="2147483683"/>
            <pc:sldLayoutMk cId="661298840" sldId="2147483687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871032842" sldId="2147483683"/>
            <pc:sldLayoutMk cId="1204609514" sldId="2147483688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871032842" sldId="2147483683"/>
            <pc:sldLayoutMk cId="2390501478" sldId="2147483690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871032842" sldId="2147483683"/>
            <pc:sldLayoutMk cId="4003491605" sldId="2147483691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871032842" sldId="2147483683"/>
            <pc:sldLayoutMk cId="1077450446" sldId="2147483692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871032842" sldId="2147483683"/>
            <pc:sldLayoutMk cId="2182641507" sldId="2147483693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871032842" sldId="2147483683"/>
            <pc:sldLayoutMk cId="4182337350" sldId="2147483694"/>
          </pc:sldLayoutMkLst>
        </pc:sldLayoutChg>
      </pc:sldMasterChg>
      <pc:sldMasterChg chg="mod modSldLayout">
        <pc:chgData name="emery allen" userId="ddd024aa2e812f2c" providerId="Windows Live" clId="Web-{B0E48E28-040D-E578-682E-66F7398B1E29}" dt="2025-07-29T15:05:01.613" v="210"/>
        <pc:sldMasterMkLst>
          <pc:docMk/>
          <pc:sldMasterMk cId="2336126548" sldId="2147483695"/>
        </pc:sldMasterMkLst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336126548" sldId="2147483695"/>
            <pc:sldLayoutMk cId="4114190589" sldId="2147483696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336126548" sldId="2147483695"/>
            <pc:sldLayoutMk cId="3174930875" sldId="2147483703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336126548" sldId="2147483695"/>
            <pc:sldLayoutMk cId="2978175716" sldId="2147483704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336126548" sldId="2147483695"/>
            <pc:sldLayoutMk cId="538402328" sldId="2147483705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336126548" sldId="2147483695"/>
            <pc:sldLayoutMk cId="2767391257" sldId="2147483706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2336126548" sldId="2147483695"/>
            <pc:sldLayoutMk cId="2704301616" sldId="2147483707"/>
          </pc:sldLayoutMkLst>
        </pc:sldLayoutChg>
      </pc:sldMasterChg>
      <pc:sldMasterChg chg="mod modSldLayout">
        <pc:chgData name="emery allen" userId="ddd024aa2e812f2c" providerId="Windows Live" clId="Web-{B0E48E28-040D-E578-682E-66F7398B1E29}" dt="2025-07-29T15:05:01.613" v="210"/>
        <pc:sldMasterMkLst>
          <pc:docMk/>
          <pc:sldMasterMk cId="4265836520" sldId="2147483697"/>
        </pc:sldMasterMkLst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4265836520" sldId="2147483697"/>
            <pc:sldLayoutMk cId="4281372513" sldId="2147483698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4265836520" sldId="2147483697"/>
            <pc:sldLayoutMk cId="1366797533" sldId="2147483699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4265836520" sldId="2147483697"/>
            <pc:sldLayoutMk cId="781624383" sldId="2147483700"/>
          </pc:sldLayoutMkLst>
        </pc:sldLayoutChg>
        <pc:sldLayoutChg chg="mod">
          <pc:chgData name="emery allen" userId="ddd024aa2e812f2c" providerId="Windows Live" clId="Web-{B0E48E28-040D-E578-682E-66F7398B1E29}" dt="2025-07-29T15:05:01.613" v="210"/>
          <pc:sldLayoutMkLst>
            <pc:docMk/>
            <pc:sldMasterMk cId="4265836520" sldId="2147483697"/>
            <pc:sldLayoutMk cId="1680686648" sldId="2147483701"/>
          </pc:sldLayoutMkLst>
        </pc:sldLayoutChg>
      </pc:sldMasterChg>
    </pc:docChg>
  </pc:docChgLst>
  <pc:docChgLst>
    <pc:chgData name="emery allen" userId="ddd024aa2e812f2c" providerId="Windows Live" clId="Web-{2728BC1E-4D04-4920-80E2-BE7DC59BD6CA}"/>
    <pc:docChg chg="addSld modSld sldOrd">
      <pc:chgData name="emery allen" userId="ddd024aa2e812f2c" providerId="Windows Live" clId="Web-{2728BC1E-4D04-4920-80E2-BE7DC59BD6CA}" dt="2025-07-28T20:27:33.106" v="243" actId="20577"/>
      <pc:docMkLst>
        <pc:docMk/>
      </pc:docMkLst>
      <pc:sldChg chg="modSp">
        <pc:chgData name="emery allen" userId="ddd024aa2e812f2c" providerId="Windows Live" clId="Web-{2728BC1E-4D04-4920-80E2-BE7DC59BD6CA}" dt="2025-07-28T20:03:28.465" v="6" actId="20577"/>
        <pc:sldMkLst>
          <pc:docMk/>
          <pc:sldMk cId="543393541" sldId="308"/>
        </pc:sldMkLst>
        <pc:spChg chg="mod">
          <ac:chgData name="emery allen" userId="ddd024aa2e812f2c" providerId="Windows Live" clId="Web-{2728BC1E-4D04-4920-80E2-BE7DC59BD6CA}" dt="2025-07-28T20:03:28.465" v="6" actId="20577"/>
          <ac:spMkLst>
            <pc:docMk/>
            <pc:sldMk cId="543393541" sldId="308"/>
            <ac:spMk id="3" creationId="{CB7542F6-60A8-68E3-814C-A6B0C5F302DD}"/>
          </ac:spMkLst>
        </pc:spChg>
      </pc:sldChg>
      <pc:sldChg chg="modSp">
        <pc:chgData name="emery allen" userId="ddd024aa2e812f2c" providerId="Windows Live" clId="Web-{2728BC1E-4D04-4920-80E2-BE7DC59BD6CA}" dt="2025-07-28T20:12:48.921" v="113" actId="20577"/>
        <pc:sldMkLst>
          <pc:docMk/>
          <pc:sldMk cId="739831912" sldId="309"/>
        </pc:sldMkLst>
        <pc:spChg chg="mod">
          <ac:chgData name="emery allen" userId="ddd024aa2e812f2c" providerId="Windows Live" clId="Web-{2728BC1E-4D04-4920-80E2-BE7DC59BD6CA}" dt="2025-07-28T20:12:39.092" v="110" actId="20577"/>
          <ac:spMkLst>
            <pc:docMk/>
            <pc:sldMk cId="739831912" sldId="309"/>
            <ac:spMk id="5" creationId="{9ACA5DAA-EA2F-3FF3-6DA4-E51AFAA370F2}"/>
          </ac:spMkLst>
        </pc:spChg>
        <pc:spChg chg="mod">
          <ac:chgData name="emery allen" userId="ddd024aa2e812f2c" providerId="Windows Live" clId="Web-{2728BC1E-4D04-4920-80E2-BE7DC59BD6CA}" dt="2025-07-28T20:12:48.921" v="113" actId="20577"/>
          <ac:spMkLst>
            <pc:docMk/>
            <pc:sldMk cId="739831912" sldId="309"/>
            <ac:spMk id="13" creationId="{C929E1F9-2E90-EBC6-2318-EB05EB27A7A2}"/>
          </ac:spMkLst>
        </pc:spChg>
      </pc:sldChg>
      <pc:sldChg chg="modSp">
        <pc:chgData name="emery allen" userId="ddd024aa2e812f2c" providerId="Windows Live" clId="Web-{2728BC1E-4D04-4920-80E2-BE7DC59BD6CA}" dt="2025-07-28T20:06:25.736" v="14" actId="20577"/>
        <pc:sldMkLst>
          <pc:docMk/>
          <pc:sldMk cId="2144111395" sldId="310"/>
        </pc:sldMkLst>
        <pc:spChg chg="mod">
          <ac:chgData name="emery allen" userId="ddd024aa2e812f2c" providerId="Windows Live" clId="Web-{2728BC1E-4D04-4920-80E2-BE7DC59BD6CA}" dt="2025-07-28T20:06:25.736" v="14" actId="20577"/>
          <ac:spMkLst>
            <pc:docMk/>
            <pc:sldMk cId="2144111395" sldId="310"/>
            <ac:spMk id="3" creationId="{E254A788-6531-90EC-6990-8E6183EEAFDB}"/>
          </ac:spMkLst>
        </pc:spChg>
      </pc:sldChg>
      <pc:sldChg chg="modSp">
        <pc:chgData name="emery allen" userId="ddd024aa2e812f2c" providerId="Windows Live" clId="Web-{2728BC1E-4D04-4920-80E2-BE7DC59BD6CA}" dt="2025-07-28T20:21:38.282" v="147" actId="20577"/>
        <pc:sldMkLst>
          <pc:docMk/>
          <pc:sldMk cId="1706469653" sldId="312"/>
        </pc:sldMkLst>
        <pc:spChg chg="mod">
          <ac:chgData name="emery allen" userId="ddd024aa2e812f2c" providerId="Windows Live" clId="Web-{2728BC1E-4D04-4920-80E2-BE7DC59BD6CA}" dt="2025-07-28T20:21:38.282" v="147" actId="20577"/>
          <ac:spMkLst>
            <pc:docMk/>
            <pc:sldMk cId="1706469653" sldId="312"/>
            <ac:spMk id="2" creationId="{46862FD2-2538-2269-296E-FEA22E0CBFCB}"/>
          </ac:spMkLst>
        </pc:spChg>
      </pc:sldChg>
      <pc:sldChg chg="modSp">
        <pc:chgData name="emery allen" userId="ddd024aa2e812f2c" providerId="Windows Live" clId="Web-{2728BC1E-4D04-4920-80E2-BE7DC59BD6CA}" dt="2025-07-28T20:11:32.168" v="103" actId="20577"/>
        <pc:sldMkLst>
          <pc:docMk/>
          <pc:sldMk cId="3831232390" sldId="313"/>
        </pc:sldMkLst>
        <pc:spChg chg="mod">
          <ac:chgData name="emery allen" userId="ddd024aa2e812f2c" providerId="Windows Live" clId="Web-{2728BC1E-4D04-4920-80E2-BE7DC59BD6CA}" dt="2025-07-28T20:11:32.168" v="103" actId="20577"/>
          <ac:spMkLst>
            <pc:docMk/>
            <pc:sldMk cId="3831232390" sldId="313"/>
            <ac:spMk id="2" creationId="{6EBE14F6-E68B-2860-2BA0-F1173374BCC0}"/>
          </ac:spMkLst>
        </pc:spChg>
      </pc:sldChg>
      <pc:sldChg chg="modSp ord">
        <pc:chgData name="emery allen" userId="ddd024aa2e812f2c" providerId="Windows Live" clId="Web-{2728BC1E-4D04-4920-80E2-BE7DC59BD6CA}" dt="2025-07-28T20:22:54.456" v="151"/>
        <pc:sldMkLst>
          <pc:docMk/>
          <pc:sldMk cId="1441218276" sldId="319"/>
        </pc:sldMkLst>
        <pc:spChg chg="mod">
          <ac:chgData name="emery allen" userId="ddd024aa2e812f2c" providerId="Windows Live" clId="Web-{2728BC1E-4D04-4920-80E2-BE7DC59BD6CA}" dt="2025-07-28T20:22:54.331" v="150" actId="20577"/>
          <ac:spMkLst>
            <pc:docMk/>
            <pc:sldMk cId="1441218276" sldId="319"/>
            <ac:spMk id="6" creationId="{1B756A6C-42BE-E588-7DA3-3DCAFBD0E0FE}"/>
          </ac:spMkLst>
        </pc:spChg>
      </pc:sldChg>
      <pc:sldChg chg="modSp">
        <pc:chgData name="emery allen" userId="ddd024aa2e812f2c" providerId="Windows Live" clId="Web-{2728BC1E-4D04-4920-80E2-BE7DC59BD6CA}" dt="2025-07-28T20:27:01.746" v="234" actId="20577"/>
        <pc:sldMkLst>
          <pc:docMk/>
          <pc:sldMk cId="1750014278" sldId="323"/>
        </pc:sldMkLst>
        <pc:spChg chg="mod">
          <ac:chgData name="emery allen" userId="ddd024aa2e812f2c" providerId="Windows Live" clId="Web-{2728BC1E-4D04-4920-80E2-BE7DC59BD6CA}" dt="2025-07-28T20:23:16.020" v="153" actId="20577"/>
          <ac:spMkLst>
            <pc:docMk/>
            <pc:sldMk cId="1750014278" sldId="323"/>
            <ac:spMk id="3" creationId="{D725CC63-25DC-2083-00B0-F1F444A5A124}"/>
          </ac:spMkLst>
        </pc:spChg>
        <pc:spChg chg="mod">
          <ac:chgData name="emery allen" userId="ddd024aa2e812f2c" providerId="Windows Live" clId="Web-{2728BC1E-4D04-4920-80E2-BE7DC59BD6CA}" dt="2025-07-28T20:27:01.746" v="234" actId="20577"/>
          <ac:spMkLst>
            <pc:docMk/>
            <pc:sldMk cId="1750014278" sldId="323"/>
            <ac:spMk id="6" creationId="{1C103311-3A86-B504-CD9F-2CF98C73FE6F}"/>
          </ac:spMkLst>
        </pc:spChg>
      </pc:sldChg>
      <pc:sldChg chg="modSp new">
        <pc:chgData name="emery allen" userId="ddd024aa2e812f2c" providerId="Windows Live" clId="Web-{2728BC1E-4D04-4920-80E2-BE7DC59BD6CA}" dt="2025-07-28T20:27:33.106" v="243" actId="20577"/>
        <pc:sldMkLst>
          <pc:docMk/>
          <pc:sldMk cId="4060637373" sldId="331"/>
        </pc:sldMkLst>
      </pc:sldChg>
    </pc:docChg>
  </pc:docChgLst>
  <pc:docChgLst>
    <pc:chgData name="emery allen" userId="ddd024aa2e812f2c" providerId="Windows Live" clId="Web-{6032C578-F534-40EA-B39E-E570E924BEA1}"/>
    <pc:docChg chg="addSld modSld sldOrd">
      <pc:chgData name="emery allen" userId="ddd024aa2e812f2c" providerId="Windows Live" clId="Web-{6032C578-F534-40EA-B39E-E570E924BEA1}" dt="2025-07-23T04:50:35.286" v="645"/>
      <pc:docMkLst>
        <pc:docMk/>
      </pc:docMkLst>
      <pc:sldChg chg="modSp ord">
        <pc:chgData name="emery allen" userId="ddd024aa2e812f2c" providerId="Windows Live" clId="Web-{6032C578-F534-40EA-B39E-E570E924BEA1}" dt="2025-07-23T04:30:44.860" v="234" actId="20577"/>
        <pc:sldMkLst>
          <pc:docMk/>
          <pc:sldMk cId="820753421" sldId="280"/>
        </pc:sldMkLst>
        <pc:spChg chg="mod">
          <ac:chgData name="emery allen" userId="ddd024aa2e812f2c" providerId="Windows Live" clId="Web-{6032C578-F534-40EA-B39E-E570E924BEA1}" dt="2025-07-23T04:30:44.860" v="234" actId="20577"/>
          <ac:spMkLst>
            <pc:docMk/>
            <pc:sldMk cId="820753421" sldId="280"/>
            <ac:spMk id="2" creationId="{C3B86D15-F767-04EA-6B75-7E3D3D3BDC20}"/>
          </ac:spMkLst>
        </pc:spChg>
        <pc:spChg chg="mod">
          <ac:chgData name="emery allen" userId="ddd024aa2e812f2c" providerId="Windows Live" clId="Web-{6032C578-F534-40EA-B39E-E570E924BEA1}" dt="2025-07-23T02:56:36.647" v="73" actId="20577"/>
          <ac:spMkLst>
            <pc:docMk/>
            <pc:sldMk cId="820753421" sldId="280"/>
            <ac:spMk id="3" creationId="{B9440CB7-1E29-9893-FCEB-9947FCBE1484}"/>
          </ac:spMkLst>
        </pc:spChg>
      </pc:sldChg>
      <pc:sldChg chg="modSp ord">
        <pc:chgData name="emery allen" userId="ddd024aa2e812f2c" providerId="Windows Live" clId="Web-{6032C578-F534-40EA-B39E-E570E924BEA1}" dt="2025-07-23T04:48:46.454" v="625" actId="20577"/>
        <pc:sldMkLst>
          <pc:docMk/>
          <pc:sldMk cId="136525537" sldId="296"/>
        </pc:sldMkLst>
        <pc:spChg chg="mod">
          <ac:chgData name="emery allen" userId="ddd024aa2e812f2c" providerId="Windows Live" clId="Web-{6032C578-F534-40EA-B39E-E570E924BEA1}" dt="2025-07-23T04:48:46.454" v="625" actId="20577"/>
          <ac:spMkLst>
            <pc:docMk/>
            <pc:sldMk cId="136525537" sldId="296"/>
            <ac:spMk id="2" creationId="{E3C5B876-C2EB-5C2E-A424-5BD2F63011AA}"/>
          </ac:spMkLst>
        </pc:spChg>
      </pc:sldChg>
      <pc:sldChg chg="modSp ord">
        <pc:chgData name="emery allen" userId="ddd024aa2e812f2c" providerId="Windows Live" clId="Web-{6032C578-F534-40EA-B39E-E570E924BEA1}" dt="2025-07-23T04:50:35.286" v="645"/>
        <pc:sldMkLst>
          <pc:docMk/>
          <pc:sldMk cId="2128202512" sldId="299"/>
        </pc:sldMkLst>
        <pc:spChg chg="mod">
          <ac:chgData name="emery allen" userId="ddd024aa2e812f2c" providerId="Windows Live" clId="Web-{6032C578-F534-40EA-B39E-E570E924BEA1}" dt="2025-07-23T04:50:16.895" v="643" actId="20577"/>
          <ac:spMkLst>
            <pc:docMk/>
            <pc:sldMk cId="2128202512" sldId="299"/>
            <ac:spMk id="2" creationId="{9B2C22EE-A230-AD8D-B2BE-FE460FE31976}"/>
          </ac:spMkLst>
        </pc:spChg>
      </pc:sldChg>
      <pc:sldChg chg="delSp modSp">
        <pc:chgData name="emery allen" userId="ddd024aa2e812f2c" providerId="Windows Live" clId="Web-{6032C578-F534-40EA-B39E-E570E924BEA1}" dt="2025-07-23T02:55:45.973" v="58"/>
        <pc:sldMkLst>
          <pc:docMk/>
          <pc:sldMk cId="3824870717" sldId="306"/>
        </pc:sldMkLst>
        <pc:spChg chg="mod">
          <ac:chgData name="emery allen" userId="ddd024aa2e812f2c" providerId="Windows Live" clId="Web-{6032C578-F534-40EA-B39E-E570E924BEA1}" dt="2025-07-23T02:55:41.895" v="57" actId="20577"/>
          <ac:spMkLst>
            <pc:docMk/>
            <pc:sldMk cId="3824870717" sldId="306"/>
            <ac:spMk id="2" creationId="{CCE7652D-12A2-A4D1-D29B-8642BBA2D70B}"/>
          </ac:spMkLst>
        </pc:spChg>
      </pc:sldChg>
      <pc:sldChg chg="modSp">
        <pc:chgData name="emery allen" userId="ddd024aa2e812f2c" providerId="Windows Live" clId="Web-{6032C578-F534-40EA-B39E-E570E924BEA1}" dt="2025-07-23T02:55:14.316" v="48" actId="14100"/>
        <pc:sldMkLst>
          <pc:docMk/>
          <pc:sldMk cId="3862558325" sldId="307"/>
        </pc:sldMkLst>
        <pc:spChg chg="mod">
          <ac:chgData name="emery allen" userId="ddd024aa2e812f2c" providerId="Windows Live" clId="Web-{6032C578-F534-40EA-B39E-E570E924BEA1}" dt="2025-07-23T02:55:14.316" v="48" actId="14100"/>
          <ac:spMkLst>
            <pc:docMk/>
            <pc:sldMk cId="3862558325" sldId="307"/>
            <ac:spMk id="3" creationId="{C0E02467-1D6D-30DE-402A-35783DB9D563}"/>
          </ac:spMkLst>
        </pc:spChg>
      </pc:sldChg>
      <pc:sldChg chg="modSp add replId">
        <pc:chgData name="emery allen" userId="ddd024aa2e812f2c" providerId="Windows Live" clId="Web-{6032C578-F534-40EA-B39E-E570E924BEA1}" dt="2025-07-23T04:30:15.812" v="226" actId="20577"/>
        <pc:sldMkLst>
          <pc:docMk/>
          <pc:sldMk cId="543393541" sldId="308"/>
        </pc:sldMkLst>
        <pc:spChg chg="mod">
          <ac:chgData name="emery allen" userId="ddd024aa2e812f2c" providerId="Windows Live" clId="Web-{6032C578-F534-40EA-B39E-E570E924BEA1}" dt="2025-07-23T04:30:15.812" v="226" actId="20577"/>
          <ac:spMkLst>
            <pc:docMk/>
            <pc:sldMk cId="543393541" sldId="308"/>
            <ac:spMk id="2" creationId="{79684771-5DF9-ACF3-E66B-99ECDBD912B8}"/>
          </ac:spMkLst>
        </pc:spChg>
        <pc:spChg chg="mod">
          <ac:chgData name="emery allen" userId="ddd024aa2e812f2c" providerId="Windows Live" clId="Web-{6032C578-F534-40EA-B39E-E570E924BEA1}" dt="2025-07-23T04:13:10.857" v="90" actId="20577"/>
          <ac:spMkLst>
            <pc:docMk/>
            <pc:sldMk cId="543393541" sldId="308"/>
            <ac:spMk id="3" creationId="{CB7542F6-60A8-68E3-814C-A6B0C5F302DD}"/>
          </ac:spMkLst>
        </pc:spChg>
      </pc:sldChg>
      <pc:sldChg chg="new">
        <pc:chgData name="emery allen" userId="ddd024aa2e812f2c" providerId="Windows Live" clId="Web-{6032C578-F534-40EA-B39E-E570E924BEA1}" dt="2025-07-23T04:34:45.107" v="235"/>
        <pc:sldMkLst>
          <pc:docMk/>
          <pc:sldMk cId="739831912" sldId="309"/>
        </pc:sldMkLst>
      </pc:sldChg>
      <pc:sldChg chg="modSp add replId">
        <pc:chgData name="emery allen" userId="ddd024aa2e812f2c" providerId="Windows Live" clId="Web-{6032C578-F534-40EA-B39E-E570E924BEA1}" dt="2025-07-23T04:38:52.930" v="352" actId="20577"/>
        <pc:sldMkLst>
          <pc:docMk/>
          <pc:sldMk cId="2144111395" sldId="310"/>
        </pc:sldMkLst>
        <pc:spChg chg="mod">
          <ac:chgData name="emery allen" userId="ddd024aa2e812f2c" providerId="Windows Live" clId="Web-{6032C578-F534-40EA-B39E-E570E924BEA1}" dt="2025-07-23T04:38:52.930" v="352" actId="20577"/>
          <ac:spMkLst>
            <pc:docMk/>
            <pc:sldMk cId="2144111395" sldId="310"/>
            <ac:spMk id="2" creationId="{44DDA3D0-75A1-A6DE-49E8-95B371F036BC}"/>
          </ac:spMkLst>
        </pc:spChg>
        <pc:spChg chg="mod">
          <ac:chgData name="emery allen" userId="ddd024aa2e812f2c" providerId="Windows Live" clId="Web-{6032C578-F534-40EA-B39E-E570E924BEA1}" dt="2025-07-23T04:35:08.780" v="240" actId="20577"/>
          <ac:spMkLst>
            <pc:docMk/>
            <pc:sldMk cId="2144111395" sldId="310"/>
            <ac:spMk id="3" creationId="{E254A788-6531-90EC-6990-8E6183EEAFDB}"/>
          </ac:spMkLst>
        </pc:spChg>
      </pc:sldChg>
      <pc:sldChg chg="modSp add replId">
        <pc:chgData name="emery allen" userId="ddd024aa2e812f2c" providerId="Windows Live" clId="Web-{6032C578-F534-40EA-B39E-E570E924BEA1}" dt="2025-07-23T04:40:21.168" v="384" actId="20577"/>
        <pc:sldMkLst>
          <pc:docMk/>
          <pc:sldMk cId="1516306794" sldId="311"/>
        </pc:sldMkLst>
        <pc:spChg chg="mod">
          <ac:chgData name="emery allen" userId="ddd024aa2e812f2c" providerId="Windows Live" clId="Web-{6032C578-F534-40EA-B39E-E570E924BEA1}" dt="2025-07-23T04:39:15.196" v="356" actId="20577"/>
          <ac:spMkLst>
            <pc:docMk/>
            <pc:sldMk cId="1516306794" sldId="311"/>
            <ac:spMk id="3" creationId="{43716059-619F-AA0B-3E47-1C5CBA6166E2}"/>
          </ac:spMkLst>
        </pc:spChg>
      </pc:sldChg>
      <pc:sldChg chg="modSp add replId">
        <pc:chgData name="emery allen" userId="ddd024aa2e812f2c" providerId="Windows Live" clId="Web-{6032C578-F534-40EA-B39E-E570E924BEA1}" dt="2025-07-23T04:48:30.344" v="623" actId="20577"/>
        <pc:sldMkLst>
          <pc:docMk/>
          <pc:sldMk cId="1706469653" sldId="312"/>
        </pc:sldMkLst>
        <pc:spChg chg="mod">
          <ac:chgData name="emery allen" userId="ddd024aa2e812f2c" providerId="Windows Live" clId="Web-{6032C578-F534-40EA-B39E-E570E924BEA1}" dt="2025-07-23T04:48:30.344" v="623" actId="20577"/>
          <ac:spMkLst>
            <pc:docMk/>
            <pc:sldMk cId="1706469653" sldId="312"/>
            <ac:spMk id="2" creationId="{46862FD2-2538-2269-296E-FEA22E0CBFCB}"/>
          </ac:spMkLst>
        </pc:spChg>
        <pc:spChg chg="mod">
          <ac:chgData name="emery allen" userId="ddd024aa2e812f2c" providerId="Windows Live" clId="Web-{6032C578-F534-40EA-B39E-E570E924BEA1}" dt="2025-07-23T04:41:25.780" v="399" actId="20577"/>
          <ac:spMkLst>
            <pc:docMk/>
            <pc:sldMk cId="1706469653" sldId="312"/>
            <ac:spMk id="3" creationId="{69BDDB91-C241-03D9-830E-729FA0158172}"/>
          </ac:spMkLst>
        </pc:spChg>
      </pc:sldChg>
      <pc:sldChg chg="modSp add replId">
        <pc:chgData name="emery allen" userId="ddd024aa2e812f2c" providerId="Windows Live" clId="Web-{6032C578-F534-40EA-B39E-E570E924BEA1}" dt="2025-07-23T04:49:50.253" v="637" actId="20577"/>
        <pc:sldMkLst>
          <pc:docMk/>
          <pc:sldMk cId="3831232390" sldId="313"/>
        </pc:sldMkLst>
        <pc:spChg chg="mod">
          <ac:chgData name="emery allen" userId="ddd024aa2e812f2c" providerId="Windows Live" clId="Web-{6032C578-F534-40EA-B39E-E570E924BEA1}" dt="2025-07-23T04:49:50.253" v="637" actId="20577"/>
          <ac:spMkLst>
            <pc:docMk/>
            <pc:sldMk cId="3831232390" sldId="313"/>
            <ac:spMk id="3" creationId="{A8E08FAF-7B6A-E084-9B63-A947EF4A6554}"/>
          </ac:spMkLst>
        </pc:spChg>
      </pc:sldChg>
      <pc:sldChg chg="modSp add replId">
        <pc:chgData name="emery allen" userId="ddd024aa2e812f2c" providerId="Windows Live" clId="Web-{6032C578-F534-40EA-B39E-E570E924BEA1}" dt="2025-07-23T04:50:05.816" v="640" actId="20577"/>
        <pc:sldMkLst>
          <pc:docMk/>
          <pc:sldMk cId="1573876680" sldId="314"/>
        </pc:sldMkLst>
        <pc:spChg chg="mod">
          <ac:chgData name="emery allen" userId="ddd024aa2e812f2c" providerId="Windows Live" clId="Web-{6032C578-F534-40EA-B39E-E570E924BEA1}" dt="2025-07-23T04:50:05.816" v="640" actId="20577"/>
          <ac:spMkLst>
            <pc:docMk/>
            <pc:sldMk cId="1573876680" sldId="314"/>
            <ac:spMk id="2" creationId="{4F2D6B8C-3A11-0384-C16D-4A8D5C8FC607}"/>
          </ac:spMkLst>
        </pc:spChg>
      </pc:sldChg>
    </pc:docChg>
  </pc:docChgLst>
  <pc:docChgLst>
    <pc:chgData clId="Web-{C2576F63-B0DA-42B7-902B-2E7162766704}"/>
    <pc:docChg chg="modSld">
      <pc:chgData name="" userId="" providerId="" clId="Web-{C2576F63-B0DA-42B7-902B-2E7162766704}" dt="2025-07-24T17:15:20.368" v="3" actId="1076"/>
      <pc:docMkLst>
        <pc:docMk/>
      </pc:docMkLst>
      <pc:sldChg chg="addSp modSp">
        <pc:chgData name="" userId="" providerId="" clId="Web-{C2576F63-B0DA-42B7-902B-2E7162766704}" dt="2025-07-24T17:15:20.368" v="3" actId="1076"/>
        <pc:sldMkLst>
          <pc:docMk/>
          <pc:sldMk cId="820753421" sldId="280"/>
        </pc:sldMkLst>
        <pc:picChg chg="mod">
          <ac:chgData name="" userId="" providerId="" clId="Web-{C2576F63-B0DA-42B7-902B-2E7162766704}" dt="2025-07-24T17:15:20.368" v="3" actId="1076"/>
          <ac:picMkLst>
            <pc:docMk/>
            <pc:sldMk cId="820753421" sldId="280"/>
            <ac:picMk id="4" creationId="{199EA234-CD01-FA1E-0EB0-1EEA63CFC213}"/>
          </ac:picMkLst>
        </pc:picChg>
      </pc:sldChg>
    </pc:docChg>
  </pc:docChgLst>
  <pc:docChgLst>
    <pc:chgData name="emery allen" userId="ddd024aa2e812f2c" providerId="Windows Live" clId="Web-{AB18E354-D9EB-4C28-2705-F91D46038372}"/>
    <pc:docChg chg="modSld">
      <pc:chgData name="emery allen" userId="ddd024aa2e812f2c" providerId="Windows Live" clId="Web-{AB18E354-D9EB-4C28-2705-F91D46038372}" dt="2025-07-29T20:16:52.407" v="405" actId="20577"/>
      <pc:docMkLst>
        <pc:docMk/>
      </pc:docMkLst>
      <pc:sldChg chg="addSp delSp modSp">
        <pc:chgData name="emery allen" userId="ddd024aa2e812f2c" providerId="Windows Live" clId="Web-{AB18E354-D9EB-4C28-2705-F91D46038372}" dt="2025-07-29T20:16:52.407" v="405" actId="20577"/>
        <pc:sldMkLst>
          <pc:docMk/>
          <pc:sldMk cId="3862558325" sldId="307"/>
        </pc:sldMkLst>
        <pc:spChg chg="mod">
          <ac:chgData name="emery allen" userId="ddd024aa2e812f2c" providerId="Windows Live" clId="Web-{AB18E354-D9EB-4C28-2705-F91D46038372}" dt="2025-07-29T20:16:52.407" v="405" actId="20577"/>
          <ac:spMkLst>
            <pc:docMk/>
            <pc:sldMk cId="3862558325" sldId="307"/>
            <ac:spMk id="2" creationId="{AC5FACC4-8BA4-D145-6D28-7181D4BBF84B}"/>
          </ac:spMkLst>
        </pc:spChg>
        <pc:spChg chg="mod">
          <ac:chgData name="emery allen" userId="ddd024aa2e812f2c" providerId="Windows Live" clId="Web-{AB18E354-D9EB-4C28-2705-F91D46038372}" dt="2025-07-29T19:05:00.055" v="28" actId="1076"/>
          <ac:spMkLst>
            <pc:docMk/>
            <pc:sldMk cId="3862558325" sldId="307"/>
            <ac:spMk id="3" creationId="{C0E02467-1D6D-30DE-402A-35783DB9D563}"/>
          </ac:spMkLst>
        </pc:spChg>
        <pc:picChg chg="add del mod">
          <ac:chgData name="emery allen" userId="ddd024aa2e812f2c" providerId="Windows Live" clId="Web-{AB18E354-D9EB-4C28-2705-F91D46038372}" dt="2025-07-29T19:02:55.583" v="13"/>
          <ac:picMkLst>
            <pc:docMk/>
            <pc:sldMk cId="3862558325" sldId="307"/>
            <ac:picMk id="4" creationId="{F2C6A4A2-50DD-5894-0383-BF4F170B46D7}"/>
          </ac:picMkLst>
        </pc:picChg>
        <pc:picChg chg="add del mod">
          <ac:chgData name="emery allen" userId="ddd024aa2e812f2c" providerId="Windows Live" clId="Web-{AB18E354-D9EB-4C28-2705-F91D46038372}" dt="2025-07-29T19:03:33.584" v="18"/>
          <ac:picMkLst>
            <pc:docMk/>
            <pc:sldMk cId="3862558325" sldId="307"/>
            <ac:picMk id="5" creationId="{68473602-355E-C407-9F31-B448AAE4B89C}"/>
          </ac:picMkLst>
        </pc:picChg>
        <pc:picChg chg="add del mod modCrop">
          <ac:chgData name="emery allen" userId="ddd024aa2e812f2c" providerId="Windows Live" clId="Web-{AB18E354-D9EB-4C28-2705-F91D46038372}" dt="2025-07-29T19:04:19.054" v="23"/>
          <ac:picMkLst>
            <pc:docMk/>
            <pc:sldMk cId="3862558325" sldId="307"/>
            <ac:picMk id="6" creationId="{36AFA22C-0E27-CBB1-A8E4-07B94D94A603}"/>
          </ac:picMkLst>
        </pc:picChg>
        <pc:picChg chg="add mod">
          <ac:chgData name="emery allen" userId="ddd024aa2e812f2c" providerId="Windows Live" clId="Web-{AB18E354-D9EB-4C28-2705-F91D46038372}" dt="2025-07-29T19:09:43.891" v="47" actId="1076"/>
          <ac:picMkLst>
            <pc:docMk/>
            <pc:sldMk cId="3862558325" sldId="307"/>
            <ac:picMk id="7" creationId="{34833476-4A67-E553-496F-573D80306122}"/>
          </ac:picMkLst>
        </pc:picChg>
        <pc:picChg chg="add mod">
          <ac:chgData name="emery allen" userId="ddd024aa2e812f2c" providerId="Windows Live" clId="Web-{AB18E354-D9EB-4C28-2705-F91D46038372}" dt="2025-07-29T19:09:41.063" v="46" actId="1076"/>
          <ac:picMkLst>
            <pc:docMk/>
            <pc:sldMk cId="3862558325" sldId="307"/>
            <ac:picMk id="8" creationId="{EC537BC0-A769-17D2-7DAF-117CFEC69EF6}"/>
          </ac:picMkLst>
        </pc:picChg>
        <pc:picChg chg="add mod">
          <ac:chgData name="emery allen" userId="ddd024aa2e812f2c" providerId="Windows Live" clId="Web-{AB18E354-D9EB-4C28-2705-F91D46038372}" dt="2025-07-29T20:02:34.321" v="67" actId="1076"/>
          <ac:picMkLst>
            <pc:docMk/>
            <pc:sldMk cId="3862558325" sldId="307"/>
            <ac:picMk id="9" creationId="{91495853-477F-E8E8-A311-6DB9E6BBFDDB}"/>
          </ac:picMkLst>
        </pc:picChg>
      </pc:sldChg>
      <pc:sldChg chg="modSp">
        <pc:chgData name="emery allen" userId="ddd024aa2e812f2c" providerId="Windows Live" clId="Web-{AB18E354-D9EB-4C28-2705-F91D46038372}" dt="2025-07-29T20:04:02.073" v="73" actId="20577"/>
        <pc:sldMkLst>
          <pc:docMk/>
          <pc:sldMk cId="543393541" sldId="308"/>
        </pc:sldMkLst>
        <pc:spChg chg="mod">
          <ac:chgData name="emery allen" userId="ddd024aa2e812f2c" providerId="Windows Live" clId="Web-{AB18E354-D9EB-4C28-2705-F91D46038372}" dt="2025-07-29T20:04:02.073" v="73" actId="20577"/>
          <ac:spMkLst>
            <pc:docMk/>
            <pc:sldMk cId="543393541" sldId="308"/>
            <ac:spMk id="2" creationId="{79684771-5DF9-ACF3-E66B-99ECDBD912B8}"/>
          </ac:spMkLst>
        </pc:spChg>
      </pc:sldChg>
      <pc:sldChg chg="addSp delSp modSp">
        <pc:chgData name="emery allen" userId="ddd024aa2e812f2c" providerId="Windows Live" clId="Web-{AB18E354-D9EB-4C28-2705-F91D46038372}" dt="2025-07-29T20:04:11.995" v="74" actId="1076"/>
        <pc:sldMkLst>
          <pc:docMk/>
          <pc:sldMk cId="1516306794" sldId="311"/>
        </pc:sldMkLst>
        <pc:spChg chg="mod">
          <ac:chgData name="emery allen" userId="ddd024aa2e812f2c" providerId="Windows Live" clId="Web-{AB18E354-D9EB-4C28-2705-F91D46038372}" dt="2025-07-29T19:19:41.829" v="56" actId="1076"/>
          <ac:spMkLst>
            <pc:docMk/>
            <pc:sldMk cId="1516306794" sldId="311"/>
            <ac:spMk id="6" creationId="{E6E2C0BB-797D-B984-4383-8B2EEE49529D}"/>
          </ac:spMkLst>
        </pc:spChg>
        <pc:spChg chg="mod">
          <ac:chgData name="emery allen" userId="ddd024aa2e812f2c" providerId="Windows Live" clId="Web-{AB18E354-D9EB-4C28-2705-F91D46038372}" dt="2025-07-29T19:19:41.845" v="57" actId="1076"/>
          <ac:spMkLst>
            <pc:docMk/>
            <pc:sldMk cId="1516306794" sldId="311"/>
            <ac:spMk id="7" creationId="{DC2B6903-1C08-6DA3-8809-1287F4890930}"/>
          </ac:spMkLst>
        </pc:spChg>
        <pc:spChg chg="mod">
          <ac:chgData name="emery allen" userId="ddd024aa2e812f2c" providerId="Windows Live" clId="Web-{AB18E354-D9EB-4C28-2705-F91D46038372}" dt="2025-07-29T19:19:41.845" v="58" actId="1076"/>
          <ac:spMkLst>
            <pc:docMk/>
            <pc:sldMk cId="1516306794" sldId="311"/>
            <ac:spMk id="8" creationId="{D799205B-39B7-EAA4-9CA1-8ABC6544C8D5}"/>
          </ac:spMkLst>
        </pc:spChg>
        <pc:spChg chg="mod">
          <ac:chgData name="emery allen" userId="ddd024aa2e812f2c" providerId="Windows Live" clId="Web-{AB18E354-D9EB-4C28-2705-F91D46038372}" dt="2025-07-29T19:19:41.860" v="59" actId="1076"/>
          <ac:spMkLst>
            <pc:docMk/>
            <pc:sldMk cId="1516306794" sldId="311"/>
            <ac:spMk id="9" creationId="{56BCB404-B9ED-7B06-B9CD-2BBFB906974A}"/>
          </ac:spMkLst>
        </pc:spChg>
        <pc:spChg chg="mod">
          <ac:chgData name="emery allen" userId="ddd024aa2e812f2c" providerId="Windows Live" clId="Web-{AB18E354-D9EB-4C28-2705-F91D46038372}" dt="2025-07-29T19:19:41.876" v="60" actId="1076"/>
          <ac:spMkLst>
            <pc:docMk/>
            <pc:sldMk cId="1516306794" sldId="311"/>
            <ac:spMk id="10" creationId="{7BF61D55-CEF8-593D-895B-C4AA51A57CB9}"/>
          </ac:spMkLst>
        </pc:spChg>
        <pc:spChg chg="mod">
          <ac:chgData name="emery allen" userId="ddd024aa2e812f2c" providerId="Windows Live" clId="Web-{AB18E354-D9EB-4C28-2705-F91D46038372}" dt="2025-07-29T19:19:41.876" v="61" actId="1076"/>
          <ac:spMkLst>
            <pc:docMk/>
            <pc:sldMk cId="1516306794" sldId="311"/>
            <ac:spMk id="12" creationId="{A8EF84F6-6C59-8D4D-91B4-2DCA2BFABC7F}"/>
          </ac:spMkLst>
        </pc:spChg>
        <pc:picChg chg="mod">
          <ac:chgData name="emery allen" userId="ddd024aa2e812f2c" providerId="Windows Live" clId="Web-{AB18E354-D9EB-4C28-2705-F91D46038372}" dt="2025-07-29T19:19:41.813" v="55" actId="1076"/>
          <ac:picMkLst>
            <pc:docMk/>
            <pc:sldMk cId="1516306794" sldId="311"/>
            <ac:picMk id="4" creationId="{E53E213D-85E5-D9C5-363E-6967E83973E5}"/>
          </ac:picMkLst>
        </pc:picChg>
        <pc:picChg chg="del">
          <ac:chgData name="emery allen" userId="ddd024aa2e812f2c" providerId="Windows Live" clId="Web-{AB18E354-D9EB-4C28-2705-F91D46038372}" dt="2025-07-29T19:19:15.813" v="49"/>
          <ac:picMkLst>
            <pc:docMk/>
            <pc:sldMk cId="1516306794" sldId="311"/>
            <ac:picMk id="5" creationId="{B594D68B-2251-E4B2-508A-CB7F84CD08DB}"/>
          </ac:picMkLst>
        </pc:picChg>
        <pc:picChg chg="add mod">
          <ac:chgData name="emery allen" userId="ddd024aa2e812f2c" providerId="Windows Live" clId="Web-{AB18E354-D9EB-4C28-2705-F91D46038372}" dt="2025-07-29T20:04:11.995" v="74" actId="1076"/>
          <ac:picMkLst>
            <pc:docMk/>
            <pc:sldMk cId="1516306794" sldId="311"/>
            <ac:picMk id="11" creationId="{B1B1EB76-DBB0-EF96-929E-F05629EA83F7}"/>
          </ac:picMkLst>
        </pc:picChg>
      </pc:sldChg>
      <pc:sldChg chg="modSp">
        <pc:chgData name="emery allen" userId="ddd024aa2e812f2c" providerId="Windows Live" clId="Web-{AB18E354-D9EB-4C28-2705-F91D46038372}" dt="2025-07-29T20:09:09.035" v="111" actId="1076"/>
        <pc:sldMkLst>
          <pc:docMk/>
          <pc:sldMk cId="577197633" sldId="318"/>
        </pc:sldMkLst>
        <pc:spChg chg="mod">
          <ac:chgData name="emery allen" userId="ddd024aa2e812f2c" providerId="Windows Live" clId="Web-{AB18E354-D9EB-4C28-2705-F91D46038372}" dt="2025-07-29T20:06:41.921" v="95" actId="20577"/>
          <ac:spMkLst>
            <pc:docMk/>
            <pc:sldMk cId="577197633" sldId="318"/>
            <ac:spMk id="3" creationId="{B6D71DE6-5C37-D3FD-1096-011A01B98EC3}"/>
          </ac:spMkLst>
        </pc:spChg>
        <pc:picChg chg="mod">
          <ac:chgData name="emery allen" userId="ddd024aa2e812f2c" providerId="Windows Live" clId="Web-{AB18E354-D9EB-4C28-2705-F91D46038372}" dt="2025-07-29T20:08:30.378" v="106" actId="1076"/>
          <ac:picMkLst>
            <pc:docMk/>
            <pc:sldMk cId="577197633" sldId="318"/>
            <ac:picMk id="2" creationId="{BBB7CCD0-7453-710D-4FA1-45AB2EE32CEE}"/>
          </ac:picMkLst>
        </pc:picChg>
        <pc:picChg chg="mod">
          <ac:chgData name="emery allen" userId="ddd024aa2e812f2c" providerId="Windows Live" clId="Web-{AB18E354-D9EB-4C28-2705-F91D46038372}" dt="2025-07-29T20:09:07.066" v="110" actId="1076"/>
          <ac:picMkLst>
            <pc:docMk/>
            <pc:sldMk cId="577197633" sldId="318"/>
            <ac:picMk id="4" creationId="{8CD92604-A1A1-3710-B027-6E48FE36D3E1}"/>
          </ac:picMkLst>
        </pc:picChg>
        <pc:picChg chg="mod">
          <ac:chgData name="emery allen" userId="ddd024aa2e812f2c" providerId="Windows Live" clId="Web-{AB18E354-D9EB-4C28-2705-F91D46038372}" dt="2025-07-29T20:09:09.035" v="111" actId="1076"/>
          <ac:picMkLst>
            <pc:docMk/>
            <pc:sldMk cId="577197633" sldId="318"/>
            <ac:picMk id="5" creationId="{5B394A33-FA31-8AB0-6429-AA76D1C4104B}"/>
          </ac:picMkLst>
        </pc:picChg>
      </pc:sldChg>
      <pc:sldChg chg="modSp">
        <pc:chgData name="emery allen" userId="ddd024aa2e812f2c" providerId="Windows Live" clId="Web-{AB18E354-D9EB-4C28-2705-F91D46038372}" dt="2025-07-29T20:15:32.014" v="402" actId="20577"/>
        <pc:sldMkLst>
          <pc:docMk/>
          <pc:sldMk cId="1441218276" sldId="319"/>
        </pc:sldMkLst>
        <pc:spChg chg="mod">
          <ac:chgData name="emery allen" userId="ddd024aa2e812f2c" providerId="Windows Live" clId="Web-{AB18E354-D9EB-4C28-2705-F91D46038372}" dt="2025-07-29T20:15:32.014" v="402" actId="20577"/>
          <ac:spMkLst>
            <pc:docMk/>
            <pc:sldMk cId="1441218276" sldId="319"/>
            <ac:spMk id="6" creationId="{1B756A6C-42BE-E588-7DA3-3DCAFBD0E0FE}"/>
          </ac:spMkLst>
        </pc:spChg>
      </pc:sldChg>
      <pc:sldChg chg="modSp">
        <pc:chgData name="emery allen" userId="ddd024aa2e812f2c" providerId="Windows Live" clId="Web-{AB18E354-D9EB-4C28-2705-F91D46038372}" dt="2025-07-29T17:24:34.748" v="5" actId="20577"/>
        <pc:sldMkLst>
          <pc:docMk/>
          <pc:sldMk cId="1750014278" sldId="323"/>
        </pc:sldMkLst>
        <pc:spChg chg="mod">
          <ac:chgData name="emery allen" userId="ddd024aa2e812f2c" providerId="Windows Live" clId="Web-{AB18E354-D9EB-4C28-2705-F91D46038372}" dt="2025-07-29T17:24:34.748" v="5" actId="20577"/>
          <ac:spMkLst>
            <pc:docMk/>
            <pc:sldMk cId="1750014278" sldId="323"/>
            <ac:spMk id="6" creationId="{1C103311-3A86-B504-CD9F-2CF98C73FE6F}"/>
          </ac:spMkLst>
        </pc:spChg>
      </pc:sldChg>
      <pc:sldChg chg="addSp delSp modSp">
        <pc:chgData name="emery allen" userId="ddd024aa2e812f2c" providerId="Windows Live" clId="Web-{AB18E354-D9EB-4C28-2705-F91D46038372}" dt="2025-07-29T20:02:34.680" v="70"/>
        <pc:sldMkLst>
          <pc:docMk/>
          <pc:sldMk cId="3892454715" sldId="324"/>
        </pc:sldMkLst>
        <pc:picChg chg="add del mod">
          <ac:chgData name="emery allen" userId="ddd024aa2e812f2c" providerId="Windows Live" clId="Web-{AB18E354-D9EB-4C28-2705-F91D46038372}" dt="2025-07-29T17:24:49.327" v="7"/>
          <ac:picMkLst>
            <pc:docMk/>
            <pc:sldMk cId="3892454715" sldId="324"/>
            <ac:picMk id="3" creationId="{5738B48E-7F90-A66F-10EB-8001A5E5B0D4}"/>
          </ac:picMkLst>
        </pc:picChg>
        <pc:picChg chg="add del mod">
          <ac:chgData name="emery allen" userId="ddd024aa2e812f2c" providerId="Windows Live" clId="Web-{AB18E354-D9EB-4C28-2705-F91D46038372}" dt="2025-07-29T17:26:17.158" v="9"/>
          <ac:picMkLst>
            <pc:docMk/>
            <pc:sldMk cId="3892454715" sldId="324"/>
            <ac:picMk id="4" creationId="{4CF053CD-69C0-F302-8621-C6FE9BF74B33}"/>
          </ac:picMkLst>
        </pc:picChg>
        <pc:picChg chg="add del">
          <ac:chgData name="emery allen" userId="ddd024aa2e812f2c" providerId="Windows Live" clId="Web-{AB18E354-D9EB-4C28-2705-F91D46038372}" dt="2025-07-29T20:02:34.680" v="70"/>
          <ac:picMkLst>
            <pc:docMk/>
            <pc:sldMk cId="3892454715" sldId="324"/>
            <ac:picMk id="4" creationId="{ED32572A-65BD-9A01-049A-53B88EF0C8A8}"/>
          </ac:picMkLst>
        </pc:picChg>
        <pc:picChg chg="add del mod">
          <ac:chgData name="emery allen" userId="ddd024aa2e812f2c" providerId="Windows Live" clId="Web-{AB18E354-D9EB-4C28-2705-F91D46038372}" dt="2025-07-29T19:56:55.093" v="62"/>
          <ac:picMkLst>
            <pc:docMk/>
            <pc:sldMk cId="3892454715" sldId="324"/>
            <ac:picMk id="5" creationId="{D5DF1CDF-AC22-718B-27B6-EDF1E72D62DB}"/>
          </ac:picMkLst>
        </pc:picChg>
        <pc:picChg chg="add del">
          <ac:chgData name="emery allen" userId="ddd024aa2e812f2c" providerId="Windows Live" clId="Web-{AB18E354-D9EB-4C28-2705-F91D46038372}" dt="2025-07-29T20:02:34.680" v="69"/>
          <ac:picMkLst>
            <pc:docMk/>
            <pc:sldMk cId="3892454715" sldId="324"/>
            <ac:picMk id="7" creationId="{8F0A3D76-4083-FB76-4539-4D6DD5C81B4A}"/>
          </ac:picMkLst>
        </pc:picChg>
        <pc:picChg chg="add del">
          <ac:chgData name="emery allen" userId="ddd024aa2e812f2c" providerId="Windows Live" clId="Web-{AB18E354-D9EB-4C28-2705-F91D46038372}" dt="2025-07-29T20:02:34.680" v="68"/>
          <ac:picMkLst>
            <pc:docMk/>
            <pc:sldMk cId="3892454715" sldId="324"/>
            <ac:picMk id="9" creationId="{ADE09672-7587-4BBC-FD9B-05332A43C027}"/>
          </ac:picMkLst>
        </pc:picChg>
      </pc:sldChg>
    </pc:docChg>
  </pc:docChgLst>
  <pc:docChgLst>
    <pc:chgData name="emery allen" userId="ddd024aa2e812f2c" providerId="Windows Live" clId="Web-{AE65AF99-795A-4C6C-A186-A934C7A4523A}"/>
    <pc:docChg chg="addSld delSld modSld sldOrd">
      <pc:chgData name="emery allen" userId="ddd024aa2e812f2c" providerId="Windows Live" clId="Web-{AE65AF99-795A-4C6C-A186-A934C7A4523A}" dt="2025-07-28T19:54:30.755" v="726" actId="1076"/>
      <pc:docMkLst>
        <pc:docMk/>
      </pc:docMkLst>
      <pc:sldChg chg="modSp">
        <pc:chgData name="emery allen" userId="ddd024aa2e812f2c" providerId="Windows Live" clId="Web-{AE65AF99-795A-4C6C-A186-A934C7A4523A}" dt="2025-07-28T15:37:18.483" v="68" actId="20577"/>
        <pc:sldMkLst>
          <pc:docMk/>
          <pc:sldMk cId="543393541" sldId="308"/>
        </pc:sldMkLst>
        <pc:spChg chg="mod">
          <ac:chgData name="emery allen" userId="ddd024aa2e812f2c" providerId="Windows Live" clId="Web-{AE65AF99-795A-4C6C-A186-A934C7A4523A}" dt="2025-07-28T15:37:18.483" v="68" actId="20577"/>
          <ac:spMkLst>
            <pc:docMk/>
            <pc:sldMk cId="543393541" sldId="308"/>
            <ac:spMk id="2" creationId="{79684771-5DF9-ACF3-E66B-99ECDBD912B8}"/>
          </ac:spMkLst>
        </pc:spChg>
      </pc:sldChg>
      <pc:sldChg chg="addSp delSp modSp">
        <pc:chgData name="emery allen" userId="ddd024aa2e812f2c" providerId="Windows Live" clId="Web-{AE65AF99-795A-4C6C-A186-A934C7A4523A}" dt="2025-07-28T17:51:24.707" v="366" actId="20577"/>
        <pc:sldMkLst>
          <pc:docMk/>
          <pc:sldMk cId="739831912" sldId="309"/>
        </pc:sldMkLst>
        <pc:spChg chg="mod">
          <ac:chgData name="emery allen" userId="ddd024aa2e812f2c" providerId="Windows Live" clId="Web-{AE65AF99-795A-4C6C-A186-A934C7A4523A}" dt="2025-07-28T17:51:24.707" v="366" actId="20577"/>
          <ac:spMkLst>
            <pc:docMk/>
            <pc:sldMk cId="739831912" sldId="309"/>
            <ac:spMk id="13" creationId="{C929E1F9-2E90-EBC6-2318-EB05EB27A7A2}"/>
          </ac:spMkLst>
        </pc:spChg>
        <pc:spChg chg="add mod">
          <ac:chgData name="emery allen" userId="ddd024aa2e812f2c" providerId="Windows Live" clId="Web-{AE65AF99-795A-4C6C-A186-A934C7A4523A}" dt="2025-07-28T15:32:23.511" v="16" actId="1076"/>
          <ac:spMkLst>
            <pc:docMk/>
            <pc:sldMk cId="739831912" sldId="309"/>
            <ac:spMk id="14" creationId="{CC693FF4-A0A9-08E6-4D49-1869A6981800}"/>
          </ac:spMkLst>
        </pc:spChg>
      </pc:sldChg>
      <pc:sldChg chg="modSp">
        <pc:chgData name="emery allen" userId="ddd024aa2e812f2c" providerId="Windows Live" clId="Web-{AE65AF99-795A-4C6C-A186-A934C7A4523A}" dt="2025-07-28T15:36:46.514" v="62" actId="20577"/>
        <pc:sldMkLst>
          <pc:docMk/>
          <pc:sldMk cId="1706469653" sldId="312"/>
        </pc:sldMkLst>
        <pc:spChg chg="mod">
          <ac:chgData name="emery allen" userId="ddd024aa2e812f2c" providerId="Windows Live" clId="Web-{AE65AF99-795A-4C6C-A186-A934C7A4523A}" dt="2025-07-28T15:36:46.514" v="62" actId="20577"/>
          <ac:spMkLst>
            <pc:docMk/>
            <pc:sldMk cId="1706469653" sldId="312"/>
            <ac:spMk id="2" creationId="{46862FD2-2538-2269-296E-FEA22E0CBFCB}"/>
          </ac:spMkLst>
        </pc:spChg>
      </pc:sldChg>
      <pc:sldChg chg="modSp">
        <pc:chgData name="emery allen" userId="ddd024aa2e812f2c" providerId="Windows Live" clId="Web-{AE65AF99-795A-4C6C-A186-A934C7A4523A}" dt="2025-07-28T15:34:02.527" v="60" actId="20577"/>
        <pc:sldMkLst>
          <pc:docMk/>
          <pc:sldMk cId="3831232390" sldId="313"/>
        </pc:sldMkLst>
        <pc:spChg chg="mod">
          <ac:chgData name="emery allen" userId="ddd024aa2e812f2c" providerId="Windows Live" clId="Web-{AE65AF99-795A-4C6C-A186-A934C7A4523A}" dt="2025-07-28T15:34:02.527" v="60" actId="20577"/>
          <ac:spMkLst>
            <pc:docMk/>
            <pc:sldMk cId="3831232390" sldId="313"/>
            <ac:spMk id="2" creationId="{6EBE14F6-E68B-2860-2BA0-F1173374BCC0}"/>
          </ac:spMkLst>
        </pc:spChg>
      </pc:sldChg>
      <pc:sldChg chg="addSp delSp modSp del">
        <pc:chgData name="emery allen" userId="ddd024aa2e812f2c" providerId="Windows Live" clId="Web-{AE65AF99-795A-4C6C-A186-A934C7A4523A}" dt="2025-07-28T16:38:07.066" v="273"/>
        <pc:sldMkLst>
          <pc:docMk/>
          <pc:sldMk cId="3196367326" sldId="315"/>
        </pc:sldMkLst>
      </pc:sldChg>
      <pc:sldChg chg="addSp delSp modSp">
        <pc:chgData name="emery allen" userId="ddd024aa2e812f2c" providerId="Windows Live" clId="Web-{AE65AF99-795A-4C6C-A186-A934C7A4523A}" dt="2025-07-28T19:51:18.050" v="686" actId="1076"/>
        <pc:sldMkLst>
          <pc:docMk/>
          <pc:sldMk cId="577197633" sldId="318"/>
        </pc:sldMkLst>
        <pc:spChg chg="mod">
          <ac:chgData name="emery allen" userId="ddd024aa2e812f2c" providerId="Windows Live" clId="Web-{AE65AF99-795A-4C6C-A186-A934C7A4523A}" dt="2025-07-28T19:05:48.924" v="678" actId="20577"/>
          <ac:spMkLst>
            <pc:docMk/>
            <pc:sldMk cId="577197633" sldId="318"/>
            <ac:spMk id="3" creationId="{B6D71DE6-5C37-D3FD-1096-011A01B98EC3}"/>
          </ac:spMkLst>
        </pc:spChg>
        <pc:picChg chg="add mod">
          <ac:chgData name="emery allen" userId="ddd024aa2e812f2c" providerId="Windows Live" clId="Web-{AE65AF99-795A-4C6C-A186-A934C7A4523A}" dt="2025-07-28T19:51:18.050" v="686" actId="1076"/>
          <ac:picMkLst>
            <pc:docMk/>
            <pc:sldMk cId="577197633" sldId="318"/>
            <ac:picMk id="2" creationId="{BBB7CCD0-7453-710D-4FA1-45AB2EE32CEE}"/>
          </ac:picMkLst>
        </pc:picChg>
      </pc:sldChg>
      <pc:sldChg chg="modSp">
        <pc:chgData name="emery allen" userId="ddd024aa2e812f2c" providerId="Windows Live" clId="Web-{AE65AF99-795A-4C6C-A186-A934C7A4523A}" dt="2025-07-28T18:19:32.422" v="651" actId="20577"/>
        <pc:sldMkLst>
          <pc:docMk/>
          <pc:sldMk cId="1441218276" sldId="319"/>
        </pc:sldMkLst>
        <pc:spChg chg="mod">
          <ac:chgData name="emery allen" userId="ddd024aa2e812f2c" providerId="Windows Live" clId="Web-{AE65AF99-795A-4C6C-A186-A934C7A4523A}" dt="2025-07-28T18:19:32.422" v="651" actId="20577"/>
          <ac:spMkLst>
            <pc:docMk/>
            <pc:sldMk cId="1441218276" sldId="319"/>
            <ac:spMk id="6" creationId="{1B756A6C-42BE-E588-7DA3-3DCAFBD0E0FE}"/>
          </ac:spMkLst>
        </pc:spChg>
      </pc:sldChg>
      <pc:sldChg chg="modSp">
        <pc:chgData name="emery allen" userId="ddd024aa2e812f2c" providerId="Windows Live" clId="Web-{AE65AF99-795A-4C6C-A186-A934C7A4523A}" dt="2025-07-28T19:37:00.321" v="682" actId="20577"/>
        <pc:sldMkLst>
          <pc:docMk/>
          <pc:sldMk cId="1750014278" sldId="323"/>
        </pc:sldMkLst>
        <pc:spChg chg="mod">
          <ac:chgData name="emery allen" userId="ddd024aa2e812f2c" providerId="Windows Live" clId="Web-{AE65AF99-795A-4C6C-A186-A934C7A4523A}" dt="2025-07-28T19:37:00.321" v="682" actId="20577"/>
          <ac:spMkLst>
            <pc:docMk/>
            <pc:sldMk cId="1750014278" sldId="323"/>
            <ac:spMk id="6" creationId="{1C103311-3A86-B504-CD9F-2CF98C73FE6F}"/>
          </ac:spMkLst>
        </pc:spChg>
      </pc:sldChg>
      <pc:sldChg chg="delSp modSp">
        <pc:chgData name="emery allen" userId="ddd024aa2e812f2c" providerId="Windows Live" clId="Web-{AE65AF99-795A-4C6C-A186-A934C7A4523A}" dt="2025-07-28T19:29:35.300" v="681" actId="1076"/>
        <pc:sldMkLst>
          <pc:docMk/>
          <pc:sldMk cId="3892454715" sldId="324"/>
        </pc:sldMkLst>
        <pc:spChg chg="mod">
          <ac:chgData name="emery allen" userId="ddd024aa2e812f2c" providerId="Windows Live" clId="Web-{AE65AF99-795A-4C6C-A186-A934C7A4523A}" dt="2025-07-28T19:29:35.300" v="681" actId="1076"/>
          <ac:spMkLst>
            <pc:docMk/>
            <pc:sldMk cId="3892454715" sldId="324"/>
            <ac:spMk id="2" creationId="{E15D277E-247F-817C-2DE6-AD37F3CC9A32}"/>
          </ac:spMkLst>
        </pc:spChg>
      </pc:sldChg>
      <pc:sldChg chg="modSp new ord">
        <pc:chgData name="emery allen" userId="ddd024aa2e812f2c" providerId="Windows Live" clId="Web-{AE65AF99-795A-4C6C-A186-A934C7A4523A}" dt="2025-07-28T17:51:32.238" v="367"/>
        <pc:sldMkLst>
          <pc:docMk/>
          <pc:sldMk cId="62700696" sldId="327"/>
        </pc:sldMkLst>
      </pc:sldChg>
      <pc:sldChg chg="addSp modSp add replId">
        <pc:chgData name="emery allen" userId="ddd024aa2e812f2c" providerId="Windows Live" clId="Web-{AE65AF99-795A-4C6C-A186-A934C7A4523A}" dt="2025-07-28T19:52:28.598" v="694" actId="1076"/>
        <pc:sldMkLst>
          <pc:docMk/>
          <pc:sldMk cId="586616693" sldId="328"/>
        </pc:sldMkLst>
      </pc:sldChg>
      <pc:sldChg chg="addSp modSp add replId">
        <pc:chgData name="emery allen" userId="ddd024aa2e812f2c" providerId="Windows Live" clId="Web-{AE65AF99-795A-4C6C-A186-A934C7A4523A}" dt="2025-07-28T19:54:30.755" v="726" actId="1076"/>
        <pc:sldMkLst>
          <pc:docMk/>
          <pc:sldMk cId="959280108" sldId="329"/>
        </pc:sldMkLst>
      </pc:sldChg>
      <pc:sldChg chg="modSp add replId">
        <pc:chgData name="emery allen" userId="ddd024aa2e812f2c" providerId="Windows Live" clId="Web-{AE65AF99-795A-4C6C-A186-A934C7A4523A}" dt="2025-07-28T19:53:37.786" v="720" actId="20577"/>
        <pc:sldMkLst>
          <pc:docMk/>
          <pc:sldMk cId="4028539300" sldId="330"/>
        </pc:sldMkLst>
      </pc:sldChg>
    </pc:docChg>
  </pc:docChgLst>
  <pc:docChgLst>
    <pc:chgData name="emery allen" userId="ddd024aa2e812f2c" providerId="Windows Live" clId="Web-{E08CFE57-07C2-D92D-3BB4-87714B158876}"/>
    <pc:docChg chg="addSld delSld modSld sldOrd">
      <pc:chgData name="emery allen" userId="ddd024aa2e812f2c" providerId="Windows Live" clId="Web-{E08CFE57-07C2-D92D-3BB4-87714B158876}" dt="2025-07-30T02:14:02.165" v="345" actId="1076"/>
      <pc:docMkLst>
        <pc:docMk/>
      </pc:docMkLst>
      <pc:sldChg chg="addSp modSp">
        <pc:chgData name="emery allen" userId="ddd024aa2e812f2c" providerId="Windows Live" clId="Web-{E08CFE57-07C2-D92D-3BB4-87714B158876}" dt="2025-07-30T02:13:37.133" v="337" actId="1076"/>
        <pc:sldMkLst>
          <pc:docMk/>
          <pc:sldMk cId="3862558325" sldId="307"/>
        </pc:sldMkLst>
        <pc:picChg chg="add mod">
          <ac:chgData name="emery allen" userId="ddd024aa2e812f2c" providerId="Windows Live" clId="Web-{E08CFE57-07C2-D92D-3BB4-87714B158876}" dt="2025-07-30T02:13:37.117" v="336" actId="1076"/>
          <ac:picMkLst>
            <pc:docMk/>
            <pc:sldMk cId="3862558325" sldId="307"/>
            <ac:picMk id="4" creationId="{85FAE469-922D-D5C2-5C7B-6EAECAB5CCBB}"/>
          </ac:picMkLst>
        </pc:picChg>
        <pc:picChg chg="add mod">
          <ac:chgData name="emery allen" userId="ddd024aa2e812f2c" providerId="Windows Live" clId="Web-{E08CFE57-07C2-D92D-3BB4-87714B158876}" dt="2025-07-30T02:13:37.133" v="337" actId="1076"/>
          <ac:picMkLst>
            <pc:docMk/>
            <pc:sldMk cId="3862558325" sldId="307"/>
            <ac:picMk id="5" creationId="{8B6A0F9F-74ED-8EA1-F8FC-28811095DD56}"/>
          </ac:picMkLst>
        </pc:picChg>
        <pc:picChg chg="mod">
          <ac:chgData name="emery allen" userId="ddd024aa2e812f2c" providerId="Windows Live" clId="Web-{E08CFE57-07C2-D92D-3BB4-87714B158876}" dt="2025-07-30T02:13:37.086" v="333" actId="1076"/>
          <ac:picMkLst>
            <pc:docMk/>
            <pc:sldMk cId="3862558325" sldId="307"/>
            <ac:picMk id="7" creationId="{34833476-4A67-E553-496F-573D80306122}"/>
          </ac:picMkLst>
        </pc:picChg>
        <pc:picChg chg="mod">
          <ac:chgData name="emery allen" userId="ddd024aa2e812f2c" providerId="Windows Live" clId="Web-{E08CFE57-07C2-D92D-3BB4-87714B158876}" dt="2025-07-30T02:13:37.086" v="334" actId="1076"/>
          <ac:picMkLst>
            <pc:docMk/>
            <pc:sldMk cId="3862558325" sldId="307"/>
            <ac:picMk id="8" creationId="{EC537BC0-A769-17D2-7DAF-117CFEC69EF6}"/>
          </ac:picMkLst>
        </pc:picChg>
        <pc:picChg chg="mod">
          <ac:chgData name="emery allen" userId="ddd024aa2e812f2c" providerId="Windows Live" clId="Web-{E08CFE57-07C2-D92D-3BB4-87714B158876}" dt="2025-07-30T02:13:37.102" v="335" actId="1076"/>
          <ac:picMkLst>
            <pc:docMk/>
            <pc:sldMk cId="3862558325" sldId="307"/>
            <ac:picMk id="9" creationId="{91495853-477F-E8E8-A311-6DB9E6BBFDDB}"/>
          </ac:picMkLst>
        </pc:picChg>
      </pc:sldChg>
      <pc:sldChg chg="addSp delSp modSp">
        <pc:chgData name="emery allen" userId="ddd024aa2e812f2c" providerId="Windows Live" clId="Web-{E08CFE57-07C2-D92D-3BB4-87714B158876}" dt="2025-07-30T02:00:52.380" v="127" actId="1076"/>
        <pc:sldMkLst>
          <pc:docMk/>
          <pc:sldMk cId="739831912" sldId="309"/>
        </pc:sldMkLst>
        <pc:spChg chg="add del mod">
          <ac:chgData name="emery allen" userId="ddd024aa2e812f2c" providerId="Windows Live" clId="Web-{E08CFE57-07C2-D92D-3BB4-87714B158876}" dt="2025-07-30T01:39:43.857" v="16"/>
          <ac:spMkLst>
            <pc:docMk/>
            <pc:sldMk cId="739831912" sldId="309"/>
            <ac:spMk id="3" creationId="{70B96808-8D3E-221A-3328-AFEA3ACFA61A}"/>
          </ac:spMkLst>
        </pc:spChg>
        <pc:spChg chg="mod">
          <ac:chgData name="emery allen" userId="ddd024aa2e812f2c" providerId="Windows Live" clId="Web-{E08CFE57-07C2-D92D-3BB4-87714B158876}" dt="2025-07-30T01:49:17.550" v="40" actId="1076"/>
          <ac:spMkLst>
            <pc:docMk/>
            <pc:sldMk cId="739831912" sldId="309"/>
            <ac:spMk id="5" creationId="{9ACA5DAA-EA2F-3FF3-6DA4-E51AFAA370F2}"/>
          </ac:spMkLst>
        </pc:spChg>
        <pc:spChg chg="mod">
          <ac:chgData name="emery allen" userId="ddd024aa2e812f2c" providerId="Windows Live" clId="Web-{E08CFE57-07C2-D92D-3BB4-87714B158876}" dt="2025-07-30T01:49:17.582" v="43" actId="1076"/>
          <ac:spMkLst>
            <pc:docMk/>
            <pc:sldMk cId="739831912" sldId="309"/>
            <ac:spMk id="9" creationId="{0594DA8A-9E11-9F22-1A43-BA1286884D4B}"/>
          </ac:spMkLst>
        </pc:spChg>
        <pc:spChg chg="mod">
          <ac:chgData name="emery allen" userId="ddd024aa2e812f2c" providerId="Windows Live" clId="Web-{E08CFE57-07C2-D92D-3BB4-87714B158876}" dt="2025-07-30T01:49:17.597" v="44" actId="1076"/>
          <ac:spMkLst>
            <pc:docMk/>
            <pc:sldMk cId="739831912" sldId="309"/>
            <ac:spMk id="10" creationId="{69B15BA0-C4C1-C54F-9106-F9C4B5800A31}"/>
          </ac:spMkLst>
        </pc:spChg>
        <pc:spChg chg="mod">
          <ac:chgData name="emery allen" userId="ddd024aa2e812f2c" providerId="Windows Live" clId="Web-{E08CFE57-07C2-D92D-3BB4-87714B158876}" dt="2025-07-30T01:49:17.629" v="47" actId="1076"/>
          <ac:spMkLst>
            <pc:docMk/>
            <pc:sldMk cId="739831912" sldId="309"/>
            <ac:spMk id="13" creationId="{C929E1F9-2E90-EBC6-2318-EB05EB27A7A2}"/>
          </ac:spMkLst>
        </pc:spChg>
        <pc:spChg chg="mod">
          <ac:chgData name="emery allen" userId="ddd024aa2e812f2c" providerId="Windows Live" clId="Web-{E08CFE57-07C2-D92D-3BB4-87714B158876}" dt="2025-07-30T01:49:17.675" v="52" actId="1076"/>
          <ac:spMkLst>
            <pc:docMk/>
            <pc:sldMk cId="739831912" sldId="309"/>
            <ac:spMk id="14" creationId="{CC693FF4-A0A9-08E6-4D49-1869A6981800}"/>
          </ac:spMkLst>
        </pc:spChg>
        <pc:spChg chg="mod">
          <ac:chgData name="emery allen" userId="ddd024aa2e812f2c" providerId="Windows Live" clId="Web-{E08CFE57-07C2-D92D-3BB4-87714B158876}" dt="2025-07-30T01:49:17.629" v="48" actId="1076"/>
          <ac:spMkLst>
            <pc:docMk/>
            <pc:sldMk cId="739831912" sldId="309"/>
            <ac:spMk id="15" creationId="{912B20CE-8023-99CD-30A6-0FE2A46AC6CE}"/>
          </ac:spMkLst>
        </pc:spChg>
        <pc:spChg chg="mod">
          <ac:chgData name="emery allen" userId="ddd024aa2e812f2c" providerId="Windows Live" clId="Web-{E08CFE57-07C2-D92D-3BB4-87714B158876}" dt="2025-07-30T01:49:17.660" v="50" actId="1076"/>
          <ac:spMkLst>
            <pc:docMk/>
            <pc:sldMk cId="739831912" sldId="309"/>
            <ac:spMk id="19" creationId="{24636F60-46C7-A307-4B62-07A175B39E5F}"/>
          </ac:spMkLst>
        </pc:spChg>
        <pc:spChg chg="add del mod">
          <ac:chgData name="emery allen" userId="ddd024aa2e812f2c" providerId="Windows Live" clId="Web-{E08CFE57-07C2-D92D-3BB4-87714B158876}" dt="2025-07-30T01:48:41.985" v="34"/>
          <ac:spMkLst>
            <pc:docMk/>
            <pc:sldMk cId="739831912" sldId="309"/>
            <ac:spMk id="20" creationId="{AD7FD73C-6927-AE1B-30C6-D4F816E03C7C}"/>
          </ac:spMkLst>
        </pc:spChg>
        <pc:spChg chg="add mod">
          <ac:chgData name="emery allen" userId="ddd024aa2e812f2c" providerId="Windows Live" clId="Web-{E08CFE57-07C2-D92D-3BB4-87714B158876}" dt="2025-07-30T01:49:47.366" v="60" actId="20577"/>
          <ac:spMkLst>
            <pc:docMk/>
            <pc:sldMk cId="739831912" sldId="309"/>
            <ac:spMk id="22" creationId="{ED3101EB-B6FC-BDBE-6406-335E9A241607}"/>
          </ac:spMkLst>
        </pc:spChg>
        <pc:spChg chg="mod">
          <ac:chgData name="emery allen" userId="ddd024aa2e812f2c" providerId="Windows Live" clId="Web-{E08CFE57-07C2-D92D-3BB4-87714B158876}" dt="2025-07-30T01:49:17.660" v="51" actId="1076"/>
          <ac:spMkLst>
            <pc:docMk/>
            <pc:sldMk cId="739831912" sldId="309"/>
            <ac:spMk id="23" creationId="{4878A942-98C4-CAF0-CEF1-F1644F6BEA1B}"/>
          </ac:spMkLst>
        </pc:spChg>
        <pc:spChg chg="add del mod">
          <ac:chgData name="emery allen" userId="ddd024aa2e812f2c" providerId="Windows Live" clId="Web-{E08CFE57-07C2-D92D-3BB4-87714B158876}" dt="2025-07-30T01:50:05.602" v="63"/>
          <ac:spMkLst>
            <pc:docMk/>
            <pc:sldMk cId="739831912" sldId="309"/>
            <ac:spMk id="24" creationId="{07A4F8B8-BA24-AEDF-61A9-9FEB9C588979}"/>
          </ac:spMkLst>
        </pc:spChg>
        <pc:picChg chg="add del mod">
          <ac:chgData name="emery allen" userId="ddd024aa2e812f2c" providerId="Windows Live" clId="Web-{E08CFE57-07C2-D92D-3BB4-87714B158876}" dt="2025-07-30T01:58:21.266" v="85" actId="1076"/>
          <ac:picMkLst>
            <pc:docMk/>
            <pc:sldMk cId="739831912" sldId="309"/>
            <ac:picMk id="16" creationId="{F928393C-ACDB-1521-5488-26E0092BFB6A}"/>
          </ac:picMkLst>
        </pc:picChg>
        <pc:picChg chg="add mod">
          <ac:chgData name="emery allen" userId="ddd024aa2e812f2c" providerId="Windows Live" clId="Web-{E08CFE57-07C2-D92D-3BB4-87714B158876}" dt="2025-07-30T02:00:50.427" v="126" actId="1076"/>
          <ac:picMkLst>
            <pc:docMk/>
            <pc:sldMk cId="739831912" sldId="309"/>
            <ac:picMk id="25" creationId="{18878FCE-5B25-4CD9-D058-A3F4926A08C4}"/>
          </ac:picMkLst>
        </pc:picChg>
        <pc:picChg chg="add mod">
          <ac:chgData name="emery allen" userId="ddd024aa2e812f2c" providerId="Windows Live" clId="Web-{E08CFE57-07C2-D92D-3BB4-87714B158876}" dt="2025-07-30T02:00:52.380" v="127" actId="1076"/>
          <ac:picMkLst>
            <pc:docMk/>
            <pc:sldMk cId="739831912" sldId="309"/>
            <ac:picMk id="26" creationId="{A93B23FF-32B5-3714-A6C6-999CD635D7B7}"/>
          </ac:picMkLst>
        </pc:picChg>
        <pc:cxnChg chg="mod">
          <ac:chgData name="emery allen" userId="ddd024aa2e812f2c" providerId="Windows Live" clId="Web-{E08CFE57-07C2-D92D-3BB4-87714B158876}" dt="2025-07-30T01:49:17.675" v="53" actId="1076"/>
          <ac:cxnSpMkLst>
            <pc:docMk/>
            <pc:sldMk cId="739831912" sldId="309"/>
            <ac:cxnSpMk id="6" creationId="{A5AC04B1-E319-4911-4CAD-7BA3111C0D5A}"/>
          </ac:cxnSpMkLst>
        </pc:cxnChg>
        <pc:cxnChg chg="mod">
          <ac:chgData name="emery allen" userId="ddd024aa2e812f2c" providerId="Windows Live" clId="Web-{E08CFE57-07C2-D92D-3BB4-87714B158876}" dt="2025-07-30T01:49:17.566" v="41" actId="1076"/>
          <ac:cxnSpMkLst>
            <pc:docMk/>
            <pc:sldMk cId="739831912" sldId="309"/>
            <ac:cxnSpMk id="7" creationId="{324DF860-609D-2FC8-CAB0-6A99DE75D9AF}"/>
          </ac:cxnSpMkLst>
        </pc:cxnChg>
        <pc:cxnChg chg="mod">
          <ac:chgData name="emery allen" userId="ddd024aa2e812f2c" providerId="Windows Live" clId="Web-{E08CFE57-07C2-D92D-3BB4-87714B158876}" dt="2025-07-30T01:49:17.566" v="42" actId="1076"/>
          <ac:cxnSpMkLst>
            <pc:docMk/>
            <pc:sldMk cId="739831912" sldId="309"/>
            <ac:cxnSpMk id="8" creationId="{33FB77C9-15AC-510F-387E-AE6BC47CBC33}"/>
          </ac:cxnSpMkLst>
        </pc:cxnChg>
        <pc:cxnChg chg="mod">
          <ac:chgData name="emery allen" userId="ddd024aa2e812f2c" providerId="Windows Live" clId="Web-{E08CFE57-07C2-D92D-3BB4-87714B158876}" dt="2025-07-30T01:49:17.613" v="45" actId="1076"/>
          <ac:cxnSpMkLst>
            <pc:docMk/>
            <pc:sldMk cId="739831912" sldId="309"/>
            <ac:cxnSpMk id="11" creationId="{736633F6-8087-3446-3FF1-B89BF4E2419A}"/>
          </ac:cxnSpMkLst>
        </pc:cxnChg>
        <pc:cxnChg chg="mod">
          <ac:chgData name="emery allen" userId="ddd024aa2e812f2c" providerId="Windows Live" clId="Web-{E08CFE57-07C2-D92D-3BB4-87714B158876}" dt="2025-07-30T01:49:17.613" v="46" actId="1076"/>
          <ac:cxnSpMkLst>
            <pc:docMk/>
            <pc:sldMk cId="739831912" sldId="309"/>
            <ac:cxnSpMk id="12" creationId="{4E455124-09E0-4F22-A511-3E4017C5F80F}"/>
          </ac:cxnSpMkLst>
        </pc:cxnChg>
        <pc:cxnChg chg="mod">
          <ac:chgData name="emery allen" userId="ddd024aa2e812f2c" providerId="Windows Live" clId="Web-{E08CFE57-07C2-D92D-3BB4-87714B158876}" dt="2025-07-30T01:49:17.644" v="49" actId="1076"/>
          <ac:cxnSpMkLst>
            <pc:docMk/>
            <pc:sldMk cId="739831912" sldId="309"/>
            <ac:cxnSpMk id="17" creationId="{7CBF4858-8174-A9E3-0AC9-D96AA8B1D62E}"/>
          </ac:cxnSpMkLst>
        </pc:cxnChg>
        <pc:cxnChg chg="mod">
          <ac:chgData name="emery allen" userId="ddd024aa2e812f2c" providerId="Windows Live" clId="Web-{E08CFE57-07C2-D92D-3BB4-87714B158876}" dt="2025-07-30T01:49:17.691" v="54" actId="1076"/>
          <ac:cxnSpMkLst>
            <pc:docMk/>
            <pc:sldMk cId="739831912" sldId="309"/>
            <ac:cxnSpMk id="18" creationId="{E3AAA403-DE2C-1254-C26C-FFB3A4F3137C}"/>
          </ac:cxnSpMkLst>
        </pc:cxnChg>
        <pc:cxnChg chg="mod">
          <ac:chgData name="emery allen" userId="ddd024aa2e812f2c" providerId="Windows Live" clId="Web-{E08CFE57-07C2-D92D-3BB4-87714B158876}" dt="2025-07-30T01:49:17.691" v="55" actId="1076"/>
          <ac:cxnSpMkLst>
            <pc:docMk/>
            <pc:sldMk cId="739831912" sldId="309"/>
            <ac:cxnSpMk id="21" creationId="{ACCEE5A1-A150-76CC-0FC9-72751DC411F4}"/>
          </ac:cxnSpMkLst>
        </pc:cxnChg>
      </pc:sldChg>
      <pc:sldChg chg="addSp modSp">
        <pc:chgData name="emery allen" userId="ddd024aa2e812f2c" providerId="Windows Live" clId="Web-{E08CFE57-07C2-D92D-3BB4-87714B158876}" dt="2025-07-30T02:03:04.601" v="153" actId="1076"/>
        <pc:sldMkLst>
          <pc:docMk/>
          <pc:sldMk cId="577197633" sldId="318"/>
        </pc:sldMkLst>
        <pc:spChg chg="add mod">
          <ac:chgData name="emery allen" userId="ddd024aa2e812f2c" providerId="Windows Live" clId="Web-{E08CFE57-07C2-D92D-3BB4-87714B158876}" dt="2025-07-30T02:02:41.195" v="148" actId="14100"/>
          <ac:spMkLst>
            <pc:docMk/>
            <pc:sldMk cId="577197633" sldId="318"/>
            <ac:spMk id="7" creationId="{842B7F8B-E250-5BBB-0BD9-D5701BACDEB7}"/>
          </ac:spMkLst>
        </pc:spChg>
        <pc:spChg chg="mod">
          <ac:chgData name="emery allen" userId="ddd024aa2e812f2c" providerId="Windows Live" clId="Web-{E08CFE57-07C2-D92D-3BB4-87714B158876}" dt="2025-07-30T02:01:12.225" v="134" actId="1076"/>
          <ac:spMkLst>
            <pc:docMk/>
            <pc:sldMk cId="577197633" sldId="318"/>
            <ac:spMk id="8" creationId="{2B988598-B937-0687-1CF1-5305D33773B5}"/>
          </ac:spMkLst>
        </pc:spChg>
        <pc:spChg chg="mod">
          <ac:chgData name="emery allen" userId="ddd024aa2e812f2c" providerId="Windows Live" clId="Web-{E08CFE57-07C2-D92D-3BB4-87714B158876}" dt="2025-07-30T02:01:20.303" v="135" actId="1076"/>
          <ac:spMkLst>
            <pc:docMk/>
            <pc:sldMk cId="577197633" sldId="318"/>
            <ac:spMk id="9" creationId="{38D9C866-3432-56B6-B704-CACA67EFF8E0}"/>
          </ac:spMkLst>
        </pc:spChg>
        <pc:spChg chg="mod">
          <ac:chgData name="emery allen" userId="ddd024aa2e812f2c" providerId="Windows Live" clId="Web-{E08CFE57-07C2-D92D-3BB4-87714B158876}" dt="2025-07-30T02:01:23.428" v="136" actId="1076"/>
          <ac:spMkLst>
            <pc:docMk/>
            <pc:sldMk cId="577197633" sldId="318"/>
            <ac:spMk id="10" creationId="{738ABE00-6177-C477-1E37-8742643612DF}"/>
          </ac:spMkLst>
        </pc:spChg>
        <pc:spChg chg="add mod">
          <ac:chgData name="emery allen" userId="ddd024aa2e812f2c" providerId="Windows Live" clId="Web-{E08CFE57-07C2-D92D-3BB4-87714B158876}" dt="2025-07-30T02:02:56.648" v="151" actId="1076"/>
          <ac:spMkLst>
            <pc:docMk/>
            <pc:sldMk cId="577197633" sldId="318"/>
            <ac:spMk id="11" creationId="{AC211509-D909-00E9-6C54-4B9CA94180BB}"/>
          </ac:spMkLst>
        </pc:spChg>
        <pc:spChg chg="add mod">
          <ac:chgData name="emery allen" userId="ddd024aa2e812f2c" providerId="Windows Live" clId="Web-{E08CFE57-07C2-D92D-3BB4-87714B158876}" dt="2025-07-30T02:03:04.601" v="153" actId="1076"/>
          <ac:spMkLst>
            <pc:docMk/>
            <pc:sldMk cId="577197633" sldId="318"/>
            <ac:spMk id="12" creationId="{701ACC0C-AA78-0322-91D5-BE1CDD1A2C93}"/>
          </ac:spMkLst>
        </pc:spChg>
        <pc:picChg chg="mod">
          <ac:chgData name="emery allen" userId="ddd024aa2e812f2c" providerId="Windows Live" clId="Web-{E08CFE57-07C2-D92D-3BB4-87714B158876}" dt="2025-07-30T02:02:33.257" v="146" actId="1076"/>
          <ac:picMkLst>
            <pc:docMk/>
            <pc:sldMk cId="577197633" sldId="318"/>
            <ac:picMk id="2" creationId="{BBB7CCD0-7453-710D-4FA1-45AB2EE32CEE}"/>
          </ac:picMkLst>
        </pc:picChg>
        <pc:picChg chg="mod">
          <ac:chgData name="emery allen" userId="ddd024aa2e812f2c" providerId="Windows Live" clId="Web-{E08CFE57-07C2-D92D-3BB4-87714B158876}" dt="2025-07-30T02:01:31.178" v="138" actId="14100"/>
          <ac:picMkLst>
            <pc:docMk/>
            <pc:sldMk cId="577197633" sldId="318"/>
            <ac:picMk id="4" creationId="{8CD92604-A1A1-3710-B027-6E48FE36D3E1}"/>
          </ac:picMkLst>
        </pc:picChg>
        <pc:picChg chg="mod">
          <ac:chgData name="emery allen" userId="ddd024aa2e812f2c" providerId="Windows Live" clId="Web-{E08CFE57-07C2-D92D-3BB4-87714B158876}" dt="2025-07-30T02:01:36.162" v="140" actId="1076"/>
          <ac:picMkLst>
            <pc:docMk/>
            <pc:sldMk cId="577197633" sldId="318"/>
            <ac:picMk id="5" creationId="{5B394A33-FA31-8AB0-6429-AA76D1C4104B}"/>
          </ac:picMkLst>
        </pc:picChg>
      </pc:sldChg>
      <pc:sldChg chg="modSp">
        <pc:chgData name="emery allen" userId="ddd024aa2e812f2c" providerId="Windows Live" clId="Web-{E08CFE57-07C2-D92D-3BB4-87714B158876}" dt="2025-07-30T01:31:01.916" v="10" actId="20577"/>
        <pc:sldMkLst>
          <pc:docMk/>
          <pc:sldMk cId="1441218276" sldId="319"/>
        </pc:sldMkLst>
        <pc:spChg chg="mod">
          <ac:chgData name="emery allen" userId="ddd024aa2e812f2c" providerId="Windows Live" clId="Web-{E08CFE57-07C2-D92D-3BB4-87714B158876}" dt="2025-07-30T01:31:01.916" v="10" actId="20577"/>
          <ac:spMkLst>
            <pc:docMk/>
            <pc:sldMk cId="1441218276" sldId="319"/>
            <ac:spMk id="6" creationId="{1B756A6C-42BE-E588-7DA3-3DCAFBD0E0FE}"/>
          </ac:spMkLst>
        </pc:spChg>
      </pc:sldChg>
      <pc:sldChg chg="modSp">
        <pc:chgData name="emery allen" userId="ddd024aa2e812f2c" providerId="Windows Live" clId="Web-{E08CFE57-07C2-D92D-3BB4-87714B158876}" dt="2025-07-30T01:28:03.212" v="6" actId="20577"/>
        <pc:sldMkLst>
          <pc:docMk/>
          <pc:sldMk cId="3140425092" sldId="326"/>
        </pc:sldMkLst>
        <pc:spChg chg="mod">
          <ac:chgData name="emery allen" userId="ddd024aa2e812f2c" providerId="Windows Live" clId="Web-{E08CFE57-07C2-D92D-3BB4-87714B158876}" dt="2025-07-30T01:28:03.212" v="6" actId="20577"/>
          <ac:spMkLst>
            <pc:docMk/>
            <pc:sldMk cId="3140425092" sldId="326"/>
            <ac:spMk id="6" creationId="{830BE471-BAE9-D3B0-87A0-288F8B7EF16A}"/>
          </ac:spMkLst>
        </pc:spChg>
      </pc:sldChg>
      <pc:sldChg chg="addSp delSp modSp new ord">
        <pc:chgData name="emery allen" userId="ddd024aa2e812f2c" providerId="Windows Live" clId="Web-{E08CFE57-07C2-D92D-3BB4-87714B158876}" dt="2025-07-30T02:14:02.165" v="345" actId="1076"/>
        <pc:sldMkLst>
          <pc:docMk/>
          <pc:sldMk cId="3349379939" sldId="327"/>
        </pc:sldMkLst>
        <pc:spChg chg="mod">
          <ac:chgData name="emery allen" userId="ddd024aa2e812f2c" providerId="Windows Live" clId="Web-{E08CFE57-07C2-D92D-3BB4-87714B158876}" dt="2025-07-30T02:03:59.055" v="173" actId="20577"/>
          <ac:spMkLst>
            <pc:docMk/>
            <pc:sldMk cId="3349379939" sldId="327"/>
            <ac:spMk id="2" creationId="{BAB20EBA-00A0-6CE2-A083-C2509BB35314}"/>
          </ac:spMkLst>
        </pc:spChg>
        <pc:spChg chg="mod">
          <ac:chgData name="emery allen" userId="ddd024aa2e812f2c" providerId="Windows Live" clId="Web-{E08CFE57-07C2-D92D-3BB4-87714B158876}" dt="2025-07-30T02:08:36.800" v="307" actId="20577"/>
          <ac:spMkLst>
            <pc:docMk/>
            <pc:sldMk cId="3349379939" sldId="327"/>
            <ac:spMk id="3" creationId="{CE79BCF3-91FD-349B-2A71-A73752A2C8BE}"/>
          </ac:spMkLst>
        </pc:spChg>
        <pc:spChg chg="del">
          <ac:chgData name="emery allen" userId="ddd024aa2e812f2c" providerId="Windows Live" clId="Web-{E08CFE57-07C2-D92D-3BB4-87714B158876}" dt="2025-07-30T02:04:07.945" v="174"/>
          <ac:spMkLst>
            <pc:docMk/>
            <pc:sldMk cId="3349379939" sldId="327"/>
            <ac:spMk id="4" creationId="{2CA7172B-66F3-E5EB-1732-A7A2E4E9EB16}"/>
          </ac:spMkLst>
        </pc:spChg>
        <pc:picChg chg="add mod">
          <ac:chgData name="emery allen" userId="ddd024aa2e812f2c" providerId="Windows Live" clId="Web-{E08CFE57-07C2-D92D-3BB4-87714B158876}" dt="2025-07-30T02:14:02.165" v="345" actId="1076"/>
          <ac:picMkLst>
            <pc:docMk/>
            <pc:sldMk cId="3349379939" sldId="327"/>
            <ac:picMk id="7" creationId="{183ADB70-A1DC-795E-9E0D-DB4C8B5E5A87}"/>
          </ac:picMkLst>
        </pc:picChg>
        <pc:picChg chg="add">
          <ac:chgData name="emery allen" userId="ddd024aa2e812f2c" providerId="Windows Live" clId="Web-{E08CFE57-07C2-D92D-3BB4-87714B158876}" dt="2025-07-30T02:13:50.633" v="339"/>
          <ac:picMkLst>
            <pc:docMk/>
            <pc:sldMk cId="3349379939" sldId="327"/>
            <ac:picMk id="9" creationId="{F82E5AE3-966F-7C41-01B1-8BF87C11E27A}"/>
          </ac:picMkLst>
        </pc:picChg>
        <pc:picChg chg="add">
          <ac:chgData name="emery allen" userId="ddd024aa2e812f2c" providerId="Windows Live" clId="Web-{E08CFE57-07C2-D92D-3BB4-87714B158876}" dt="2025-07-30T02:13:50.664" v="340"/>
          <ac:picMkLst>
            <pc:docMk/>
            <pc:sldMk cId="3349379939" sldId="327"/>
            <ac:picMk id="11" creationId="{116B1C23-FE99-5128-6FE0-0A876E68B15E}"/>
          </ac:picMkLst>
        </pc:picChg>
        <pc:picChg chg="add">
          <ac:chgData name="emery allen" userId="ddd024aa2e812f2c" providerId="Windows Live" clId="Web-{E08CFE57-07C2-D92D-3BB4-87714B158876}" dt="2025-07-30T02:13:50.680" v="341"/>
          <ac:picMkLst>
            <pc:docMk/>
            <pc:sldMk cId="3349379939" sldId="327"/>
            <ac:picMk id="13" creationId="{B6E73EB1-4BE0-E005-632D-F6AE51650CE9}"/>
          </ac:picMkLst>
        </pc:picChg>
        <pc:picChg chg="add mod">
          <ac:chgData name="emery allen" userId="ddd024aa2e812f2c" providerId="Windows Live" clId="Web-{E08CFE57-07C2-D92D-3BB4-87714B158876}" dt="2025-07-30T02:13:56.993" v="343" actId="14100"/>
          <ac:picMkLst>
            <pc:docMk/>
            <pc:sldMk cId="3349379939" sldId="327"/>
            <ac:picMk id="15" creationId="{37D2C788-0642-B2B8-D440-2013FA00F6F7}"/>
          </ac:picMkLst>
        </pc:picChg>
      </pc:sldChg>
      <pc:sldChg chg="del">
        <pc:chgData name="emery allen" userId="ddd024aa2e812f2c" providerId="Windows Live" clId="Web-{E08CFE57-07C2-D92D-3BB4-87714B158876}" dt="2025-07-30T02:03:39.273" v="154"/>
        <pc:sldMkLst>
          <pc:docMk/>
          <pc:sldMk cId="4060637373" sldId="331"/>
        </pc:sldMkLst>
      </pc:sldChg>
      <pc:sldChg chg="new del">
        <pc:chgData name="emery allen" userId="ddd024aa2e812f2c" providerId="Windows Live" clId="Web-{E08CFE57-07C2-D92D-3BB4-87714B158876}" dt="2025-07-30T01:28:36.244" v="8"/>
        <pc:sldMkLst>
          <pc:docMk/>
          <pc:sldMk cId="3509001959" sldId="332"/>
        </pc:sldMkLst>
      </pc:sldChg>
    </pc:docChg>
  </pc:docChgLst>
  <pc:docChgLst>
    <pc:chgData name="emery allen" userId="ddd024aa2e812f2c" providerId="Windows Live" clId="Web-{56838CE5-BD52-279D-D84E-60AAC94A048F}"/>
    <pc:docChg chg="delSld modSld">
      <pc:chgData name="emery allen" userId="ddd024aa2e812f2c" providerId="Windows Live" clId="Web-{56838CE5-BD52-279D-D84E-60AAC94A048F}" dt="2025-07-30T17:33:33.410" v="50"/>
      <pc:docMkLst>
        <pc:docMk/>
      </pc:docMkLst>
      <pc:sldChg chg="addSp modSp">
        <pc:chgData name="emery allen" userId="ddd024aa2e812f2c" providerId="Windows Live" clId="Web-{56838CE5-BD52-279D-D84E-60AAC94A048F}" dt="2025-07-30T14:12:44.730" v="29" actId="1076"/>
        <pc:sldMkLst>
          <pc:docMk/>
          <pc:sldMk cId="739831912" sldId="309"/>
        </pc:sldMkLst>
        <pc:picChg chg="add mod">
          <ac:chgData name="emery allen" userId="ddd024aa2e812f2c" providerId="Windows Live" clId="Web-{56838CE5-BD52-279D-D84E-60AAC94A048F}" dt="2025-07-30T14:12:32.621" v="25" actId="1076"/>
          <ac:picMkLst>
            <pc:docMk/>
            <pc:sldMk cId="739831912" sldId="309"/>
            <ac:picMk id="3" creationId="{4329E900-655B-A7F0-29A7-17F0B22A5BDB}"/>
          </ac:picMkLst>
        </pc:picChg>
        <pc:picChg chg="mod">
          <ac:chgData name="emery allen" userId="ddd024aa2e812f2c" providerId="Windows Live" clId="Web-{56838CE5-BD52-279D-D84E-60AAC94A048F}" dt="2025-07-30T14:12:26.043" v="20" actId="1076"/>
          <ac:picMkLst>
            <pc:docMk/>
            <pc:sldMk cId="739831912" sldId="309"/>
            <ac:picMk id="16" creationId="{F928393C-ACDB-1521-5488-26E0092BFB6A}"/>
          </ac:picMkLst>
        </pc:picChg>
        <pc:picChg chg="add mod">
          <ac:chgData name="emery allen" userId="ddd024aa2e812f2c" providerId="Windows Live" clId="Web-{56838CE5-BD52-279D-D84E-60AAC94A048F}" dt="2025-07-30T14:12:44.730" v="29" actId="1076"/>
          <ac:picMkLst>
            <pc:docMk/>
            <pc:sldMk cId="739831912" sldId="309"/>
            <ac:picMk id="20" creationId="{2D7D7ED4-F0DE-DC23-3AF8-953A545D7057}"/>
          </ac:picMkLst>
        </pc:picChg>
        <pc:picChg chg="mod">
          <ac:chgData name="emery allen" userId="ddd024aa2e812f2c" providerId="Windows Live" clId="Web-{56838CE5-BD52-279D-D84E-60AAC94A048F}" dt="2025-07-30T14:12:26.074" v="21" actId="1076"/>
          <ac:picMkLst>
            <pc:docMk/>
            <pc:sldMk cId="739831912" sldId="309"/>
            <ac:picMk id="25" creationId="{18878FCE-5B25-4CD9-D058-A3F4926A08C4}"/>
          </ac:picMkLst>
        </pc:picChg>
        <pc:picChg chg="mod">
          <ac:chgData name="emery allen" userId="ddd024aa2e812f2c" providerId="Windows Live" clId="Web-{56838CE5-BD52-279D-D84E-60AAC94A048F}" dt="2025-07-30T14:12:29.308" v="24" actId="1076"/>
          <ac:picMkLst>
            <pc:docMk/>
            <pc:sldMk cId="739831912" sldId="309"/>
            <ac:picMk id="26" creationId="{A93B23FF-32B5-3714-A6C6-999CD635D7B7}"/>
          </ac:picMkLst>
        </pc:picChg>
      </pc:sldChg>
      <pc:sldChg chg="addSp modSp">
        <pc:chgData name="emery allen" userId="ddd024aa2e812f2c" providerId="Windows Live" clId="Web-{56838CE5-BD52-279D-D84E-60AAC94A048F}" dt="2025-07-30T17:33:27.035" v="49" actId="1076"/>
        <pc:sldMkLst>
          <pc:docMk/>
          <pc:sldMk cId="1441218276" sldId="319"/>
        </pc:sldMkLst>
        <pc:spChg chg="mod">
          <ac:chgData name="emery allen" userId="ddd024aa2e812f2c" providerId="Windows Live" clId="Web-{56838CE5-BD52-279D-D84E-60AAC94A048F}" dt="2025-07-30T17:32:13.861" v="38" actId="1076"/>
          <ac:spMkLst>
            <pc:docMk/>
            <pc:sldMk cId="1441218276" sldId="319"/>
            <ac:spMk id="3" creationId="{19A76DCF-D4A5-1703-9395-D20F50A5D32E}"/>
          </ac:spMkLst>
        </pc:spChg>
        <pc:spChg chg="add mod">
          <ac:chgData name="emery allen" userId="ddd024aa2e812f2c" providerId="Windows Live" clId="Web-{56838CE5-BD52-279D-D84E-60AAC94A048F}" dt="2025-07-30T17:33:13.941" v="47" actId="1076"/>
          <ac:spMkLst>
            <pc:docMk/>
            <pc:sldMk cId="1441218276" sldId="319"/>
            <ac:spMk id="5" creationId="{C0379250-22C1-829D-2595-30D7691E2C50}"/>
          </ac:spMkLst>
        </pc:spChg>
        <pc:spChg chg="mod">
          <ac:chgData name="emery allen" userId="ddd024aa2e812f2c" providerId="Windows Live" clId="Web-{56838CE5-BD52-279D-D84E-60AAC94A048F}" dt="2025-07-30T17:33:07.191" v="46" actId="20577"/>
          <ac:spMkLst>
            <pc:docMk/>
            <pc:sldMk cId="1441218276" sldId="319"/>
            <ac:spMk id="6" creationId="{1B756A6C-42BE-E588-7DA3-3DCAFBD0E0FE}"/>
          </ac:spMkLst>
        </pc:spChg>
        <pc:spChg chg="add mod">
          <ac:chgData name="emery allen" userId="ddd024aa2e812f2c" providerId="Windows Live" clId="Web-{56838CE5-BD52-279D-D84E-60AAC94A048F}" dt="2025-07-30T17:33:27.035" v="49" actId="1076"/>
          <ac:spMkLst>
            <pc:docMk/>
            <pc:sldMk cId="1441218276" sldId="319"/>
            <ac:spMk id="8" creationId="{2F84C764-6500-42E4-74AC-B575A62AFC00}"/>
          </ac:spMkLst>
        </pc:spChg>
      </pc:sldChg>
      <pc:sldChg chg="modSp del">
        <pc:chgData name="emery allen" userId="ddd024aa2e812f2c" providerId="Windows Live" clId="Web-{56838CE5-BD52-279D-D84E-60AAC94A048F}" dt="2025-07-30T17:33:33.410" v="50"/>
        <pc:sldMkLst>
          <pc:docMk/>
          <pc:sldMk cId="1750014278" sldId="323"/>
        </pc:sldMkLst>
        <pc:spChg chg="mod">
          <ac:chgData name="emery allen" userId="ddd024aa2e812f2c" providerId="Windows Live" clId="Web-{56838CE5-BD52-279D-D84E-60AAC94A048F}" dt="2025-07-30T17:31:52.063" v="31" actId="20577"/>
          <ac:spMkLst>
            <pc:docMk/>
            <pc:sldMk cId="1750014278" sldId="323"/>
            <ac:spMk id="6" creationId="{1C103311-3A86-B504-CD9F-2CF98C73FE6F}"/>
          </ac:spMkLst>
        </pc:spChg>
      </pc:sldChg>
    </pc:docChg>
  </pc:docChgLst>
  <pc:docChgLst>
    <pc:chgData name="emery allen" userId="ddd024aa2e812f2c" providerId="Windows Live" clId="Web-{C2576F63-B0DA-42B7-902B-2E7162766704}"/>
    <pc:docChg chg="modSld">
      <pc:chgData name="emery allen" userId="ddd024aa2e812f2c" providerId="Windows Live" clId="Web-{C2576F63-B0DA-42B7-902B-2E7162766704}" dt="2025-07-24T17:24:38.019" v="24" actId="1076"/>
      <pc:docMkLst>
        <pc:docMk/>
      </pc:docMkLst>
      <pc:sldChg chg="addSp delSp modSp">
        <pc:chgData name="emery allen" userId="ddd024aa2e812f2c" providerId="Windows Live" clId="Web-{C2576F63-B0DA-42B7-902B-2E7162766704}" dt="2025-07-24T17:24:38.019" v="24" actId="1076"/>
        <pc:sldMkLst>
          <pc:docMk/>
          <pc:sldMk cId="820753421" sldId="280"/>
        </pc:sldMkLst>
        <pc:spChg chg="add mod">
          <ac:chgData name="emery allen" userId="ddd024aa2e812f2c" providerId="Windows Live" clId="Web-{C2576F63-B0DA-42B7-902B-2E7162766704}" dt="2025-07-24T17:24:38.019" v="24" actId="1076"/>
          <ac:spMkLst>
            <pc:docMk/>
            <pc:sldMk cId="820753421" sldId="280"/>
            <ac:spMk id="6" creationId="{D55C16A0-8259-22E7-C121-5D554FDAEC2B}"/>
          </ac:spMkLst>
        </pc:spChg>
      </pc:sldChg>
      <pc:sldChg chg="modSp">
        <pc:chgData name="emery allen" userId="ddd024aa2e812f2c" providerId="Windows Live" clId="Web-{C2576F63-B0DA-42B7-902B-2E7162766704}" dt="2025-07-24T17:23:56.125" v="5" actId="20577"/>
        <pc:sldMkLst>
          <pc:docMk/>
          <pc:sldMk cId="3140425092" sldId="326"/>
        </pc:sldMkLst>
        <pc:spChg chg="mod">
          <ac:chgData name="emery allen" userId="ddd024aa2e812f2c" providerId="Windows Live" clId="Web-{C2576F63-B0DA-42B7-902B-2E7162766704}" dt="2025-07-24T17:23:56.125" v="5" actId="20577"/>
          <ac:spMkLst>
            <pc:docMk/>
            <pc:sldMk cId="3140425092" sldId="326"/>
            <ac:spMk id="6" creationId="{830BE471-BAE9-D3B0-87A0-288F8B7EF16A}"/>
          </ac:spMkLst>
        </pc:spChg>
      </pc:sldChg>
    </pc:docChg>
  </pc:docChgLst>
  <pc:docChgLst>
    <pc:chgData name="emery allen" userId="ddd024aa2e812f2c" providerId="Windows Live" clId="Web-{9D9B3F35-9C88-4093-98C6-F6D1223DFF0C}"/>
    <pc:docChg chg="addSld delSld modSld sldOrd">
      <pc:chgData name="emery allen" userId="ddd024aa2e812f2c" providerId="Windows Live" clId="Web-{9D9B3F35-9C88-4093-98C6-F6D1223DFF0C}" dt="2025-07-23T16:09:50.501" v="877" actId="20577"/>
      <pc:docMkLst>
        <pc:docMk/>
      </pc:docMkLst>
      <pc:sldChg chg="del">
        <pc:chgData name="emery allen" userId="ddd024aa2e812f2c" providerId="Windows Live" clId="Web-{9D9B3F35-9C88-4093-98C6-F6D1223DFF0C}" dt="2025-07-23T15:50:45.264" v="523"/>
        <pc:sldMkLst>
          <pc:docMk/>
          <pc:sldMk cId="2016116046" sldId="257"/>
        </pc:sldMkLst>
      </pc:sldChg>
      <pc:sldChg chg="del">
        <pc:chgData name="emery allen" userId="ddd024aa2e812f2c" providerId="Windows Live" clId="Web-{9D9B3F35-9C88-4093-98C6-F6D1223DFF0C}" dt="2025-07-23T15:50:47.295" v="524"/>
        <pc:sldMkLst>
          <pc:docMk/>
          <pc:sldMk cId="4079203421" sldId="261"/>
        </pc:sldMkLst>
      </pc:sldChg>
      <pc:sldChg chg="del">
        <pc:chgData name="emery allen" userId="ddd024aa2e812f2c" providerId="Windows Live" clId="Web-{9D9B3F35-9C88-4093-98C6-F6D1223DFF0C}" dt="2025-07-23T15:50:50.123" v="527"/>
        <pc:sldMkLst>
          <pc:docMk/>
          <pc:sldMk cId="3227164385" sldId="263"/>
        </pc:sldMkLst>
      </pc:sldChg>
      <pc:sldChg chg="del">
        <pc:chgData name="emery allen" userId="ddd024aa2e812f2c" providerId="Windows Live" clId="Web-{9D9B3F35-9C88-4093-98C6-F6D1223DFF0C}" dt="2025-07-23T15:50:51.077" v="528"/>
        <pc:sldMkLst>
          <pc:docMk/>
          <pc:sldMk cId="4130020250" sldId="264"/>
        </pc:sldMkLst>
      </pc:sldChg>
      <pc:sldChg chg="del">
        <pc:chgData name="emery allen" userId="ddd024aa2e812f2c" providerId="Windows Live" clId="Web-{9D9B3F35-9C88-4093-98C6-F6D1223DFF0C}" dt="2025-07-23T15:50:51.092" v="529"/>
        <pc:sldMkLst>
          <pc:docMk/>
          <pc:sldMk cId="1987823171" sldId="265"/>
        </pc:sldMkLst>
      </pc:sldChg>
      <pc:sldChg chg="del">
        <pc:chgData name="emery allen" userId="ddd024aa2e812f2c" providerId="Windows Live" clId="Web-{9D9B3F35-9C88-4093-98C6-F6D1223DFF0C}" dt="2025-07-23T15:50:51.342" v="530"/>
        <pc:sldMkLst>
          <pc:docMk/>
          <pc:sldMk cId="554172484" sldId="266"/>
        </pc:sldMkLst>
      </pc:sldChg>
      <pc:sldChg chg="del">
        <pc:chgData name="emery allen" userId="ddd024aa2e812f2c" providerId="Windows Live" clId="Web-{9D9B3F35-9C88-4093-98C6-F6D1223DFF0C}" dt="2025-07-23T15:50:51.358" v="531"/>
        <pc:sldMkLst>
          <pc:docMk/>
          <pc:sldMk cId="4016766395" sldId="267"/>
        </pc:sldMkLst>
      </pc:sldChg>
      <pc:sldChg chg="del">
        <pc:chgData name="emery allen" userId="ddd024aa2e812f2c" providerId="Windows Live" clId="Web-{9D9B3F35-9C88-4093-98C6-F6D1223DFF0C}" dt="2025-07-23T15:50:55.905" v="534"/>
        <pc:sldMkLst>
          <pc:docMk/>
          <pc:sldMk cId="1827881536" sldId="268"/>
        </pc:sldMkLst>
      </pc:sldChg>
      <pc:sldChg chg="del">
        <pc:chgData name="emery allen" userId="ddd024aa2e812f2c" providerId="Windows Live" clId="Web-{9D9B3F35-9C88-4093-98C6-F6D1223DFF0C}" dt="2025-07-23T15:50:51.795" v="532"/>
        <pc:sldMkLst>
          <pc:docMk/>
          <pc:sldMk cId="1861035575" sldId="269"/>
        </pc:sldMkLst>
      </pc:sldChg>
      <pc:sldChg chg="del">
        <pc:chgData name="emery allen" userId="ddd024aa2e812f2c" providerId="Windows Live" clId="Web-{9D9B3F35-9C88-4093-98C6-F6D1223DFF0C}" dt="2025-07-23T15:53:48.061" v="556"/>
        <pc:sldMkLst>
          <pc:docMk/>
          <pc:sldMk cId="649257647" sldId="272"/>
        </pc:sldMkLst>
      </pc:sldChg>
      <pc:sldChg chg="del">
        <pc:chgData name="emery allen" userId="ddd024aa2e812f2c" providerId="Windows Live" clId="Web-{9D9B3F35-9C88-4093-98C6-F6D1223DFF0C}" dt="2025-07-23T15:03:44.805" v="370"/>
        <pc:sldMkLst>
          <pc:docMk/>
          <pc:sldMk cId="2724052884" sldId="279"/>
        </pc:sldMkLst>
      </pc:sldChg>
      <pc:sldChg chg="addSp modSp">
        <pc:chgData name="emery allen" userId="ddd024aa2e812f2c" providerId="Windows Live" clId="Web-{9D9B3F35-9C88-4093-98C6-F6D1223DFF0C}" dt="2025-07-23T14:08:30.158" v="24" actId="1076"/>
        <pc:sldMkLst>
          <pc:docMk/>
          <pc:sldMk cId="820753421" sldId="280"/>
        </pc:sldMkLst>
        <pc:spChg chg="mod">
          <ac:chgData name="emery allen" userId="ddd024aa2e812f2c" providerId="Windows Live" clId="Web-{9D9B3F35-9C88-4093-98C6-F6D1223DFF0C}" dt="2025-07-23T14:08:06.252" v="19" actId="20577"/>
          <ac:spMkLst>
            <pc:docMk/>
            <pc:sldMk cId="820753421" sldId="280"/>
            <ac:spMk id="2" creationId="{C3B86D15-F767-04EA-6B75-7E3D3D3BDC20}"/>
          </ac:spMkLst>
        </pc:spChg>
        <pc:picChg chg="add mod">
          <ac:chgData name="emery allen" userId="ddd024aa2e812f2c" providerId="Windows Live" clId="Web-{9D9B3F35-9C88-4093-98C6-F6D1223DFF0C}" dt="2025-07-23T14:08:30.158" v="24" actId="1076"/>
          <ac:picMkLst>
            <pc:docMk/>
            <pc:sldMk cId="820753421" sldId="280"/>
            <ac:picMk id="4" creationId="{199EA234-CD01-FA1E-0EB0-1EEA63CFC213}"/>
          </ac:picMkLst>
        </pc:picChg>
      </pc:sldChg>
      <pc:sldChg chg="del">
        <pc:chgData name="emery allen" userId="ddd024aa2e812f2c" providerId="Windows Live" clId="Web-{9D9B3F35-9C88-4093-98C6-F6D1223DFF0C}" dt="2025-07-23T15:50:47.342" v="525"/>
        <pc:sldMkLst>
          <pc:docMk/>
          <pc:sldMk cId="1772000863" sldId="293"/>
        </pc:sldMkLst>
      </pc:sldChg>
      <pc:sldChg chg="del">
        <pc:chgData name="emery allen" userId="ddd024aa2e812f2c" providerId="Windows Live" clId="Web-{9D9B3F35-9C88-4093-98C6-F6D1223DFF0C}" dt="2025-07-23T15:50:47.858" v="526"/>
        <pc:sldMkLst>
          <pc:docMk/>
          <pc:sldMk cId="2178263415" sldId="297"/>
        </pc:sldMkLst>
      </pc:sldChg>
      <pc:sldChg chg="del">
        <pc:chgData name="emery allen" userId="ddd024aa2e812f2c" providerId="Windows Live" clId="Web-{9D9B3F35-9C88-4093-98C6-F6D1223DFF0C}" dt="2025-07-23T15:50:53.358" v="533"/>
        <pc:sldMkLst>
          <pc:docMk/>
          <pc:sldMk cId="1094812159" sldId="298"/>
        </pc:sldMkLst>
      </pc:sldChg>
      <pc:sldChg chg="del">
        <pc:chgData name="emery allen" userId="ddd024aa2e812f2c" providerId="Windows Live" clId="Web-{9D9B3F35-9C88-4093-98C6-F6D1223DFF0C}" dt="2025-07-23T15:03:44.821" v="371"/>
        <pc:sldMkLst>
          <pc:docMk/>
          <pc:sldMk cId="2544581550" sldId="302"/>
        </pc:sldMkLst>
      </pc:sldChg>
      <pc:sldChg chg="del">
        <pc:chgData name="emery allen" userId="ddd024aa2e812f2c" providerId="Windows Live" clId="Web-{9D9B3F35-9C88-4093-98C6-F6D1223DFF0C}" dt="2025-07-23T15:50:44.483" v="522"/>
        <pc:sldMkLst>
          <pc:docMk/>
          <pc:sldMk cId="603904239" sldId="303"/>
        </pc:sldMkLst>
      </pc:sldChg>
      <pc:sldChg chg="del">
        <pc:chgData name="emery allen" userId="ddd024aa2e812f2c" providerId="Windows Live" clId="Web-{9D9B3F35-9C88-4093-98C6-F6D1223DFF0C}" dt="2025-07-23T15:03:44.759" v="369"/>
        <pc:sldMkLst>
          <pc:docMk/>
          <pc:sldMk cId="2110365467" sldId="305"/>
        </pc:sldMkLst>
      </pc:sldChg>
      <pc:sldChg chg="addSp modSp">
        <pc:chgData name="emery allen" userId="ddd024aa2e812f2c" providerId="Windows Live" clId="Web-{9D9B3F35-9C88-4093-98C6-F6D1223DFF0C}" dt="2025-07-23T14:12:02.127" v="32" actId="14100"/>
        <pc:sldMkLst>
          <pc:docMk/>
          <pc:sldMk cId="543393541" sldId="308"/>
        </pc:sldMkLst>
        <pc:spChg chg="mod">
          <ac:chgData name="emery allen" userId="ddd024aa2e812f2c" providerId="Windows Live" clId="Web-{9D9B3F35-9C88-4093-98C6-F6D1223DFF0C}" dt="2025-07-23T14:12:02.127" v="32" actId="14100"/>
          <ac:spMkLst>
            <pc:docMk/>
            <pc:sldMk cId="543393541" sldId="308"/>
            <ac:spMk id="2" creationId="{79684771-5DF9-ACF3-E66B-99ECDBD912B8}"/>
          </ac:spMkLst>
        </pc:spChg>
        <pc:picChg chg="add mod">
          <ac:chgData name="emery allen" userId="ddd024aa2e812f2c" providerId="Windows Live" clId="Web-{9D9B3F35-9C88-4093-98C6-F6D1223DFF0C}" dt="2025-07-23T14:11:53.487" v="30" actId="1076"/>
          <ac:picMkLst>
            <pc:docMk/>
            <pc:sldMk cId="543393541" sldId="308"/>
            <ac:picMk id="4" creationId="{7556D81F-9E38-C1CF-C25F-0951984A2F17}"/>
          </ac:picMkLst>
        </pc:picChg>
      </pc:sldChg>
      <pc:sldChg chg="addSp delSp modSp">
        <pc:chgData name="emery allen" userId="ddd024aa2e812f2c" providerId="Windows Live" clId="Web-{9D9B3F35-9C88-4093-98C6-F6D1223DFF0C}" dt="2025-07-23T15:05:39.244" v="383" actId="20577"/>
        <pc:sldMkLst>
          <pc:docMk/>
          <pc:sldMk cId="739831912" sldId="309"/>
        </pc:sldMkLst>
        <pc:spChg chg="mod">
          <ac:chgData name="emery allen" userId="ddd024aa2e812f2c" providerId="Windows Live" clId="Web-{9D9B3F35-9C88-4093-98C6-F6D1223DFF0C}" dt="2025-07-23T13:36:40.460" v="13" actId="20577"/>
          <ac:spMkLst>
            <pc:docMk/>
            <pc:sldMk cId="739831912" sldId="309"/>
            <ac:spMk id="2" creationId="{7E3BD757-9FA4-D963-749C-25A908DF288F}"/>
          </ac:spMkLst>
        </pc:spChg>
        <pc:spChg chg="add mod">
          <ac:chgData name="emery allen" userId="ddd024aa2e812f2c" providerId="Windows Live" clId="Web-{9D9B3F35-9C88-4093-98C6-F6D1223DFF0C}" dt="2025-07-23T14:16:50.112" v="38" actId="20577"/>
          <ac:spMkLst>
            <pc:docMk/>
            <pc:sldMk cId="739831912" sldId="309"/>
            <ac:spMk id="5" creationId="{9ACA5DAA-EA2F-3FF3-6DA4-E51AFAA370F2}"/>
          </ac:spMkLst>
        </pc:spChg>
        <pc:spChg chg="add mod">
          <ac:chgData name="emery allen" userId="ddd024aa2e812f2c" providerId="Windows Live" clId="Web-{9D9B3F35-9C88-4093-98C6-F6D1223DFF0C}" dt="2025-07-23T14:31:03.768" v="181" actId="20577"/>
          <ac:spMkLst>
            <pc:docMk/>
            <pc:sldMk cId="739831912" sldId="309"/>
            <ac:spMk id="9" creationId="{0594DA8A-9E11-9F22-1A43-BA1286884D4B}"/>
          </ac:spMkLst>
        </pc:spChg>
        <pc:spChg chg="add mod">
          <ac:chgData name="emery allen" userId="ddd024aa2e812f2c" providerId="Windows Live" clId="Web-{9D9B3F35-9C88-4093-98C6-F6D1223DFF0C}" dt="2025-07-23T14:22:48.205" v="106" actId="1076"/>
          <ac:spMkLst>
            <pc:docMk/>
            <pc:sldMk cId="739831912" sldId="309"/>
            <ac:spMk id="10" creationId="{69B15BA0-C4C1-C54F-9106-F9C4B5800A31}"/>
          </ac:spMkLst>
        </pc:spChg>
        <pc:spChg chg="add mod">
          <ac:chgData name="emery allen" userId="ddd024aa2e812f2c" providerId="Windows Live" clId="Web-{9D9B3F35-9C88-4093-98C6-F6D1223DFF0C}" dt="2025-07-23T14:26:26.252" v="126" actId="1076"/>
          <ac:spMkLst>
            <pc:docMk/>
            <pc:sldMk cId="739831912" sldId="309"/>
            <ac:spMk id="13" creationId="{C929E1F9-2E90-EBC6-2318-EB05EB27A7A2}"/>
          </ac:spMkLst>
        </pc:spChg>
        <pc:spChg chg="add mod">
          <ac:chgData name="emery allen" userId="ddd024aa2e812f2c" providerId="Windows Live" clId="Web-{9D9B3F35-9C88-4093-98C6-F6D1223DFF0C}" dt="2025-07-23T15:05:35.213" v="382" actId="20577"/>
          <ac:spMkLst>
            <pc:docMk/>
            <pc:sldMk cId="739831912" sldId="309"/>
            <ac:spMk id="15" creationId="{912B20CE-8023-99CD-30A6-0FE2A46AC6CE}"/>
          </ac:spMkLst>
        </pc:spChg>
        <pc:spChg chg="add mod">
          <ac:chgData name="emery allen" userId="ddd024aa2e812f2c" providerId="Windows Live" clId="Web-{9D9B3F35-9C88-4093-98C6-F6D1223DFF0C}" dt="2025-07-23T15:05:39.244" v="383" actId="20577"/>
          <ac:spMkLst>
            <pc:docMk/>
            <pc:sldMk cId="739831912" sldId="309"/>
            <ac:spMk id="19" creationId="{24636F60-46C7-A307-4B62-07A175B39E5F}"/>
          </ac:spMkLst>
        </pc:spChg>
        <pc:spChg chg="add mod">
          <ac:chgData name="emery allen" userId="ddd024aa2e812f2c" providerId="Windows Live" clId="Web-{9D9B3F35-9C88-4093-98C6-F6D1223DFF0C}" dt="2025-07-23T14:30:44.221" v="178" actId="20577"/>
          <ac:spMkLst>
            <pc:docMk/>
            <pc:sldMk cId="739831912" sldId="309"/>
            <ac:spMk id="23" creationId="{4878A942-98C4-CAF0-CEF1-F1644F6BEA1B}"/>
          </ac:spMkLst>
        </pc:spChg>
        <pc:cxnChg chg="add mod">
          <ac:chgData name="emery allen" userId="ddd024aa2e812f2c" providerId="Windows Live" clId="Web-{9D9B3F35-9C88-4093-98C6-F6D1223DFF0C}" dt="2025-07-23T14:22:33.987" v="103" actId="14100"/>
          <ac:cxnSpMkLst>
            <pc:docMk/>
            <pc:sldMk cId="739831912" sldId="309"/>
            <ac:cxnSpMk id="7" creationId="{324DF860-609D-2FC8-CAB0-6A99DE75D9AF}"/>
          </ac:cxnSpMkLst>
        </pc:cxnChg>
        <pc:cxnChg chg="add mod">
          <ac:chgData name="emery allen" userId="ddd024aa2e812f2c" providerId="Windows Live" clId="Web-{9D9B3F35-9C88-4093-98C6-F6D1223DFF0C}" dt="2025-07-23T14:22:45.096" v="105" actId="14100"/>
          <ac:cxnSpMkLst>
            <pc:docMk/>
            <pc:sldMk cId="739831912" sldId="309"/>
            <ac:cxnSpMk id="8" creationId="{33FB77C9-15AC-510F-387E-AE6BC47CBC33}"/>
          </ac:cxnSpMkLst>
        </pc:cxnChg>
        <pc:cxnChg chg="add mod">
          <ac:chgData name="emery allen" userId="ddd024aa2e812f2c" providerId="Windows Live" clId="Web-{9D9B3F35-9C88-4093-98C6-F6D1223DFF0C}" dt="2025-07-23T14:26:31.518" v="127" actId="14100"/>
          <ac:cxnSpMkLst>
            <pc:docMk/>
            <pc:sldMk cId="739831912" sldId="309"/>
            <ac:cxnSpMk id="11" creationId="{736633F6-8087-3446-3FF1-B89BF4E2419A}"/>
          </ac:cxnSpMkLst>
        </pc:cxnChg>
        <pc:cxnChg chg="add mod">
          <ac:chgData name="emery allen" userId="ddd024aa2e812f2c" providerId="Windows Live" clId="Web-{9D9B3F35-9C88-4093-98C6-F6D1223DFF0C}" dt="2025-07-23T14:26:34.815" v="128" actId="14100"/>
          <ac:cxnSpMkLst>
            <pc:docMk/>
            <pc:sldMk cId="739831912" sldId="309"/>
            <ac:cxnSpMk id="12" creationId="{4E455124-09E0-4F22-A511-3E4017C5F80F}"/>
          </ac:cxnSpMkLst>
        </pc:cxnChg>
        <pc:cxnChg chg="add mod">
          <ac:chgData name="emery allen" userId="ddd024aa2e812f2c" providerId="Windows Live" clId="Web-{9D9B3F35-9C88-4093-98C6-F6D1223DFF0C}" dt="2025-07-23T14:27:12.627" v="138" actId="1076"/>
          <ac:cxnSpMkLst>
            <pc:docMk/>
            <pc:sldMk cId="739831912" sldId="309"/>
            <ac:cxnSpMk id="17" creationId="{7CBF4858-8174-A9E3-0AC9-D96AA8B1D62E}"/>
          </ac:cxnSpMkLst>
        </pc:cxnChg>
      </pc:sldChg>
      <pc:sldChg chg="addSp modSp">
        <pc:chgData name="emery allen" userId="ddd024aa2e812f2c" providerId="Windows Live" clId="Web-{9D9B3F35-9C88-4093-98C6-F6D1223DFF0C}" dt="2025-07-23T15:57:18.437" v="655" actId="20577"/>
        <pc:sldMkLst>
          <pc:docMk/>
          <pc:sldMk cId="2144111395" sldId="310"/>
        </pc:sldMkLst>
        <pc:spChg chg="mod">
          <ac:chgData name="emery allen" userId="ddd024aa2e812f2c" providerId="Windows Live" clId="Web-{9D9B3F35-9C88-4093-98C6-F6D1223DFF0C}" dt="2025-07-23T15:57:18.437" v="655" actId="20577"/>
          <ac:spMkLst>
            <pc:docMk/>
            <pc:sldMk cId="2144111395" sldId="310"/>
            <ac:spMk id="2" creationId="{44DDA3D0-75A1-A6DE-49E8-95B371F036BC}"/>
          </ac:spMkLst>
        </pc:spChg>
        <pc:spChg chg="mod">
          <ac:chgData name="emery allen" userId="ddd024aa2e812f2c" providerId="Windows Live" clId="Web-{9D9B3F35-9C88-4093-98C6-F6D1223DFF0C}" dt="2025-07-23T15:34:27.043" v="442" actId="20577"/>
          <ac:spMkLst>
            <pc:docMk/>
            <pc:sldMk cId="2144111395" sldId="310"/>
            <ac:spMk id="3" creationId="{E254A788-6531-90EC-6990-8E6183EEAFDB}"/>
          </ac:spMkLst>
        </pc:spChg>
        <pc:picChg chg="add mod">
          <ac:chgData name="emery allen" userId="ddd024aa2e812f2c" providerId="Windows Live" clId="Web-{9D9B3F35-9C88-4093-98C6-F6D1223DFF0C}" dt="2025-07-23T15:43:27.888" v="480" actId="1076"/>
          <ac:picMkLst>
            <pc:docMk/>
            <pc:sldMk cId="2144111395" sldId="310"/>
            <ac:picMk id="4" creationId="{1B888815-E97B-E539-FCAF-2E5262F678FC}"/>
          </ac:picMkLst>
        </pc:picChg>
      </pc:sldChg>
      <pc:sldChg chg="addSp delSp modSp">
        <pc:chgData name="emery allen" userId="ddd024aa2e812f2c" providerId="Windows Live" clId="Web-{9D9B3F35-9C88-4093-98C6-F6D1223DFF0C}" dt="2025-07-23T16:08:12.048" v="831" actId="1076"/>
        <pc:sldMkLst>
          <pc:docMk/>
          <pc:sldMk cId="1516306794" sldId="311"/>
        </pc:sldMkLst>
        <pc:spChg chg="add mod">
          <ac:chgData name="emery allen" userId="ddd024aa2e812f2c" providerId="Windows Live" clId="Web-{9D9B3F35-9C88-4093-98C6-F6D1223DFF0C}" dt="2025-07-23T15:08:00.261" v="405" actId="14100"/>
          <ac:spMkLst>
            <pc:docMk/>
            <pc:sldMk cId="1516306794" sldId="311"/>
            <ac:spMk id="6" creationId="{E6E2C0BB-797D-B984-4383-8B2EEE49529D}"/>
          </ac:spMkLst>
        </pc:spChg>
        <pc:spChg chg="add mod">
          <ac:chgData name="emery allen" userId="ddd024aa2e812f2c" providerId="Windows Live" clId="Web-{9D9B3F35-9C88-4093-98C6-F6D1223DFF0C}" dt="2025-07-23T15:08:02.918" v="406" actId="14100"/>
          <ac:spMkLst>
            <pc:docMk/>
            <pc:sldMk cId="1516306794" sldId="311"/>
            <ac:spMk id="7" creationId="{DC2B6903-1C08-6DA3-8809-1287F4890930}"/>
          </ac:spMkLst>
        </pc:spChg>
        <pc:spChg chg="add mod">
          <ac:chgData name="emery allen" userId="ddd024aa2e812f2c" providerId="Windows Live" clId="Web-{9D9B3F35-9C88-4093-98C6-F6D1223DFF0C}" dt="2025-07-23T15:09:32.981" v="429" actId="20577"/>
          <ac:spMkLst>
            <pc:docMk/>
            <pc:sldMk cId="1516306794" sldId="311"/>
            <ac:spMk id="8" creationId="{D799205B-39B7-EAA4-9CA1-8ABC6544C8D5}"/>
          </ac:spMkLst>
        </pc:spChg>
        <pc:spChg chg="add mod">
          <ac:chgData name="emery allen" userId="ddd024aa2e812f2c" providerId="Windows Live" clId="Web-{9D9B3F35-9C88-4093-98C6-F6D1223DFF0C}" dt="2025-07-23T15:09:48.028" v="432" actId="1076"/>
          <ac:spMkLst>
            <pc:docMk/>
            <pc:sldMk cId="1516306794" sldId="311"/>
            <ac:spMk id="9" creationId="{56BCB404-B9ED-7B06-B9CD-2BBFB906974A}"/>
          </ac:spMkLst>
        </pc:spChg>
        <pc:spChg chg="add mod">
          <ac:chgData name="emery allen" userId="ddd024aa2e812f2c" providerId="Windows Live" clId="Web-{9D9B3F35-9C88-4093-98C6-F6D1223DFF0C}" dt="2025-07-23T15:09:52.731" v="434" actId="1076"/>
          <ac:spMkLst>
            <pc:docMk/>
            <pc:sldMk cId="1516306794" sldId="311"/>
            <ac:spMk id="10" creationId="{7BF61D55-CEF8-593D-895B-C4AA51A57CB9}"/>
          </ac:spMkLst>
        </pc:spChg>
        <pc:spChg chg="add mod">
          <ac:chgData name="emery allen" userId="ddd024aa2e812f2c" providerId="Windows Live" clId="Web-{9D9B3F35-9C88-4093-98C6-F6D1223DFF0C}" dt="2025-07-23T15:10:16.560" v="440" actId="20577"/>
          <ac:spMkLst>
            <pc:docMk/>
            <pc:sldMk cId="1516306794" sldId="311"/>
            <ac:spMk id="12" creationId="{A8EF84F6-6C59-8D4D-91B4-2DCA2BFABC7F}"/>
          </ac:spMkLst>
        </pc:spChg>
        <pc:picChg chg="add mod">
          <ac:chgData name="emery allen" userId="ddd024aa2e812f2c" providerId="Windows Live" clId="Web-{9D9B3F35-9C88-4093-98C6-F6D1223DFF0C}" dt="2025-07-23T16:08:06.798" v="830" actId="1076"/>
          <ac:picMkLst>
            <pc:docMk/>
            <pc:sldMk cId="1516306794" sldId="311"/>
            <ac:picMk id="4" creationId="{E53E213D-85E5-D9C5-363E-6967E83973E5}"/>
          </ac:picMkLst>
        </pc:picChg>
      </pc:sldChg>
      <pc:sldChg chg="addSp modSp">
        <pc:chgData name="emery allen" userId="ddd024aa2e812f2c" providerId="Windows Live" clId="Web-{9D9B3F35-9C88-4093-98C6-F6D1223DFF0C}" dt="2025-07-23T16:06:38.329" v="771" actId="20577"/>
        <pc:sldMkLst>
          <pc:docMk/>
          <pc:sldMk cId="1706469653" sldId="312"/>
        </pc:sldMkLst>
        <pc:spChg chg="mod">
          <ac:chgData name="emery allen" userId="ddd024aa2e812f2c" providerId="Windows Live" clId="Web-{9D9B3F35-9C88-4093-98C6-F6D1223DFF0C}" dt="2025-07-23T16:06:38.329" v="771" actId="20577"/>
          <ac:spMkLst>
            <pc:docMk/>
            <pc:sldMk cId="1706469653" sldId="312"/>
            <ac:spMk id="2" creationId="{46862FD2-2538-2269-296E-FEA22E0CBFCB}"/>
          </ac:spMkLst>
        </pc:spChg>
        <pc:picChg chg="add mod">
          <ac:chgData name="emery allen" userId="ddd024aa2e812f2c" providerId="Windows Live" clId="Web-{9D9B3F35-9C88-4093-98C6-F6D1223DFF0C}" dt="2025-07-23T15:46:12.170" v="493" actId="14100"/>
          <ac:picMkLst>
            <pc:docMk/>
            <pc:sldMk cId="1706469653" sldId="312"/>
            <ac:picMk id="4" creationId="{6CBE7EF5-73C7-DAA7-A86D-7D024C90AF73}"/>
          </ac:picMkLst>
        </pc:picChg>
      </pc:sldChg>
      <pc:sldChg chg="modSp">
        <pc:chgData name="emery allen" userId="ddd024aa2e812f2c" providerId="Windows Live" clId="Web-{9D9B3F35-9C88-4093-98C6-F6D1223DFF0C}" dt="2025-07-23T13:36:25.554" v="8" actId="20577"/>
        <pc:sldMkLst>
          <pc:docMk/>
          <pc:sldMk cId="3831232390" sldId="313"/>
        </pc:sldMkLst>
        <pc:spChg chg="mod">
          <ac:chgData name="emery allen" userId="ddd024aa2e812f2c" providerId="Windows Live" clId="Web-{9D9B3F35-9C88-4093-98C6-F6D1223DFF0C}" dt="2025-07-23T13:36:25.554" v="8" actId="20577"/>
          <ac:spMkLst>
            <pc:docMk/>
            <pc:sldMk cId="3831232390" sldId="313"/>
            <ac:spMk id="2" creationId="{6EBE14F6-E68B-2860-2BA0-F1173374BCC0}"/>
          </ac:spMkLst>
        </pc:spChg>
      </pc:sldChg>
      <pc:sldChg chg="addSp delSp modSp add ord replId">
        <pc:chgData name="emery allen" userId="ddd024aa2e812f2c" providerId="Windows Live" clId="Web-{9D9B3F35-9C88-4093-98C6-F6D1223DFF0C}" dt="2025-07-23T14:57:56.536" v="368"/>
        <pc:sldMkLst>
          <pc:docMk/>
          <pc:sldMk cId="3196367326" sldId="315"/>
        </pc:sldMkLst>
      </pc:sldChg>
      <pc:sldChg chg="addSp delSp modSp new">
        <pc:chgData name="emery allen" userId="ddd024aa2e812f2c" providerId="Windows Live" clId="Web-{9D9B3F35-9C88-4093-98C6-F6D1223DFF0C}" dt="2025-07-23T16:07:54.313" v="829" actId="20577"/>
        <pc:sldMkLst>
          <pc:docMk/>
          <pc:sldMk cId="135854864" sldId="316"/>
        </pc:sldMkLst>
      </pc:sldChg>
      <pc:sldChg chg="new del">
        <pc:chgData name="emery allen" userId="ddd024aa2e812f2c" providerId="Windows Live" clId="Web-{9D9B3F35-9C88-4093-98C6-F6D1223DFF0C}" dt="2025-07-23T15:47:05.623" v="496"/>
        <pc:sldMkLst>
          <pc:docMk/>
          <pc:sldMk cId="2056391476" sldId="317"/>
        </pc:sldMkLst>
      </pc:sldChg>
      <pc:sldChg chg="addSp delSp modSp new">
        <pc:chgData name="emery allen" userId="ddd024aa2e812f2c" providerId="Windows Live" clId="Web-{9D9B3F35-9C88-4093-98C6-F6D1223DFF0C}" dt="2025-07-23T15:53:18.967" v="555" actId="1076"/>
        <pc:sldMkLst>
          <pc:docMk/>
          <pc:sldMk cId="577197633" sldId="318"/>
        </pc:sldMkLst>
        <pc:spChg chg="mod">
          <ac:chgData name="emery allen" userId="ddd024aa2e812f2c" providerId="Windows Live" clId="Web-{9D9B3F35-9C88-4093-98C6-F6D1223DFF0C}" dt="2025-07-23T15:47:47.045" v="504" actId="20577"/>
          <ac:spMkLst>
            <pc:docMk/>
            <pc:sldMk cId="577197633" sldId="318"/>
            <ac:spMk id="3" creationId="{B6D71DE6-5C37-D3FD-1096-011A01B98EC3}"/>
          </ac:spMkLst>
        </pc:spChg>
      </pc:sldChg>
      <pc:sldChg chg="addSp delSp modSp add replId">
        <pc:chgData name="emery allen" userId="ddd024aa2e812f2c" providerId="Windows Live" clId="Web-{9D9B3F35-9C88-4093-98C6-F6D1223DFF0C}" dt="2025-07-23T16:09:50.501" v="877" actId="20577"/>
        <pc:sldMkLst>
          <pc:docMk/>
          <pc:sldMk cId="1441218276" sldId="319"/>
        </pc:sldMkLst>
        <pc:spChg chg="mod">
          <ac:chgData name="emery allen" userId="ddd024aa2e812f2c" providerId="Windows Live" clId="Web-{9D9B3F35-9C88-4093-98C6-F6D1223DFF0C}" dt="2025-07-23T15:54:01.718" v="559" actId="20577"/>
          <ac:spMkLst>
            <pc:docMk/>
            <pc:sldMk cId="1441218276" sldId="319"/>
            <ac:spMk id="3" creationId="{19A76DCF-D4A5-1703-9395-D20F50A5D32E}"/>
          </ac:spMkLst>
        </pc:spChg>
        <pc:spChg chg="add mod">
          <ac:chgData name="emery allen" userId="ddd024aa2e812f2c" providerId="Windows Live" clId="Web-{9D9B3F35-9C88-4093-98C6-F6D1223DFF0C}" dt="2025-07-23T16:09:50.501" v="877" actId="20577"/>
          <ac:spMkLst>
            <pc:docMk/>
            <pc:sldMk cId="1441218276" sldId="319"/>
            <ac:spMk id="6" creationId="{1B756A6C-42BE-E588-7DA3-3DCAFBD0E0FE}"/>
          </ac:spMkLst>
        </pc:spChg>
      </pc:sldChg>
      <pc:sldChg chg="new del">
        <pc:chgData name="emery allen" userId="ddd024aa2e812f2c" providerId="Windows Live" clId="Web-{9D9B3F35-9C88-4093-98C6-F6D1223DFF0C}" dt="2025-07-23T16:00:48.047" v="657"/>
        <pc:sldMkLst>
          <pc:docMk/>
          <pc:sldMk cId="165528898" sldId="320"/>
        </pc:sldMkLst>
      </pc:sldChg>
      <pc:sldChg chg="modSp add replId">
        <pc:chgData name="emery allen" userId="ddd024aa2e812f2c" providerId="Windows Live" clId="Web-{9D9B3F35-9C88-4093-98C6-F6D1223DFF0C}" dt="2025-07-23T16:01:06" v="675" actId="20577"/>
        <pc:sldMkLst>
          <pc:docMk/>
          <pc:sldMk cId="842188753" sldId="320"/>
        </pc:sldMkLst>
        <pc:spChg chg="mod">
          <ac:chgData name="emery allen" userId="ddd024aa2e812f2c" providerId="Windows Live" clId="Web-{9D9B3F35-9C88-4093-98C6-F6D1223DFF0C}" dt="2025-07-23T16:01:06" v="675" actId="20577"/>
          <ac:spMkLst>
            <pc:docMk/>
            <pc:sldMk cId="842188753" sldId="320"/>
            <ac:spMk id="2" creationId="{A62EAC38-8220-AA41-B38D-4BB1E4B39BBA}"/>
          </ac:spMkLst>
        </pc:spChg>
      </pc:sldChg>
      <pc:sldChg chg="add del replId">
        <pc:chgData name="emery allen" userId="ddd024aa2e812f2c" providerId="Windows Live" clId="Web-{9D9B3F35-9C88-4093-98C6-F6D1223DFF0C}" dt="2025-07-23T16:01:25.125" v="678"/>
        <pc:sldMkLst>
          <pc:docMk/>
          <pc:sldMk cId="447452626" sldId="321"/>
        </pc:sldMkLst>
      </pc:sldChg>
      <pc:sldChg chg="add del replId">
        <pc:chgData name="emery allen" userId="ddd024aa2e812f2c" providerId="Windows Live" clId="Web-{9D9B3F35-9C88-4093-98C6-F6D1223DFF0C}" dt="2025-07-23T16:01:28.687" v="680"/>
        <pc:sldMkLst>
          <pc:docMk/>
          <pc:sldMk cId="1475483259" sldId="322"/>
        </pc:sldMkLst>
      </pc:sldChg>
      <pc:sldChg chg="modSp add replId">
        <pc:chgData name="emery allen" userId="ddd024aa2e812f2c" providerId="Windows Live" clId="Web-{9D9B3F35-9C88-4093-98C6-F6D1223DFF0C}" dt="2025-07-23T16:04:59.016" v="750" actId="20577"/>
        <pc:sldMkLst>
          <pc:docMk/>
          <pc:sldMk cId="1750014278" sldId="323"/>
        </pc:sldMkLst>
        <pc:spChg chg="mod">
          <ac:chgData name="emery allen" userId="ddd024aa2e812f2c" providerId="Windows Live" clId="Web-{9D9B3F35-9C88-4093-98C6-F6D1223DFF0C}" dt="2025-07-23T16:01:45.203" v="694" actId="20577"/>
          <ac:spMkLst>
            <pc:docMk/>
            <pc:sldMk cId="1750014278" sldId="323"/>
            <ac:spMk id="3" creationId="{D725CC63-25DC-2083-00B0-F1F444A5A124}"/>
          </ac:spMkLst>
        </pc:spChg>
        <pc:spChg chg="mod">
          <ac:chgData name="emery allen" userId="ddd024aa2e812f2c" providerId="Windows Live" clId="Web-{9D9B3F35-9C88-4093-98C6-F6D1223DFF0C}" dt="2025-07-23T16:04:59.016" v="750" actId="20577"/>
          <ac:spMkLst>
            <pc:docMk/>
            <pc:sldMk cId="1750014278" sldId="323"/>
            <ac:spMk id="6" creationId="{1C103311-3A86-B504-CD9F-2CF98C73FE6F}"/>
          </ac:spMkLst>
        </pc:spChg>
      </pc:sldChg>
      <pc:sldChg chg="modSp new">
        <pc:chgData name="emery allen" userId="ddd024aa2e812f2c" providerId="Windows Live" clId="Web-{9D9B3F35-9C88-4093-98C6-F6D1223DFF0C}" dt="2025-07-23T16:05:30.235" v="762" actId="20577"/>
        <pc:sldMkLst>
          <pc:docMk/>
          <pc:sldMk cId="3892454715" sldId="324"/>
        </pc:sldMkLst>
        <pc:spChg chg="mod">
          <ac:chgData name="emery allen" userId="ddd024aa2e812f2c" providerId="Windows Live" clId="Web-{9D9B3F35-9C88-4093-98C6-F6D1223DFF0C}" dt="2025-07-23T16:05:30.235" v="762" actId="20577"/>
          <ac:spMkLst>
            <pc:docMk/>
            <pc:sldMk cId="3892454715" sldId="324"/>
            <ac:spMk id="2" creationId="{E15D277E-247F-817C-2DE6-AD37F3CC9A32}"/>
          </ac:spMkLst>
        </pc:spChg>
      </pc:sldChg>
      <pc:sldChg chg="new del">
        <pc:chgData name="emery allen" userId="ddd024aa2e812f2c" providerId="Windows Live" clId="Web-{9D9B3F35-9C88-4093-98C6-F6D1223DFF0C}" dt="2025-07-23T16:08:32.845" v="834"/>
        <pc:sldMkLst>
          <pc:docMk/>
          <pc:sldMk cId="1871326412" sldId="325"/>
        </pc:sldMkLst>
      </pc:sldChg>
      <pc:sldChg chg="modSp add replId">
        <pc:chgData name="emery allen" userId="ddd024aa2e812f2c" providerId="Windows Live" clId="Web-{9D9B3F35-9C88-4093-98C6-F6D1223DFF0C}" dt="2025-07-23T16:08:42.985" v="841" actId="20577"/>
        <pc:sldMkLst>
          <pc:docMk/>
          <pc:sldMk cId="3140425092" sldId="326"/>
        </pc:sldMkLst>
        <pc:spChg chg="mod">
          <ac:chgData name="emery allen" userId="ddd024aa2e812f2c" providerId="Windows Live" clId="Web-{9D9B3F35-9C88-4093-98C6-F6D1223DFF0C}" dt="2025-07-23T16:08:38.923" v="840" actId="20577"/>
          <ac:spMkLst>
            <pc:docMk/>
            <pc:sldMk cId="3140425092" sldId="326"/>
            <ac:spMk id="3" creationId="{4EE9F717-E186-4C48-25BD-77666815DC46}"/>
          </ac:spMkLst>
        </pc:spChg>
        <pc:spChg chg="mod">
          <ac:chgData name="emery allen" userId="ddd024aa2e812f2c" providerId="Windows Live" clId="Web-{9D9B3F35-9C88-4093-98C6-F6D1223DFF0C}" dt="2025-07-23T16:08:42.985" v="841" actId="20577"/>
          <ac:spMkLst>
            <pc:docMk/>
            <pc:sldMk cId="3140425092" sldId="326"/>
            <ac:spMk id="6" creationId="{830BE471-BAE9-D3B0-87A0-288F8B7EF16A}"/>
          </ac:spMkLst>
        </pc:spChg>
      </pc:sldChg>
    </pc:docChg>
  </pc:docChgLst>
  <pc:docChgLst>
    <pc:chgData name="emery allen" userId="ddd024aa2e812f2c" providerId="Windows Live" clId="Web-{98680E8D-4FF7-4824-A004-7204826964AC}"/>
    <pc:docChg chg="modSld">
      <pc:chgData name="emery allen" userId="ddd024aa2e812f2c" providerId="Windows Live" clId="Web-{98680E8D-4FF7-4824-A004-7204826964AC}" dt="2025-07-23T02:50:05.909" v="9" actId="20577"/>
      <pc:docMkLst>
        <pc:docMk/>
      </pc:docMkLst>
      <pc:sldChg chg="modSp">
        <pc:chgData name="emery allen" userId="ddd024aa2e812f2c" providerId="Windows Live" clId="Web-{98680E8D-4FF7-4824-A004-7204826964AC}" dt="2025-07-23T02:50:05.909" v="9" actId="20577"/>
        <pc:sldMkLst>
          <pc:docMk/>
          <pc:sldMk cId="3862558325" sldId="307"/>
        </pc:sldMkLst>
        <pc:spChg chg="mod">
          <ac:chgData name="emery allen" userId="ddd024aa2e812f2c" providerId="Windows Live" clId="Web-{98680E8D-4FF7-4824-A004-7204826964AC}" dt="2025-07-23T02:50:05.909" v="9" actId="20577"/>
          <ac:spMkLst>
            <pc:docMk/>
            <pc:sldMk cId="3862558325" sldId="307"/>
            <ac:spMk id="2" creationId="{AC5FACC4-8BA4-D145-6D28-7181D4BBF84B}"/>
          </ac:spMkLst>
        </pc:spChg>
      </pc:sldChg>
    </pc:docChg>
  </pc:docChgLst>
  <pc:docChgLst>
    <pc:chgData name="emery allen" userId="ddd024aa2e812f2c" providerId="Windows Live" clId="Web-{6CDD7DD2-8B48-D52B-3D21-E25716210C42}"/>
    <pc:docChg chg="modSld">
      <pc:chgData name="emery allen" userId="ddd024aa2e812f2c" providerId="Windows Live" clId="Web-{6CDD7DD2-8B48-D52B-3D21-E25716210C42}" dt="2025-07-29T21:08:32.039" v="49" actId="20577"/>
      <pc:docMkLst>
        <pc:docMk/>
      </pc:docMkLst>
      <pc:sldChg chg="addSp delSp modSp">
        <pc:chgData name="emery allen" userId="ddd024aa2e812f2c" providerId="Windows Live" clId="Web-{6CDD7DD2-8B48-D52B-3D21-E25716210C42}" dt="2025-07-29T21:08:32.039" v="49" actId="20577"/>
        <pc:sldMkLst>
          <pc:docMk/>
          <pc:sldMk cId="577197633" sldId="318"/>
        </pc:sldMkLst>
        <pc:spChg chg="add del mod">
          <ac:chgData name="emery allen" userId="ddd024aa2e812f2c" providerId="Windows Live" clId="Web-{6CDD7DD2-8B48-D52B-3D21-E25716210C42}" dt="2025-07-29T21:06:22.990" v="5"/>
          <ac:spMkLst>
            <pc:docMk/>
            <pc:sldMk cId="577197633" sldId="318"/>
            <ac:spMk id="7" creationId="{42819D6F-8A3C-AC89-1236-1542CFF67704}"/>
          </ac:spMkLst>
        </pc:spChg>
        <pc:spChg chg="add mod">
          <ac:chgData name="emery allen" userId="ddd024aa2e812f2c" providerId="Windows Live" clId="Web-{6CDD7DD2-8B48-D52B-3D21-E25716210C42}" dt="2025-07-29T21:06:44.053" v="20" actId="20577"/>
          <ac:spMkLst>
            <pc:docMk/>
            <pc:sldMk cId="577197633" sldId="318"/>
            <ac:spMk id="8" creationId="{2B988598-B937-0687-1CF1-5305D33773B5}"/>
          </ac:spMkLst>
        </pc:spChg>
        <pc:spChg chg="add mod">
          <ac:chgData name="emery allen" userId="ddd024aa2e812f2c" providerId="Windows Live" clId="Web-{6CDD7DD2-8B48-D52B-3D21-E25716210C42}" dt="2025-07-29T21:07:16.788" v="31" actId="1076"/>
          <ac:spMkLst>
            <pc:docMk/>
            <pc:sldMk cId="577197633" sldId="318"/>
            <ac:spMk id="9" creationId="{38D9C866-3432-56B6-B704-CACA67EFF8E0}"/>
          </ac:spMkLst>
        </pc:spChg>
        <pc:spChg chg="add mod">
          <ac:chgData name="emery allen" userId="ddd024aa2e812f2c" providerId="Windows Live" clId="Web-{6CDD7DD2-8B48-D52B-3D21-E25716210C42}" dt="2025-07-29T21:08:32.039" v="49" actId="20577"/>
          <ac:spMkLst>
            <pc:docMk/>
            <pc:sldMk cId="577197633" sldId="318"/>
            <ac:spMk id="10" creationId="{738ABE00-6177-C477-1E37-8742643612DF}"/>
          </ac:spMkLst>
        </pc:spChg>
        <pc:picChg chg="mod">
          <ac:chgData name="emery allen" userId="ddd024aa2e812f2c" providerId="Windows Live" clId="Web-{6CDD7DD2-8B48-D52B-3D21-E25716210C42}" dt="2025-07-29T21:07:27.631" v="34" actId="1076"/>
          <ac:picMkLst>
            <pc:docMk/>
            <pc:sldMk cId="577197633" sldId="318"/>
            <ac:picMk id="4" creationId="{8CD92604-A1A1-3710-B027-6E48FE36D3E1}"/>
          </ac:picMkLst>
        </pc:picChg>
        <pc:picChg chg="mod">
          <ac:chgData name="emery allen" userId="ddd024aa2e812f2c" providerId="Windows Live" clId="Web-{6CDD7DD2-8B48-D52B-3D21-E25716210C42}" dt="2025-07-29T21:07:52.866" v="37" actId="14100"/>
          <ac:picMkLst>
            <pc:docMk/>
            <pc:sldMk cId="577197633" sldId="318"/>
            <ac:picMk id="5" creationId="{5B394A33-FA31-8AB0-6429-AA76D1C4104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90FB0-7803-314F-9BE0-3772887DCBD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5D7CC-4584-7D4D-9AC5-26861B0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19058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Wre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E3126A54-2183-1E0F-7A09-1B69C88E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068664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05746-5DE4-07B1-5611-4EEBAF38DE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3F001E6-D6D1-A396-EE07-779062121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1394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2BD7855-1EA6-1102-5122-4BF617ED2D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14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DB0072-B1E4-2B67-CD64-AFD0CADC50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000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12EFAB6-9D79-46A4-1400-FA689BD183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1394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8E2A34E-676C-226E-E8A6-42635E9CC1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78140" y="3772092"/>
            <a:ext cx="3074469" cy="20818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4150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38" y="457201"/>
            <a:ext cx="716866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4203" y="457201"/>
            <a:ext cx="7196798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AD69-3205-BCCD-4E2D-E72B1D3B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0D675-7591-9D83-10A1-2FEED657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7773C-2F41-C6E1-AAB5-9601AB572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169B0B5-D05E-C4AE-458A-3F4627989B4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81000" y="1435100"/>
            <a:ext cx="7510463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A2623B-F27F-1862-1049-4ADBDCD76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6888" y="1435100"/>
            <a:ext cx="3694112" cy="3417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233735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14450-E163-A0FB-AE33-14F2CE66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3770"/>
          <a:stretch/>
        </p:blipFill>
        <p:spPr>
          <a:xfrm>
            <a:off x="1" y="5059179"/>
            <a:ext cx="12191999" cy="17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0161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F64BEEBC-AE20-0931-2193-11EF8F682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1BFEEB1-1250-CB23-C303-2290A9F73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493087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Tech T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>
            <a:extLst>
              <a:ext uri="{FF2B5EF4-FFF2-40B4-BE49-F238E27FC236}">
                <a16:creationId xmlns:a16="http://schemas.microsoft.com/office/drawing/2014/main" id="{F07C9153-7FEC-638D-4ADD-6BB1DD8D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E485BB9-C655-511D-0A07-5032FD2F8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817571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Kende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>
            <a:extLst>
              <a:ext uri="{FF2B5EF4-FFF2-40B4-BE49-F238E27FC236}">
                <a16:creationId xmlns:a16="http://schemas.microsoft.com/office/drawing/2014/main" id="{0A5E07F1-324A-EAB5-7F55-AEE3D689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D3E42BF-71A1-25AD-433E-81802107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840232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Wre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>
            <a:extLst>
              <a:ext uri="{FF2B5EF4-FFF2-40B4-BE49-F238E27FC236}">
                <a16:creationId xmlns:a16="http://schemas.microsoft.com/office/drawing/2014/main" id="{877FD755-E0C4-6855-6104-473A50AFA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99459AD-2E3D-84AE-9D0B-4E11607C4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739125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5FCBB805-91EF-D0F1-B5CA-BCA3290E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37251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Kende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28D4045A-E327-4892-6A89-6CBE5583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79753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Tech T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6B75A76D-59A5-A55D-8427-D3105607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62438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C16630-5558-9114-4463-47E138DB6255}"/>
              </a:ext>
            </a:extLst>
          </p:cNvPr>
          <p:cNvSpPr txBox="1">
            <a:spLocks/>
          </p:cNvSpPr>
          <p:nvPr userDrawn="1"/>
        </p:nvSpPr>
        <p:spPr>
          <a:xfrm>
            <a:off x="2447108" y="1680753"/>
            <a:ext cx="8682445" cy="276061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3552819F-CE1E-70EB-07B5-3B61D257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D913C0-CC86-E0C0-B503-69104064E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612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7" r:id="rId2"/>
    <p:sldLayoutId id="2147483703" r:id="rId3"/>
    <p:sldLayoutId id="2147483704" r:id="rId4"/>
    <p:sldLayoutId id="2147483705" r:id="rId5"/>
    <p:sldLayoutId id="2147483706" r:id="rId6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B3A369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55A20D-930F-A185-C845-C95F4365004A}"/>
              </a:ext>
            </a:extLst>
          </p:cNvPr>
          <p:cNvSpPr txBox="1">
            <a:spLocks/>
          </p:cNvSpPr>
          <p:nvPr userDrawn="1"/>
        </p:nvSpPr>
        <p:spPr>
          <a:xfrm>
            <a:off x="1746069" y="2137954"/>
            <a:ext cx="8699862" cy="258209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C83A85DD-FCD4-4A59-0F3C-B8F9FA03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8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29999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08329" y="6182540"/>
            <a:ext cx="1546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016554A5-B4DD-7045-B047-B7DA6D1E70A4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82540"/>
            <a:ext cx="916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93" r:id="rId4"/>
    <p:sldLayoutId id="2147483690" r:id="rId5"/>
    <p:sldLayoutId id="2147483691" r:id="rId6"/>
    <p:sldLayoutId id="2147483692" r:id="rId7"/>
    <p:sldLayoutId id="214748369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veducation.org/" TargetMode="External"/><Relationship Id="rId2" Type="http://schemas.openxmlformats.org/officeDocument/2006/relationships/hyperlink" Target="http://www.nature.com/articles/ncomms13422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ACC4-8BA4-D145-6D28-7181D4BB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248191"/>
            <a:ext cx="8906692" cy="259515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Roboto"/>
                <a:ea typeface="Roboto"/>
                <a:cs typeface="Roboto"/>
              </a:rPr>
              <a:t>Optimizing Perovskite Solar </a:t>
            </a:r>
            <a:r>
              <a:rPr lang="en-US">
                <a:latin typeface="Roboto"/>
                <a:ea typeface="Roboto"/>
                <a:cs typeface="Roboto"/>
              </a:rPr>
              <a:t>Cells with Tin Oxide Atomic Layer </a:t>
            </a:r>
            <a:r>
              <a:rPr lang="en-US" dirty="0">
                <a:latin typeface="Roboto"/>
                <a:ea typeface="Roboto"/>
                <a:cs typeface="Roboto"/>
              </a:rPr>
              <a:t>Deposition (ALD)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02467-1D6D-30DE-402A-35783DB9D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3939801"/>
            <a:ext cx="8906692" cy="12450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By: Emery Allen</a:t>
            </a:r>
          </a:p>
          <a:p>
            <a:r>
              <a:rPr lang="en-US">
                <a:cs typeface="Arial"/>
              </a:rPr>
              <a:t>PI: Dr. Jaun-Pablo Correa-Baena</a:t>
            </a:r>
          </a:p>
          <a:p>
            <a:r>
              <a:rPr lang="en-US">
                <a:cs typeface="Arial"/>
              </a:rPr>
              <a:t>Mentor: Chudi Yue</a:t>
            </a:r>
          </a:p>
        </p:txBody>
      </p:sp>
      <p:pic>
        <p:nvPicPr>
          <p:cNvPr id="7" name="Picture 6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34833476-4A67-E553-496F-573D80306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189" y="4992945"/>
            <a:ext cx="3163748" cy="633878"/>
          </a:xfrm>
          <a:prstGeom prst="rect">
            <a:avLst/>
          </a:prstGeom>
        </p:spPr>
      </p:pic>
      <p:pic>
        <p:nvPicPr>
          <p:cNvPr id="8" name="Picture 7" descr="A logo of a globe with a gold cogwheel&#10;&#10;AI-generated content may be incorrect.">
            <a:extLst>
              <a:ext uri="{FF2B5EF4-FFF2-40B4-BE49-F238E27FC236}">
                <a16:creationId xmlns:a16="http://schemas.microsoft.com/office/drawing/2014/main" id="{EC537BC0-A769-17D2-7DAF-117CFEC69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215" y="5613721"/>
            <a:ext cx="1202204" cy="1253925"/>
          </a:xfrm>
          <a:prstGeom prst="rect">
            <a:avLst/>
          </a:prstGeom>
        </p:spPr>
      </p:pic>
      <p:pic>
        <p:nvPicPr>
          <p:cNvPr id="9" name="Picture 8" descr="A close up of a logo&#10;&#10;AI-generated content may be incorrect.">
            <a:extLst>
              <a:ext uri="{FF2B5EF4-FFF2-40B4-BE49-F238E27FC236}">
                <a16:creationId xmlns:a16="http://schemas.microsoft.com/office/drawing/2014/main" id="{91495853-477F-E8E8-A311-6DB9E6BBF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41" y="5713970"/>
            <a:ext cx="3144456" cy="1014845"/>
          </a:xfrm>
          <a:prstGeom prst="rect">
            <a:avLst/>
          </a:prstGeom>
        </p:spPr>
      </p:pic>
      <p:pic>
        <p:nvPicPr>
          <p:cNvPr id="4" name="Picture 3" descr="A logo for a institute and system">
            <a:extLst>
              <a:ext uri="{FF2B5EF4-FFF2-40B4-BE49-F238E27FC236}">
                <a16:creationId xmlns:a16="http://schemas.microsoft.com/office/drawing/2014/main" id="{85FAE469-922D-D5C2-5C7B-6EAECAB5C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682" y="5711986"/>
            <a:ext cx="3571875" cy="1047750"/>
          </a:xfrm>
          <a:prstGeom prst="rect">
            <a:avLst/>
          </a:prstGeom>
        </p:spPr>
      </p:pic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B6A0F9F-74ED-8EA1-F8FC-28811095D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170" y="4992002"/>
            <a:ext cx="3680750" cy="63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58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A7734-7EE3-6EFB-D1B5-6E753538E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6B8C-3A11-0384-C16D-4A8D5C8F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</p:spPr>
        <p:txBody>
          <a:bodyPr/>
          <a:lstStyle/>
          <a:p>
            <a:pPr algn="ctr"/>
            <a:r>
              <a:rPr lang="en-US">
                <a:latin typeface="Roboto"/>
                <a:ea typeface="Roboto"/>
                <a:cs typeface="Roboto"/>
              </a:rPr>
              <a:t>Procedure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76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BD757-9FA4-D963-749C-25A908DF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Procedure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CA5DAA-EA2F-3FF3-6DA4-E51AFAA370F2}"/>
              </a:ext>
            </a:extLst>
          </p:cNvPr>
          <p:cNvSpPr/>
          <p:nvPr/>
        </p:nvSpPr>
        <p:spPr>
          <a:xfrm>
            <a:off x="286196" y="2109076"/>
            <a:ext cx="1337431" cy="9080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Arial"/>
              </a:rPr>
              <a:t>Clean (FTO Substrate)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4DF860-609D-2FC8-CAB0-6A99DE75D9AF}"/>
              </a:ext>
            </a:extLst>
          </p:cNvPr>
          <p:cNvCxnSpPr/>
          <p:nvPr/>
        </p:nvCxnSpPr>
        <p:spPr>
          <a:xfrm flipV="1">
            <a:off x="1653365" y="1910937"/>
            <a:ext cx="395437" cy="576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3FB77C9-15AC-510F-387E-AE6BC47CBC33}"/>
              </a:ext>
            </a:extLst>
          </p:cNvPr>
          <p:cNvCxnSpPr>
            <a:cxnSpLocks/>
          </p:cNvCxnSpPr>
          <p:nvPr/>
        </p:nvCxnSpPr>
        <p:spPr>
          <a:xfrm>
            <a:off x="1653365" y="2583437"/>
            <a:ext cx="395558" cy="557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594DA8A-9E11-9F22-1A43-BA1286884D4B}"/>
              </a:ext>
            </a:extLst>
          </p:cNvPr>
          <p:cNvSpPr/>
          <p:nvPr/>
        </p:nvSpPr>
        <p:spPr>
          <a:xfrm>
            <a:off x="2086902" y="1426529"/>
            <a:ext cx="1337431" cy="9080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ETL (</a:t>
            </a:r>
            <a:r>
              <a:rPr lang="en-US" err="1">
                <a:cs typeface="Arial"/>
              </a:rPr>
              <a:t>SnO</a:t>
            </a:r>
            <a:r>
              <a:rPr lang="en-US" sz="1050" err="1">
                <a:cs typeface="Arial"/>
              </a:rPr>
              <a:t>x</a:t>
            </a:r>
            <a:r>
              <a:rPr lang="en-US">
                <a:cs typeface="Arial"/>
              </a:rPr>
              <a:t>)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B15BA0-C4C1-C54F-9106-F9C4B5800A31}"/>
              </a:ext>
            </a:extLst>
          </p:cNvPr>
          <p:cNvSpPr/>
          <p:nvPr/>
        </p:nvSpPr>
        <p:spPr>
          <a:xfrm>
            <a:off x="2086902" y="2723014"/>
            <a:ext cx="1337431" cy="9080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ETL (TiO</a:t>
            </a:r>
            <a:r>
              <a:rPr lang="en-US" sz="1050">
                <a:cs typeface="Arial"/>
              </a:rPr>
              <a:t>2</a:t>
            </a:r>
            <a:r>
              <a:rPr lang="en-US">
                <a:cs typeface="Arial"/>
              </a:rPr>
              <a:t>)</a:t>
            </a:r>
            <a:endParaRPr lang="en-US" baseline="30000">
              <a:cs typeface="Arial" panose="020B0604020202020204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6633F6-8087-3446-3FF1-B89BF4E2419A}"/>
              </a:ext>
            </a:extLst>
          </p:cNvPr>
          <p:cNvCxnSpPr>
            <a:cxnSpLocks/>
          </p:cNvCxnSpPr>
          <p:nvPr/>
        </p:nvCxnSpPr>
        <p:spPr>
          <a:xfrm>
            <a:off x="3473363" y="1891006"/>
            <a:ext cx="149597" cy="661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455124-09E0-4F22-A511-3E4017C5F80F}"/>
              </a:ext>
            </a:extLst>
          </p:cNvPr>
          <p:cNvCxnSpPr>
            <a:cxnSpLocks/>
          </p:cNvCxnSpPr>
          <p:nvPr/>
        </p:nvCxnSpPr>
        <p:spPr>
          <a:xfrm flipV="1">
            <a:off x="3453950" y="2683791"/>
            <a:ext cx="198066" cy="562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929E1F9-2E90-EBC6-2318-EB05EB27A7A2}"/>
              </a:ext>
            </a:extLst>
          </p:cNvPr>
          <p:cNvSpPr/>
          <p:nvPr/>
        </p:nvSpPr>
        <p:spPr>
          <a:xfrm>
            <a:off x="3699763" y="2060967"/>
            <a:ext cx="1337431" cy="9080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Perovskite (CsFAPbI</a:t>
            </a:r>
            <a:r>
              <a:rPr lang="en-US" sz="1000">
                <a:cs typeface="Arial"/>
              </a:rPr>
              <a:t>3</a:t>
            </a:r>
            <a:r>
              <a:rPr lang="en-US">
                <a:cs typeface="Arial"/>
              </a:rPr>
              <a:t>)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2B20CE-8023-99CD-30A6-0FE2A46AC6CE}"/>
              </a:ext>
            </a:extLst>
          </p:cNvPr>
          <p:cNvSpPr/>
          <p:nvPr/>
        </p:nvSpPr>
        <p:spPr>
          <a:xfrm>
            <a:off x="5408957" y="2118599"/>
            <a:ext cx="1424241" cy="9080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Arial"/>
              </a:rPr>
              <a:t> Passivation (PEAI)</a:t>
            </a:r>
            <a:endParaRPr lang="en-US" dirty="0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BF4858-8174-A9E3-0AC9-D96AA8B1D62E}"/>
              </a:ext>
            </a:extLst>
          </p:cNvPr>
          <p:cNvCxnSpPr>
            <a:cxnSpLocks/>
          </p:cNvCxnSpPr>
          <p:nvPr/>
        </p:nvCxnSpPr>
        <p:spPr>
          <a:xfrm flipV="1">
            <a:off x="4999552" y="2561541"/>
            <a:ext cx="403533" cy="8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4636F60-46C7-A307-4B62-07A175B39E5F}"/>
              </a:ext>
            </a:extLst>
          </p:cNvPr>
          <p:cNvSpPr/>
          <p:nvPr/>
        </p:nvSpPr>
        <p:spPr>
          <a:xfrm>
            <a:off x="7137202" y="2118117"/>
            <a:ext cx="1337431" cy="9080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Arial"/>
              </a:rPr>
              <a:t>HTL (Spiro)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78A942-98C4-CAF0-CEF1-F1644F6BEA1B}"/>
              </a:ext>
            </a:extLst>
          </p:cNvPr>
          <p:cNvSpPr/>
          <p:nvPr/>
        </p:nvSpPr>
        <p:spPr>
          <a:xfrm>
            <a:off x="8902341" y="2115343"/>
            <a:ext cx="1337431" cy="9080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Electrode (Gold)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693FF4-A0A9-08E6-4D49-1869A6981800}"/>
              </a:ext>
            </a:extLst>
          </p:cNvPr>
          <p:cNvSpPr/>
          <p:nvPr/>
        </p:nvSpPr>
        <p:spPr>
          <a:xfrm>
            <a:off x="10648189" y="2115344"/>
            <a:ext cx="1337431" cy="9080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Measure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6D43E-DEAE-E3D6-DF18-B3CC3040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11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AC04B1-E319-4911-4CAD-7BA3111C0D5A}"/>
              </a:ext>
            </a:extLst>
          </p:cNvPr>
          <p:cNvCxnSpPr>
            <a:cxnSpLocks/>
          </p:cNvCxnSpPr>
          <p:nvPr/>
        </p:nvCxnSpPr>
        <p:spPr>
          <a:xfrm flipV="1">
            <a:off x="8483291" y="2560937"/>
            <a:ext cx="422825" cy="8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3AAA403-DE2C-1254-C26C-FFB3A4F3137C}"/>
              </a:ext>
            </a:extLst>
          </p:cNvPr>
          <p:cNvCxnSpPr>
            <a:cxnSpLocks/>
          </p:cNvCxnSpPr>
          <p:nvPr/>
        </p:nvCxnSpPr>
        <p:spPr>
          <a:xfrm flipV="1">
            <a:off x="6735754" y="2561540"/>
            <a:ext cx="403533" cy="8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CEE5A1-A150-76CC-0FC9-72751DC411F4}"/>
              </a:ext>
            </a:extLst>
          </p:cNvPr>
          <p:cNvCxnSpPr>
            <a:cxnSpLocks/>
          </p:cNvCxnSpPr>
          <p:nvPr/>
        </p:nvCxnSpPr>
        <p:spPr>
          <a:xfrm flipV="1">
            <a:off x="10246741" y="2600123"/>
            <a:ext cx="403533" cy="8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white machine with a blue and silver object on top&#10;&#10;AI-generated content may be incorrect.">
            <a:extLst>
              <a:ext uri="{FF2B5EF4-FFF2-40B4-BE49-F238E27FC236}">
                <a16:creationId xmlns:a16="http://schemas.microsoft.com/office/drawing/2014/main" id="{F928393C-ACDB-1521-5488-26E0092BF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0646" y="4078869"/>
            <a:ext cx="2372811" cy="17386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D3101EB-B6FC-BDBE-6406-335E9A241607}"/>
              </a:ext>
            </a:extLst>
          </p:cNvPr>
          <p:cNvSpPr txBox="1"/>
          <p:nvPr/>
        </p:nvSpPr>
        <p:spPr>
          <a:xfrm>
            <a:off x="4724400" y="32004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(PEAI)</a:t>
            </a:r>
            <a:r>
              <a:rPr lang="en-US" dirty="0">
                <a:cs typeface="Arial"/>
              </a:rPr>
              <a:t>​</a:t>
            </a:r>
            <a:r>
              <a:rPr lang="en-US" dirty="0">
                <a:solidFill>
                  <a:srgbClr val="FFFFFF"/>
                </a:solidFill>
                <a:cs typeface="Arial"/>
              </a:rPr>
              <a:t>(PEAI)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25" name="Picture 24" descr="A white cabinet with a glass front with a white sign on it&#10;&#10;AI-generated content may be incorrect.">
            <a:extLst>
              <a:ext uri="{FF2B5EF4-FFF2-40B4-BE49-F238E27FC236}">
                <a16:creationId xmlns:a16="http://schemas.microsoft.com/office/drawing/2014/main" id="{18878FCE-5B25-4CD9-D058-A3F4926A0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79" y="3771417"/>
            <a:ext cx="1873654" cy="2363167"/>
          </a:xfrm>
          <a:prstGeom prst="rect">
            <a:avLst/>
          </a:prstGeom>
        </p:spPr>
      </p:pic>
      <p:pic>
        <p:nvPicPr>
          <p:cNvPr id="26" name="Picture 25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A93B23FF-32B5-3714-A6C6-999CD635D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16976" y="4069224"/>
            <a:ext cx="2363165" cy="1767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29E900-655B-A7F0-29A7-17F0B22A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680" y="3761773"/>
            <a:ext cx="1767553" cy="2372812"/>
          </a:xfrm>
          <a:prstGeom prst="rect">
            <a:avLst/>
          </a:prstGeom>
        </p:spPr>
      </p:pic>
      <p:pic>
        <p:nvPicPr>
          <p:cNvPr id="20" name="Picture 19" descr="A machine with black tubes&#10;&#10;AI-generated content may be incorrect.">
            <a:extLst>
              <a:ext uri="{FF2B5EF4-FFF2-40B4-BE49-F238E27FC236}">
                <a16:creationId xmlns:a16="http://schemas.microsoft.com/office/drawing/2014/main" id="{2D7D7ED4-F0DE-DC23-3AF8-953A545D7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9686" y="3778652"/>
            <a:ext cx="1777197" cy="234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31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C22EE-A230-AD8D-B2BE-FE460FE31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</p:spPr>
        <p:txBody>
          <a:bodyPr/>
          <a:lstStyle/>
          <a:p>
            <a:pPr algn="ctr"/>
            <a:r>
              <a:rPr lang="en-US">
                <a:latin typeface="Roboto"/>
                <a:ea typeface="Roboto"/>
                <a:cs typeface="Roboto"/>
              </a:rPr>
              <a:t>Results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02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D71DE6-5C37-D3FD-1096-011A01B98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/>
                <a:ea typeface="Roboto"/>
                <a:cs typeface="Roboto"/>
              </a:rPr>
              <a:t>Results – Power Conversion Efficiency</a:t>
            </a:r>
            <a:endParaRPr lang="en-US" dirty="0"/>
          </a:p>
        </p:txBody>
      </p:sp>
      <p:pic>
        <p:nvPicPr>
          <p:cNvPr id="2" name="Picture 1" descr="Boxplot_PCE_variables.png">
            <a:extLst>
              <a:ext uri="{FF2B5EF4-FFF2-40B4-BE49-F238E27FC236}">
                <a16:creationId xmlns:a16="http://schemas.microsoft.com/office/drawing/2014/main" id="{BBB7CCD0-7453-710D-4FA1-45AB2EE32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71" y="2503222"/>
            <a:ext cx="3785868" cy="2577616"/>
          </a:xfrm>
          <a:prstGeom prst="rect">
            <a:avLst/>
          </a:prstGeom>
        </p:spPr>
      </p:pic>
      <p:pic>
        <p:nvPicPr>
          <p:cNvPr id="4" name="Picture 3" descr="Boxplot_PCE_variables.png">
            <a:extLst>
              <a:ext uri="{FF2B5EF4-FFF2-40B4-BE49-F238E27FC236}">
                <a16:creationId xmlns:a16="http://schemas.microsoft.com/office/drawing/2014/main" id="{8CD92604-A1A1-3710-B027-6E48FE36D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135" y="2503757"/>
            <a:ext cx="3805039" cy="2587381"/>
          </a:xfrm>
          <a:prstGeom prst="rect">
            <a:avLst/>
          </a:prstGeom>
        </p:spPr>
      </p:pic>
      <p:pic>
        <p:nvPicPr>
          <p:cNvPr id="5" name="Picture 4" descr="Boxplot_PCE_variables.png">
            <a:extLst>
              <a:ext uri="{FF2B5EF4-FFF2-40B4-BE49-F238E27FC236}">
                <a16:creationId xmlns:a16="http://schemas.microsoft.com/office/drawing/2014/main" id="{5B394A33-FA31-8AB0-6429-AA76D1C41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8" y="2507319"/>
            <a:ext cx="3812822" cy="25789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CF799-2261-F4A5-36E4-AADEDA371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988598-B937-0687-1CF1-5305D33773B5}"/>
              </a:ext>
            </a:extLst>
          </p:cNvPr>
          <p:cNvSpPr txBox="1"/>
          <p:nvPr/>
        </p:nvSpPr>
        <p:spPr>
          <a:xfrm>
            <a:off x="1196050" y="1865691"/>
            <a:ext cx="18893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Layer Thickness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D9C866-3432-56B6-B704-CACA67EFF8E0}"/>
              </a:ext>
            </a:extLst>
          </p:cNvPr>
          <p:cNvSpPr txBox="1"/>
          <p:nvPr/>
        </p:nvSpPr>
        <p:spPr>
          <a:xfrm>
            <a:off x="5150733" y="1865690"/>
            <a:ext cx="18893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Temperature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8ABE00-6177-C477-1E37-8742643612DF}"/>
              </a:ext>
            </a:extLst>
          </p:cNvPr>
          <p:cNvSpPr txBox="1"/>
          <p:nvPr/>
        </p:nvSpPr>
        <p:spPr>
          <a:xfrm>
            <a:off x="8999315" y="1865689"/>
            <a:ext cx="18893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Pulse Time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2B7F8B-E250-5BBB-0BD9-D5701BACDEB7}"/>
              </a:ext>
            </a:extLst>
          </p:cNvPr>
          <p:cNvSpPr/>
          <p:nvPr/>
        </p:nvSpPr>
        <p:spPr>
          <a:xfrm rot="-1860000">
            <a:off x="1772171" y="4412563"/>
            <a:ext cx="845506" cy="384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211509-D909-00E9-6C54-4B9CA94180BB}"/>
              </a:ext>
            </a:extLst>
          </p:cNvPr>
          <p:cNvSpPr/>
          <p:nvPr/>
        </p:nvSpPr>
        <p:spPr>
          <a:xfrm rot="-1860000">
            <a:off x="5283157" y="4238943"/>
            <a:ext cx="845506" cy="384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1ACC0C-AA78-0322-91D5-BE1CDD1A2C93}"/>
              </a:ext>
            </a:extLst>
          </p:cNvPr>
          <p:cNvSpPr/>
          <p:nvPr/>
        </p:nvSpPr>
        <p:spPr>
          <a:xfrm rot="-1860000">
            <a:off x="9700829" y="4499373"/>
            <a:ext cx="845506" cy="384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97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2A338E-727B-511D-F973-4B5B2A732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EAC38-8220-AA41-B38D-4BB1E4B39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</p:spPr>
        <p:txBody>
          <a:bodyPr/>
          <a:lstStyle/>
          <a:p>
            <a:pPr algn="ctr"/>
            <a:r>
              <a:rPr lang="en-US">
                <a:latin typeface="Roboto"/>
                <a:ea typeface="Roboto"/>
                <a:cs typeface="Roboto"/>
              </a:rPr>
              <a:t>Conclusion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88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7DBD1-6FA3-05AC-E3CC-0B9792582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A76DCF-D4A5-1703-9395-D20F50A5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Results 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756A6C-42BE-E588-7DA3-3DCAFBD0E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329" y="1109384"/>
            <a:ext cx="11429999" cy="4225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Roboto"/>
                <a:ea typeface="Roboto"/>
                <a:cs typeface="Roboto"/>
              </a:rPr>
              <a:t>Tin Oxide as a perovskite solar cell is comparable with the typical electron transport layer Titanium Oxide and performs more consistently than the reference.</a:t>
            </a:r>
            <a:endParaRPr lang="en-US" sz="1800"/>
          </a:p>
          <a:p>
            <a:pPr>
              <a:lnSpc>
                <a:spcPct val="150000"/>
              </a:lnSpc>
            </a:pPr>
            <a:r>
              <a:rPr lang="en-US" sz="1800" dirty="0">
                <a:latin typeface="Roboto"/>
                <a:ea typeface="Roboto"/>
                <a:cs typeface="Roboto"/>
              </a:rPr>
              <a:t>After optimization, we got the best performance with one second of pulse time, 200 cycles, and 120 °C.</a:t>
            </a:r>
            <a:endParaRPr lang="en-US" sz="1800"/>
          </a:p>
          <a:p>
            <a:pPr>
              <a:lnSpc>
                <a:spcPct val="150000"/>
              </a:lnSpc>
            </a:pPr>
            <a:r>
              <a:rPr lang="en-US" sz="1800" dirty="0">
                <a:latin typeface="Roboto"/>
                <a:ea typeface="Roboto"/>
                <a:cs typeface="Roboto"/>
              </a:rPr>
              <a:t>Tin Oxide perovskite solar cells still has high hysteresis which needs to be figured out in the future. </a:t>
            </a:r>
            <a:endParaRPr lang="en-US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EA0C0-E07E-9991-5FCC-6C341382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0379250-22C1-829D-2595-30D7691E2C50}"/>
              </a:ext>
            </a:extLst>
          </p:cNvPr>
          <p:cNvSpPr txBox="1">
            <a:spLocks/>
          </p:cNvSpPr>
          <p:nvPr/>
        </p:nvSpPr>
        <p:spPr>
          <a:xfrm>
            <a:off x="379071" y="314069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>
                <a:latin typeface="Roboto"/>
                <a:ea typeface="Roboto"/>
                <a:cs typeface="Roboto"/>
              </a:rPr>
              <a:t>Future Work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F84C764-6500-42E4-74AC-B575A62AFC00}"/>
              </a:ext>
            </a:extLst>
          </p:cNvPr>
          <p:cNvSpPr txBox="1">
            <a:spLocks/>
          </p:cNvSpPr>
          <p:nvPr/>
        </p:nvSpPr>
        <p:spPr>
          <a:xfrm>
            <a:off x="533401" y="4155455"/>
            <a:ext cx="11429999" cy="4225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>
                <a:latin typeface="Roboto"/>
                <a:ea typeface="Roboto"/>
                <a:cs typeface="Roboto"/>
              </a:rPr>
              <a:t>Improve the interfacial quality between ALD Tin Oxide and Perovskite.</a:t>
            </a:r>
            <a:endParaRPr lang="en-US" sz="1800"/>
          </a:p>
          <a:p>
            <a:pPr>
              <a:lnSpc>
                <a:spcPct val="150000"/>
              </a:lnSpc>
            </a:pPr>
            <a:r>
              <a:rPr lang="en-US" sz="1800" dirty="0">
                <a:latin typeface="Roboto"/>
                <a:ea typeface="Roboto"/>
                <a:cs typeface="Roboto"/>
              </a:rPr>
              <a:t>Introduce different materials to use in conjunction with ALD Tin Oxide.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Roboto"/>
                <a:ea typeface="Roboto"/>
                <a:cs typeface="Roboto"/>
              </a:rPr>
              <a:t>Explore other possibilities of ALD in Perovskite Solar Cells.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41218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277E-247F-817C-2DE6-AD37F3CC9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526" y="2135584"/>
            <a:ext cx="8906692" cy="2595153"/>
          </a:xfrm>
        </p:spPr>
        <p:txBody>
          <a:bodyPr/>
          <a:lstStyle/>
          <a:p>
            <a:pPr algn="ctr"/>
            <a:r>
              <a:rPr lang="en-US">
                <a:latin typeface="Roboto"/>
                <a:ea typeface="Roboto"/>
                <a:cs typeface="Roboto"/>
              </a:rPr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4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20EBA-00A0-6CE2-A083-C2509BB35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/>
                <a:ea typeface="Roboto"/>
                <a:cs typeface="Roboto"/>
              </a:rPr>
              <a:t>Acknowledgments and Special Thanks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9BCF3-91FD-349B-2A71-A73752A2C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1631" cy="42256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Roboto"/>
                <a:ea typeface="Roboto"/>
                <a:cs typeface="Roboto"/>
              </a:rPr>
              <a:t>I would like to thank the following individuals for making this research possible.</a:t>
            </a:r>
          </a:p>
          <a:p>
            <a:r>
              <a:rPr lang="en-US" dirty="0">
                <a:latin typeface="Roboto"/>
                <a:ea typeface="Roboto"/>
                <a:cs typeface="Roboto"/>
              </a:rPr>
              <a:t>Dr. Juan-Pablo Correa-Baena</a:t>
            </a:r>
          </a:p>
          <a:p>
            <a:r>
              <a:rPr lang="en-US" dirty="0">
                <a:latin typeface="Roboto"/>
                <a:ea typeface="Roboto"/>
                <a:cs typeface="Roboto"/>
              </a:rPr>
              <a:t>Dr. Liqiu Zheng</a:t>
            </a:r>
          </a:p>
          <a:p>
            <a:r>
              <a:rPr lang="en-US" dirty="0">
                <a:latin typeface="Roboto"/>
                <a:ea typeface="Roboto"/>
                <a:cs typeface="Roboto"/>
              </a:rPr>
              <a:t>Leslie O'Neil</a:t>
            </a:r>
          </a:p>
          <a:p>
            <a:r>
              <a:rPr lang="en-US" dirty="0">
                <a:latin typeface="Roboto"/>
                <a:ea typeface="Roboto"/>
                <a:cs typeface="Roboto"/>
              </a:rPr>
              <a:t>Dr. Mikkel Thomas</a:t>
            </a:r>
          </a:p>
          <a:p>
            <a:r>
              <a:rPr lang="en-US" dirty="0">
                <a:latin typeface="Roboto"/>
                <a:ea typeface="Roboto"/>
                <a:cs typeface="Roboto"/>
              </a:rPr>
              <a:t>Chudi Yue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8AEFA-D551-FFEA-23F0-6B61482B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183ADB70-A1DC-795E-9E0D-DB4C8B5E5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822" y="4558895"/>
            <a:ext cx="5044634" cy="1058283"/>
          </a:xfrm>
          <a:prstGeom prst="rect">
            <a:avLst/>
          </a:prstGeom>
        </p:spPr>
      </p:pic>
      <p:pic>
        <p:nvPicPr>
          <p:cNvPr id="9" name="Picture 8" descr="A logo of a globe with a gold cogwheel&#10;&#10;AI-generated content may be incorrect.">
            <a:extLst>
              <a:ext uri="{FF2B5EF4-FFF2-40B4-BE49-F238E27FC236}">
                <a16:creationId xmlns:a16="http://schemas.microsoft.com/office/drawing/2014/main" id="{F82E5AE3-966F-7C41-01B1-8BF87C11E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215" y="5613721"/>
            <a:ext cx="1202204" cy="1253925"/>
          </a:xfrm>
          <a:prstGeom prst="rect">
            <a:avLst/>
          </a:prstGeom>
        </p:spPr>
      </p:pic>
      <p:pic>
        <p:nvPicPr>
          <p:cNvPr id="11" name="Picture 10" descr="A close up of a logo&#10;&#10;AI-generated content may be incorrect.">
            <a:extLst>
              <a:ext uri="{FF2B5EF4-FFF2-40B4-BE49-F238E27FC236}">
                <a16:creationId xmlns:a16="http://schemas.microsoft.com/office/drawing/2014/main" id="{116B1C23-FE99-5128-6FE0-0A876E68B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41" y="5713970"/>
            <a:ext cx="3144456" cy="1014845"/>
          </a:xfrm>
          <a:prstGeom prst="rect">
            <a:avLst/>
          </a:prstGeom>
        </p:spPr>
      </p:pic>
      <p:pic>
        <p:nvPicPr>
          <p:cNvPr id="13" name="Picture 12" descr="A logo for a institute and system">
            <a:extLst>
              <a:ext uri="{FF2B5EF4-FFF2-40B4-BE49-F238E27FC236}">
                <a16:creationId xmlns:a16="http://schemas.microsoft.com/office/drawing/2014/main" id="{B6E73EB1-4BE0-E005-632D-F6AE51650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682" y="5711986"/>
            <a:ext cx="3571875" cy="1047750"/>
          </a:xfrm>
          <a:prstGeom prst="rect">
            <a:avLst/>
          </a:prstGeom>
        </p:spPr>
      </p:pic>
      <p:pic>
        <p:nvPicPr>
          <p:cNvPr id="15" name="Picture 1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7D2C788-0642-B2B8-D440-2013FA00F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170" y="4741218"/>
            <a:ext cx="5156522" cy="8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79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4840B-CC95-438A-6865-F7B222B5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E9F717-E186-4C48-25BD-77666815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Sources: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0BE471-BAE9-D3B0-87A0-288F8B7EF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Masood, Muhammad Talha. (2020). Solution-Processable Compact and Mesoporous Titanium Dioxide Thin Films as Electron-Selective Layers for Perovskite Solar Cells.</a:t>
            </a:r>
          </a:p>
          <a:p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Muhammad Ali, Ph.D. “Solar Cells with the Highest Efficiency.” </a:t>
            </a:r>
            <a:r>
              <a:rPr lang="en-US" i="1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Medium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, ILLUMINATION, 30 July 2023, medium.com/illumination/solar-cells-with-the-highest-efficiency-bdf4ff19fa0d. </a:t>
            </a:r>
          </a:p>
          <a:p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Ahn, </a:t>
            </a:r>
            <a:r>
              <a:rPr lang="en-US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Namyoung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, et al. “Trapped Charge-Driven Degradation of Perovskite Solar Cells.” </a:t>
            </a:r>
            <a:r>
              <a:rPr lang="en-US" i="1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Nature News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, Nature Publishing Group, 10 Nov. 2016, 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www.nature.com/articles/ncomms13422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. </a:t>
            </a:r>
          </a:p>
          <a:p>
            <a:r>
              <a:rPr lang="en-US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C.B.Honsberg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and </a:t>
            </a:r>
            <a:r>
              <a:rPr lang="en-US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S.G.Bowden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, “Photovoltaics Education Website,” </a:t>
            </a:r>
            <a:r>
              <a:rPr lang="en-US" i="1" dirty="0">
                <a:solidFill>
                  <a:schemeClr val="tx1"/>
                </a:solidFill>
                <a:latin typeface="Roboto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www.pveducation.org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, 2019.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BE261-CAB8-6D9C-5048-7AB9B895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25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7652D-12A2-A4D1-D29B-8642BBA2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008" y="1846217"/>
            <a:ext cx="8906692" cy="2595153"/>
          </a:xfrm>
        </p:spPr>
        <p:txBody>
          <a:bodyPr/>
          <a:lstStyle/>
          <a:p>
            <a:pPr algn="ctr"/>
            <a:r>
              <a:rPr lang="en-US">
                <a:latin typeface="Roboto"/>
                <a:ea typeface="Roboto"/>
                <a:cs typeface="Roboto"/>
              </a:rPr>
              <a:t>Background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70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B86D15-F767-04EA-6B75-7E3D3D3BD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Photovoltaics is the conversion of light into electricity (i.e. Solar Cells).</a:t>
            </a:r>
            <a:endParaRPr lang="en-US" dirty="0"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Perovskite is a relatively new material in the world of photovoltaics.</a:t>
            </a:r>
            <a:endParaRPr lang="en-US" dirty="0"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Perovskites have a ABX</a:t>
            </a:r>
            <a:r>
              <a:rPr lang="en-US" baseline="-250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3 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structure: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A- Organic Cation (E.g. methylammonium or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formamidinium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)</a:t>
            </a:r>
            <a:endParaRPr lang="en-US" sz="1800" dirty="0"/>
          </a:p>
          <a:p>
            <a:pPr lvl="1"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B- Metal Cation (E.g. Tin or Lead)</a:t>
            </a:r>
            <a:endParaRPr lang="en-US" sz="1800" dirty="0"/>
          </a:p>
          <a:p>
            <a:pPr lvl="1"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X- Halide Anion (E.g. Iodide, Bromide, or Chloride)</a:t>
            </a:r>
            <a:endParaRPr lang="en-US" sz="1800" dirty="0"/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440CB7-1E29-9893-FCEB-9947FCBE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What is Perovskite?</a:t>
            </a:r>
            <a:endParaRPr lang="en-US"/>
          </a:p>
        </p:txBody>
      </p:sp>
      <p:pic>
        <p:nvPicPr>
          <p:cNvPr id="4" name="Picture 3" descr="A diagram of a molecule&#10;&#10;AI-generated content may be incorrect.">
            <a:extLst>
              <a:ext uri="{FF2B5EF4-FFF2-40B4-BE49-F238E27FC236}">
                <a16:creationId xmlns:a16="http://schemas.microsoft.com/office/drawing/2014/main" id="{199EA234-CD01-FA1E-0EB0-1EEA63CFC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484" y="2687497"/>
            <a:ext cx="3705225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C16A0-8259-22E7-C121-5D554FDAEC2B}"/>
              </a:ext>
            </a:extLst>
          </p:cNvPr>
          <p:cNvSpPr txBox="1"/>
          <p:nvPr/>
        </p:nvSpPr>
        <p:spPr>
          <a:xfrm>
            <a:off x="8985663" y="5636063"/>
            <a:ext cx="19250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cs typeface="Arial"/>
              </a:rPr>
              <a:t>(Masood, 2020)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D6170-5146-FAFB-42E6-6BA824C2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5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39D14-4BDE-13D2-04F3-E7139FFDF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684771-5DF9-ACF3-E66B-99ECDBD91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5905499" cy="54448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This structure gives perovskites many desirable properties.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Versatile- The structure accommodates many elements.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Tunability- Customizable bandgap, stability, magnetism, and conductivity.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Low Cost- Uses cheaper materials and solution based methods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High Efficiency- Rapidly growing Power Conversion Efficiency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7542F6-60A8-68E3-814C-A6B0C5F30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Perovskite Solar Cell Attributes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6D81F-9E38-C1CF-C25F-0951984A2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152525"/>
            <a:ext cx="5905500" cy="45529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9B1C6B-4794-684D-686D-DA89E1F6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21856-661C-83BC-FF8A-70E66B51C541}"/>
              </a:ext>
            </a:extLst>
          </p:cNvPr>
          <p:cNvSpPr txBox="1"/>
          <p:nvPr/>
        </p:nvSpPr>
        <p:spPr>
          <a:xfrm>
            <a:off x="7868856" y="587222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cs typeface="Arial"/>
              </a:rPr>
              <a:t>(Ali, 2023)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​</a:t>
            </a:r>
            <a:endParaRPr lang="en-US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3393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04E9A-8283-B0DE-3657-ACEA0602E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716059-619F-AA0B-3E47-1C5CBA61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/>
                <a:ea typeface="Roboto"/>
                <a:cs typeface="Roboto"/>
              </a:rPr>
              <a:t>Perovskite Solar Cell Diagram</a:t>
            </a:r>
            <a:endParaRPr lang="en-US" dirty="0"/>
          </a:p>
        </p:txBody>
      </p:sp>
      <p:pic>
        <p:nvPicPr>
          <p:cNvPr id="4" name="Picture 3" descr="A diagram of different types of chemical substances&#10;&#10;Description automatically generated">
            <a:extLst>
              <a:ext uri="{FF2B5EF4-FFF2-40B4-BE49-F238E27FC236}">
                <a16:creationId xmlns:a16="http://schemas.microsoft.com/office/drawing/2014/main" id="{E53E213D-85E5-D9C5-363E-6967E8397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20" y="1535091"/>
            <a:ext cx="4391025" cy="3952875"/>
          </a:xfrm>
          <a:prstGeom prst="rect">
            <a:avLst/>
          </a:prstGeom>
        </p:spPr>
      </p:pic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E6E2C0BB-797D-B984-4383-8B2EEE49529D}"/>
              </a:ext>
            </a:extLst>
          </p:cNvPr>
          <p:cNvSpPr/>
          <p:nvPr/>
        </p:nvSpPr>
        <p:spPr>
          <a:xfrm rot="5220000">
            <a:off x="2720463" y="1874568"/>
            <a:ext cx="421216" cy="84984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DC2B6903-1C08-6DA3-8809-1287F4890930}"/>
              </a:ext>
            </a:extLst>
          </p:cNvPr>
          <p:cNvSpPr/>
          <p:nvPr/>
        </p:nvSpPr>
        <p:spPr>
          <a:xfrm rot="4200000">
            <a:off x="1761827" y="2262550"/>
            <a:ext cx="421216" cy="954616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9205B-39B7-EAA4-9CA1-8ABC6544C8D5}"/>
              </a:ext>
            </a:extLst>
          </p:cNvPr>
          <p:cNvSpPr txBox="1"/>
          <p:nvPr/>
        </p:nvSpPr>
        <p:spPr>
          <a:xfrm>
            <a:off x="1745003" y="1699132"/>
            <a:ext cx="17145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latin typeface="Roboto"/>
                <a:ea typeface="Roboto"/>
                <a:cs typeface="Arial"/>
              </a:rPr>
              <a:t>Electrons</a:t>
            </a:r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56BCB404-B9ED-7B06-B9CD-2BBFB906974A}"/>
              </a:ext>
            </a:extLst>
          </p:cNvPr>
          <p:cNvSpPr/>
          <p:nvPr/>
        </p:nvSpPr>
        <p:spPr>
          <a:xfrm rot="16200000">
            <a:off x="3577712" y="4722543"/>
            <a:ext cx="421216" cy="84984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7BF61D55-CEF8-593D-895B-C4AA51A57CB9}"/>
              </a:ext>
            </a:extLst>
          </p:cNvPr>
          <p:cNvSpPr/>
          <p:nvPr/>
        </p:nvSpPr>
        <p:spPr>
          <a:xfrm rot="16200000">
            <a:off x="4425437" y="4303443"/>
            <a:ext cx="421216" cy="84984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EF84F6-6C59-8D4D-91B4-2DCA2BFABC7F}"/>
              </a:ext>
            </a:extLst>
          </p:cNvPr>
          <p:cNvSpPr txBox="1"/>
          <p:nvPr/>
        </p:nvSpPr>
        <p:spPr>
          <a:xfrm>
            <a:off x="3783352" y="5632956"/>
            <a:ext cx="17145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latin typeface="Roboto"/>
                <a:ea typeface="Roboto"/>
                <a:cs typeface="Arial"/>
              </a:rPr>
              <a:t>Holes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5B8000-10B8-5198-04A3-7DFE8BADA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 descr="A diagram of solar cell&#10;&#10;AI-generated content may be incorrect.">
            <a:extLst>
              <a:ext uri="{FF2B5EF4-FFF2-40B4-BE49-F238E27FC236}">
                <a16:creationId xmlns:a16="http://schemas.microsoft.com/office/drawing/2014/main" id="{B1B1EB76-DBB0-EF96-929E-F05629EA8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042" y="1336111"/>
            <a:ext cx="5720218" cy="435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06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05F4A-3795-13C2-AD0B-FDA8C253B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DDA3D0-75A1-A6DE-49E8-95B371F0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5114924" cy="5025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Perovskites unfortunately suffer from a few main issues.</a:t>
            </a:r>
            <a:endParaRPr lang="en-US"/>
          </a:p>
          <a:p>
            <a:pPr lvl="1">
              <a:lnSpc>
                <a:spcPct val="150000"/>
              </a:lnSpc>
            </a:pPr>
            <a:r>
              <a:rPr lang="en-US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Short Lifespan- Only lasts about a year.</a:t>
            </a:r>
            <a:endParaRPr lang="en-US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>
                <a:solidFill>
                  <a:srgbClr val="000000"/>
                </a:solidFill>
                <a:latin typeface="Roboto"/>
                <a:ea typeface="Roboto"/>
                <a:cs typeface="Roboto"/>
              </a:rPr>
              <a:t>Instability- The material can degrade under heat, moisture, light, etc.</a:t>
            </a:r>
          </a:p>
          <a:p>
            <a:pPr lvl="1">
              <a:lnSpc>
                <a:spcPct val="150000"/>
              </a:lnSpc>
            </a:pPr>
            <a:r>
              <a:rPr lang="en-US">
                <a:solidFill>
                  <a:srgbClr val="000000"/>
                </a:solidFill>
                <a:latin typeface="Roboto"/>
                <a:ea typeface="Roboto"/>
                <a:cs typeface="Roboto"/>
              </a:rPr>
              <a:t>Trap-Recombination- The electron and hole recombine in the Band Gap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54A788-6531-90EC-6990-8E6183EEA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Perovskite Solar Cell Drawbacks</a:t>
            </a:r>
            <a:endParaRPr lang="en-US"/>
          </a:p>
        </p:txBody>
      </p:sp>
      <p:pic>
        <p:nvPicPr>
          <p:cNvPr id="4" name="Picture 3" descr="A collage of different types of microscopic images&#10;&#10;AI-generated content may be incorrect.">
            <a:extLst>
              <a:ext uri="{FF2B5EF4-FFF2-40B4-BE49-F238E27FC236}">
                <a16:creationId xmlns:a16="http://schemas.microsoft.com/office/drawing/2014/main" id="{1B888815-E97B-E539-FCAF-2E5262F67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663" y="1333500"/>
            <a:ext cx="6372225" cy="39814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4E28D-F7F5-EB38-A9F3-F2F99B4B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2DE6F3-D680-9A83-1F10-D38BE2AC48C0}"/>
              </a:ext>
            </a:extLst>
          </p:cNvPr>
          <p:cNvSpPr txBox="1"/>
          <p:nvPr/>
        </p:nvSpPr>
        <p:spPr>
          <a:xfrm>
            <a:off x="7502324" y="558285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cs typeface="Arial"/>
              </a:rPr>
              <a:t>(Ahn et al., 2016)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​</a:t>
            </a:r>
            <a:endParaRPr lang="en-US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4111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C402B-56F7-D6E4-8F1D-96EEEAB7D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862FD2-2538-2269-296E-FEA22E0CB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6267449" cy="54448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Atomic Layer Deposition (ALD) is a method of chemical deposition that can provides a few benefits in the context of solar cell fabrication.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Low Temperature Deposition- Prevents the cell from accumulating too much heat stress.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Uniformity- Deposits one layer of atoms across the cell.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Controllability- The amount of gas, layer thickness, chamber pressure, and temperature are configurable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BDDB91-C241-03D9-830E-729FA0158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/>
                <a:ea typeface="Roboto"/>
                <a:cs typeface="Roboto"/>
              </a:rPr>
              <a:t>Atomic Layer Deposition of Tin Oxide</a:t>
            </a:r>
            <a:endParaRPr lang="en-US" dirty="0"/>
          </a:p>
        </p:txBody>
      </p:sp>
      <p:pic>
        <p:nvPicPr>
          <p:cNvPr id="4" name="Picture 3" descr="Proposed reaction process of the first ALD cycle of growth ALD SnOx... |  Download Scientific Diagram">
            <a:extLst>
              <a:ext uri="{FF2B5EF4-FFF2-40B4-BE49-F238E27FC236}">
                <a16:creationId xmlns:a16="http://schemas.microsoft.com/office/drawing/2014/main" id="{6CBE7EF5-73C7-DAA7-A86D-7D024C90A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925" y="1290638"/>
            <a:ext cx="5553075" cy="42005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EB222-CC33-17A9-DC95-F21AC4B5D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69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B876-C2EB-5C2E-A424-5BD2F630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</p:spPr>
        <p:txBody>
          <a:bodyPr/>
          <a:lstStyle/>
          <a:p>
            <a:pPr algn="ctr"/>
            <a:r>
              <a:rPr lang="en-US">
                <a:latin typeface="Roboto"/>
                <a:ea typeface="Roboto"/>
                <a:cs typeface="Roboto"/>
              </a:rPr>
              <a:t>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5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9A7DC-4312-1B99-83E9-850EE857F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BE14F6-E68B-2860-2BA0-F1173374B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1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Increase the performance, efficiency, and overall stability of a cell using Tin Oxide ALD.</a:t>
            </a:r>
            <a:br>
              <a:rPr lang="en-US"/>
            </a:br>
            <a:endParaRPr lang="en-US"/>
          </a:p>
          <a:p>
            <a:pPr>
              <a:lnSpc>
                <a:spcPct val="150000"/>
              </a:lnSpc>
            </a:pPr>
            <a:r>
              <a:rPr lang="en-US" sz="21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Test intrinsic properties of ALD Tin Oxide.</a:t>
            </a:r>
            <a:br>
              <a:rPr lang="en-US"/>
            </a:br>
            <a:endParaRPr lang="en-US"/>
          </a:p>
          <a:p>
            <a:pPr>
              <a:lnSpc>
                <a:spcPct val="150000"/>
              </a:lnSpc>
            </a:pPr>
            <a:r>
              <a:rPr lang="en-US" sz="21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Study how the equipment parameter could change the material and device performance.</a:t>
            </a:r>
            <a:endParaRPr lang="en-US" sz="2100"/>
          </a:p>
          <a:p>
            <a:pPr marL="0" indent="0">
              <a:lnSpc>
                <a:spcPct val="150000"/>
              </a:lnSpc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E08FAF-7B6A-E084-9B63-A947EF4A6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"/>
                <a:ea typeface="Roboto"/>
                <a:cs typeface="Roboto"/>
              </a:rPr>
              <a:t>Objectives and Goals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AB88A-8893-4CA2-A247-301A4727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3239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Custom 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64CCC9"/>
      </a:accent2>
      <a:accent3>
        <a:srgbClr val="A3D233"/>
      </a:accent3>
      <a:accent4>
        <a:srgbClr val="EAAA00"/>
      </a:accent4>
      <a:accent5>
        <a:srgbClr val="008C95"/>
      </a:accent5>
      <a:accent6>
        <a:srgbClr val="7800F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2.xml><?xml version="1.0" encoding="utf-8"?>
<a:theme xmlns:a="http://schemas.openxmlformats.org/drawingml/2006/main" name="Dividers">
  <a:themeElements>
    <a:clrScheme name="GA Tech 202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EAAA00"/>
      </a:accent1>
      <a:accent2>
        <a:srgbClr val="64CCC9"/>
      </a:accent2>
      <a:accent3>
        <a:srgbClr val="A3D233"/>
      </a:accent3>
      <a:accent4>
        <a:srgbClr val="7800FF"/>
      </a:accent4>
      <a:accent5>
        <a:srgbClr val="008C95"/>
      </a:accent5>
      <a:accent6>
        <a:srgbClr val="E04F3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3.xml><?xml version="1.0" encoding="utf-8"?>
<a:theme xmlns:a="http://schemas.openxmlformats.org/drawingml/2006/main" name="Content Page">
  <a:themeElements>
    <a:clrScheme name="GT Theme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003057"/>
      </a:accent2>
      <a:accent3>
        <a:srgbClr val="54585A"/>
      </a:accent3>
      <a:accent4>
        <a:srgbClr val="D6DBD4"/>
      </a:accent4>
      <a:accent5>
        <a:srgbClr val="F9F6E5"/>
      </a:accent5>
      <a:accent6>
        <a:srgbClr val="EAAA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Tech_PPTtemplate_2021_wide" id="{E85096BA-033B-D848-B268-A76C8AE5D2A4}" vid="{C86BDF43-62E5-5C4C-BBB8-C9F5484307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GATech_PPTtemplate_2021_wide</Template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Title Page</vt:lpstr>
      <vt:lpstr>Dividers</vt:lpstr>
      <vt:lpstr>Content Page</vt:lpstr>
      <vt:lpstr>Optimizing Perovskite Solar Cells with Tin Oxide Atomic Layer Deposition (ALD)</vt:lpstr>
      <vt:lpstr>Background</vt:lpstr>
      <vt:lpstr>What is Perovskite?</vt:lpstr>
      <vt:lpstr>Perovskite Solar Cell Attributes</vt:lpstr>
      <vt:lpstr>Perovskite Solar Cell Diagram</vt:lpstr>
      <vt:lpstr>Perovskite Solar Cell Drawbacks</vt:lpstr>
      <vt:lpstr>Atomic Layer Deposition of Tin Oxide</vt:lpstr>
      <vt:lpstr>Goals</vt:lpstr>
      <vt:lpstr>Objectives and Goals</vt:lpstr>
      <vt:lpstr>Procedure</vt:lpstr>
      <vt:lpstr>Procedure</vt:lpstr>
      <vt:lpstr>Results</vt:lpstr>
      <vt:lpstr>Results – Power Conversion Efficiency</vt:lpstr>
      <vt:lpstr>Conclusion</vt:lpstr>
      <vt:lpstr>Results </vt:lpstr>
      <vt:lpstr>Thank You!</vt:lpstr>
      <vt:lpstr>Acknowledgments and Special Thanks</vt:lpstr>
      <vt:lpstr>Sources: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Shapes and Charts  Style Guide</dc:title>
  <dc:creator>Perez, Raul N</dc:creator>
  <cp:revision>393</cp:revision>
  <dcterms:created xsi:type="dcterms:W3CDTF">2022-08-24T13:02:54Z</dcterms:created>
  <dcterms:modified xsi:type="dcterms:W3CDTF">2025-07-30T17:33:34Z</dcterms:modified>
</cp:coreProperties>
</file>